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ink/ink4.xml" ContentType="application/inkml+xml"/>
  <Override PartName="/ppt/notesSlides/notesSlide7.xml" ContentType="application/vnd.openxmlformats-officedocument.presentationml.notesSlide+xml"/>
  <Override PartName="/ppt/ink/ink5.xml" ContentType="application/inkml+xml"/>
  <Override PartName="/ppt/ink/ink6.xml" ContentType="application/inkml+xml"/>
  <Override PartName="/ppt/notesSlides/notesSlide8.xml" ContentType="application/vnd.openxmlformats-officedocument.presentationml.notesSlide+xml"/>
  <Override PartName="/ppt/ink/ink7.xml" ContentType="application/inkml+xml"/>
  <Override PartName="/ppt/ink/ink8.xml" ContentType="application/inkml+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9.xml" ContentType="application/inkml+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ink/ink19.xml" ContentType="application/inkml+xml"/>
  <Override PartName="/ppt/ink/ink20.xml" ContentType="application/inkml+xml"/>
  <Override PartName="/ppt/ink/ink21.xml" ContentType="application/inkml+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ink/ink22.xml" ContentType="application/inkml+xml"/>
  <Override PartName="/ppt/ink/ink23.xml" ContentType="application/inkml+xml"/>
  <Override PartName="/ppt/notesSlides/notesSlide9.xml" ContentType="application/vnd.openxmlformats-officedocument.presentationml.notesSlide+xml"/>
  <Override PartName="/ppt/ink/ink2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5.xml" ContentType="application/inkml+xml"/>
  <Override PartName="/ppt/notesSlides/notesSlide12.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9.xml" ContentType="application/inkml+xml"/>
  <Override PartName="/ppt/notesSlides/notesSlide15.xml" ContentType="application/vnd.openxmlformats-officedocument.presentationml.notesSlide+xml"/>
  <Override PartName="/ppt/ink/ink30.xml" ContentType="application/inkml+xml"/>
  <Override PartName="/ppt/ink/ink3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93" r:id="rId2"/>
    <p:sldMasterId id="2147483694" r:id="rId3"/>
  </p:sldMasterIdLst>
  <p:notesMasterIdLst>
    <p:notesMasterId r:id="rId95"/>
  </p:notesMasterIdLst>
  <p:sldIdLst>
    <p:sldId id="502" r:id="rId4"/>
    <p:sldId id="503" r:id="rId5"/>
    <p:sldId id="504" r:id="rId6"/>
    <p:sldId id="505" r:id="rId7"/>
    <p:sldId id="506" r:id="rId8"/>
    <p:sldId id="516" r:id="rId9"/>
    <p:sldId id="256" r:id="rId10"/>
    <p:sldId id="393" r:id="rId11"/>
    <p:sldId id="459" r:id="rId12"/>
    <p:sldId id="463" r:id="rId13"/>
    <p:sldId id="451" r:id="rId14"/>
    <p:sldId id="507" r:id="rId15"/>
    <p:sldId id="508" r:id="rId16"/>
    <p:sldId id="509" r:id="rId17"/>
    <p:sldId id="394" r:id="rId18"/>
    <p:sldId id="470" r:id="rId19"/>
    <p:sldId id="395" r:id="rId20"/>
    <p:sldId id="396" r:id="rId21"/>
    <p:sldId id="397" r:id="rId22"/>
    <p:sldId id="400" r:id="rId23"/>
    <p:sldId id="401" r:id="rId24"/>
    <p:sldId id="402" r:id="rId25"/>
    <p:sldId id="403" r:id="rId26"/>
    <p:sldId id="465" r:id="rId27"/>
    <p:sldId id="467" r:id="rId28"/>
    <p:sldId id="468" r:id="rId29"/>
    <p:sldId id="469" r:id="rId30"/>
    <p:sldId id="464" r:id="rId31"/>
    <p:sldId id="411" r:id="rId32"/>
    <p:sldId id="472" r:id="rId33"/>
    <p:sldId id="474" r:id="rId34"/>
    <p:sldId id="479" r:id="rId35"/>
    <p:sldId id="510" r:id="rId36"/>
    <p:sldId id="511" r:id="rId37"/>
    <p:sldId id="512" r:id="rId38"/>
    <p:sldId id="476" r:id="rId39"/>
    <p:sldId id="478" r:id="rId40"/>
    <p:sldId id="501" r:id="rId41"/>
    <p:sldId id="487" r:id="rId42"/>
    <p:sldId id="477" r:id="rId43"/>
    <p:sldId id="480" r:id="rId44"/>
    <p:sldId id="481" r:id="rId45"/>
    <p:sldId id="486" r:id="rId46"/>
    <p:sldId id="485" r:id="rId47"/>
    <p:sldId id="489" r:id="rId48"/>
    <p:sldId id="483" r:id="rId49"/>
    <p:sldId id="484" r:id="rId50"/>
    <p:sldId id="453" r:id="rId51"/>
    <p:sldId id="523" r:id="rId52"/>
    <p:sldId id="454" r:id="rId53"/>
    <p:sldId id="493" r:id="rId54"/>
    <p:sldId id="473" r:id="rId55"/>
    <p:sldId id="494" r:id="rId56"/>
    <p:sldId id="456" r:id="rId57"/>
    <p:sldId id="490" r:id="rId58"/>
    <p:sldId id="491" r:id="rId59"/>
    <p:sldId id="492" r:id="rId60"/>
    <p:sldId id="450" r:id="rId61"/>
    <p:sldId id="449" r:id="rId62"/>
    <p:sldId id="417" r:id="rId63"/>
    <p:sldId id="525" r:id="rId64"/>
    <p:sldId id="513" r:id="rId65"/>
    <p:sldId id="514" r:id="rId66"/>
    <p:sldId id="515" r:id="rId67"/>
    <p:sldId id="526" r:id="rId68"/>
    <p:sldId id="517" r:id="rId69"/>
    <p:sldId id="520" r:id="rId70"/>
    <p:sldId id="521" r:id="rId71"/>
    <p:sldId id="522" r:id="rId72"/>
    <p:sldId id="527" r:id="rId73"/>
    <p:sldId id="519" r:id="rId74"/>
    <p:sldId id="528" r:id="rId75"/>
    <p:sldId id="529" r:id="rId76"/>
    <p:sldId id="530" r:id="rId77"/>
    <p:sldId id="531" r:id="rId78"/>
    <p:sldId id="532" r:id="rId79"/>
    <p:sldId id="535" r:id="rId80"/>
    <p:sldId id="537" r:id="rId81"/>
    <p:sldId id="538" r:id="rId82"/>
    <p:sldId id="539" r:id="rId83"/>
    <p:sldId id="536" r:id="rId84"/>
    <p:sldId id="533" r:id="rId85"/>
    <p:sldId id="534" r:id="rId86"/>
    <p:sldId id="495" r:id="rId87"/>
    <p:sldId id="496" r:id="rId88"/>
    <p:sldId id="497" r:id="rId89"/>
    <p:sldId id="460" r:id="rId90"/>
    <p:sldId id="498" r:id="rId91"/>
    <p:sldId id="499" r:id="rId92"/>
    <p:sldId id="500" r:id="rId93"/>
    <p:sldId id="270" r:id="rId9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38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031" autoAdjust="0"/>
  </p:normalViewPr>
  <p:slideViewPr>
    <p:cSldViewPr>
      <p:cViewPr varScale="1">
        <p:scale>
          <a:sx n="60" d="100"/>
          <a:sy n="60" d="100"/>
        </p:scale>
        <p:origin x="908" y="4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5" d="100"/>
          <a:sy n="75" d="100"/>
        </p:scale>
        <p:origin x="-1158" y="-84"/>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runk\Downloads\Intelli\IntelliDataSciencePython\PythonDataScience\1PythonTrainingToUSe\Module%206_MachineLearning_And_linear_Regression\Read\LinearRegressionForPP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Sheet2!$D$63</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Sheet2!$C$64:$C$72</c:f>
              <c:numCache>
                <c:formatCode>General</c:formatCode>
                <c:ptCount val="9"/>
                <c:pt idx="0">
                  <c:v>2</c:v>
                </c:pt>
                <c:pt idx="1">
                  <c:v>3</c:v>
                </c:pt>
                <c:pt idx="2">
                  <c:v>5</c:v>
                </c:pt>
                <c:pt idx="3">
                  <c:v>13</c:v>
                </c:pt>
                <c:pt idx="4">
                  <c:v>8</c:v>
                </c:pt>
                <c:pt idx="5">
                  <c:v>16</c:v>
                </c:pt>
                <c:pt idx="6">
                  <c:v>11</c:v>
                </c:pt>
                <c:pt idx="7">
                  <c:v>1</c:v>
                </c:pt>
                <c:pt idx="8">
                  <c:v>9</c:v>
                </c:pt>
              </c:numCache>
            </c:numRef>
          </c:xVal>
          <c:yVal>
            <c:numRef>
              <c:f>Sheet2!$D$64:$D$72</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98A8-4C33-83C9-6220900A6147}"/>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Sheet2!$D$63</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Sheet2!$C$64:$C$72</c:f>
              <c:numCache>
                <c:formatCode>General</c:formatCode>
                <c:ptCount val="9"/>
                <c:pt idx="0">
                  <c:v>2</c:v>
                </c:pt>
                <c:pt idx="1">
                  <c:v>3</c:v>
                </c:pt>
                <c:pt idx="2">
                  <c:v>5</c:v>
                </c:pt>
                <c:pt idx="3">
                  <c:v>13</c:v>
                </c:pt>
                <c:pt idx="4">
                  <c:v>8</c:v>
                </c:pt>
                <c:pt idx="5">
                  <c:v>16</c:v>
                </c:pt>
                <c:pt idx="6">
                  <c:v>11</c:v>
                </c:pt>
                <c:pt idx="7">
                  <c:v>1</c:v>
                </c:pt>
                <c:pt idx="8">
                  <c:v>9</c:v>
                </c:pt>
              </c:numCache>
            </c:numRef>
          </c:xVal>
          <c:yVal>
            <c:numRef>
              <c:f>Sheet2!$D$64:$D$72</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1318-4976-A20B-6847AA8342E3}"/>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Sheet2!$D$22</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Sheet2!$C$23:$C$31</c:f>
              <c:numCache>
                <c:formatCode>General</c:formatCode>
                <c:ptCount val="9"/>
                <c:pt idx="0">
                  <c:v>2</c:v>
                </c:pt>
                <c:pt idx="1">
                  <c:v>3</c:v>
                </c:pt>
                <c:pt idx="2">
                  <c:v>5</c:v>
                </c:pt>
                <c:pt idx="3">
                  <c:v>13</c:v>
                </c:pt>
                <c:pt idx="4">
                  <c:v>8</c:v>
                </c:pt>
                <c:pt idx="5">
                  <c:v>16</c:v>
                </c:pt>
                <c:pt idx="6">
                  <c:v>11</c:v>
                </c:pt>
                <c:pt idx="7">
                  <c:v>1</c:v>
                </c:pt>
                <c:pt idx="8">
                  <c:v>9</c:v>
                </c:pt>
              </c:numCache>
            </c:numRef>
          </c:xVal>
          <c:yVal>
            <c:numRef>
              <c:f>Sheet2!$D$23:$D$31</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1DE8-4F05-994A-CE129B77E8A4}"/>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Sheet2!$D$22</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Sheet2!$C$23:$C$31</c:f>
              <c:numCache>
                <c:formatCode>General</c:formatCode>
                <c:ptCount val="9"/>
                <c:pt idx="0">
                  <c:v>2</c:v>
                </c:pt>
                <c:pt idx="1">
                  <c:v>3</c:v>
                </c:pt>
                <c:pt idx="2">
                  <c:v>5</c:v>
                </c:pt>
                <c:pt idx="3">
                  <c:v>13</c:v>
                </c:pt>
                <c:pt idx="4">
                  <c:v>8</c:v>
                </c:pt>
                <c:pt idx="5">
                  <c:v>16</c:v>
                </c:pt>
                <c:pt idx="6">
                  <c:v>11</c:v>
                </c:pt>
                <c:pt idx="7">
                  <c:v>1</c:v>
                </c:pt>
                <c:pt idx="8">
                  <c:v>9</c:v>
                </c:pt>
              </c:numCache>
            </c:numRef>
          </c:xVal>
          <c:yVal>
            <c:numRef>
              <c:f>Sheet2!$D$23:$D$31</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0-1DE8-4F05-994A-CE129B77E8A4}"/>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Sheet2!$D$63</c:f>
              <c:strCache>
                <c:ptCount val="1"/>
                <c:pt idx="0">
                  <c:v>$ Salary</c:v>
                </c:pt>
              </c:strCache>
            </c:strRef>
          </c:tx>
          <c:spPr>
            <a:ln w="28575"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Sheet2!$C$64:$C$72</c:f>
              <c:numCache>
                <c:formatCode>General</c:formatCode>
                <c:ptCount val="9"/>
                <c:pt idx="0">
                  <c:v>2</c:v>
                </c:pt>
                <c:pt idx="1">
                  <c:v>3</c:v>
                </c:pt>
                <c:pt idx="2">
                  <c:v>5</c:v>
                </c:pt>
                <c:pt idx="3">
                  <c:v>13</c:v>
                </c:pt>
                <c:pt idx="4">
                  <c:v>8</c:v>
                </c:pt>
                <c:pt idx="5">
                  <c:v>16</c:v>
                </c:pt>
                <c:pt idx="6">
                  <c:v>11</c:v>
                </c:pt>
                <c:pt idx="7">
                  <c:v>1</c:v>
                </c:pt>
                <c:pt idx="8">
                  <c:v>9</c:v>
                </c:pt>
              </c:numCache>
            </c:numRef>
          </c:xVal>
          <c:yVal>
            <c:numRef>
              <c:f>Sheet2!$D$64:$D$72</c:f>
              <c:numCache>
                <c:formatCode>General</c:formatCode>
                <c:ptCount val="9"/>
                <c:pt idx="0">
                  <c:v>15</c:v>
                </c:pt>
                <c:pt idx="1">
                  <c:v>28</c:v>
                </c:pt>
                <c:pt idx="2">
                  <c:v>42</c:v>
                </c:pt>
                <c:pt idx="3">
                  <c:v>64</c:v>
                </c:pt>
                <c:pt idx="4">
                  <c:v>50</c:v>
                </c:pt>
                <c:pt idx="5">
                  <c:v>90</c:v>
                </c:pt>
                <c:pt idx="6">
                  <c:v>58</c:v>
                </c:pt>
                <c:pt idx="7">
                  <c:v>8</c:v>
                </c:pt>
                <c:pt idx="8">
                  <c:v>54</c:v>
                </c:pt>
              </c:numCache>
            </c:numRef>
          </c:yVal>
          <c:smooth val="0"/>
          <c:extLst>
            <c:ext xmlns:c16="http://schemas.microsoft.com/office/drawing/2014/chart" uri="{C3380CC4-5D6E-409C-BE32-E72D297353CC}">
              <c16:uniqueId val="{00000002-50B3-435A-A083-CD7660B0EEB4}"/>
            </c:ext>
          </c:extLst>
        </c:ser>
        <c:dLbls>
          <c:dLblPos val="t"/>
          <c:showLegendKey val="0"/>
          <c:showVal val="1"/>
          <c:showCatName val="0"/>
          <c:showSerName val="0"/>
          <c:showPercent val="0"/>
          <c:showBubbleSize val="0"/>
        </c:dLbls>
        <c:axId val="1214639695"/>
        <c:axId val="1113647247"/>
      </c:scatterChart>
      <c:valAx>
        <c:axId val="121463969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Experience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3647247"/>
        <c:crosses val="autoZero"/>
        <c:crossBetween val="midCat"/>
      </c:valAx>
      <c:valAx>
        <c:axId val="11136472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a:t>
                </a:r>
                <a:r>
                  <a:rPr lang="en-IN" baseline="0"/>
                  <a:t> Salary</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463969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2:44:08.181"/>
    </inkml:context>
    <inkml:brush xml:id="br0">
      <inkml:brushProperty name="width" value="0.05292" units="cm"/>
      <inkml:brushProperty name="height" value="0.05292" units="cm"/>
      <inkml:brushProperty name="color" value="#FF0000"/>
    </inkml:brush>
  </inkml:definitions>
  <inkml:trace contextRef="#ctx0" brushRef="#br0">15489 6936 1153 0,'4'-20'29'0,"3"-4"-29"0,7-22-65 0,7 0-17 0,2-2 32 16,35-95-128-16</inkml:trace>
  <inkml:trace contextRef="#ctx0" brushRef="#br0" timeOffset="7665.21">17552 12041 912 0,'0'0'336'0,"2"-2"-128"16,-2 2-188-16,3 0-13 0,-3 0-7 0,-3 0 221 16,3 0-151-16,0 0-55 15,0 0 2-15,0 0-7 16,3 0-10-16,-1 0 0 15,0 0 0-15,0 0 1 16,6 0-1-16,-4-2 0 16,2 2 1-16,1 0 5 15,1 0-6-15,2-4 0 16,3 2 2-16,-2-1-2 0,1-6 0 16,0 3-1-16,0 0 2 15,-5 0 37-15,1-2-38 16,-3 2 0-16,-5 2 19 15,2 0-8-15,-2-2-4 16,-2 0-7-16,-3 2 11 16,1-4 17-16,-2-2-28 15,-4 4 0-15,-3 0 6 16,2 4 3-16,-3-4-9 16,-3 4-1-16,-1 2 1 15,1 0 3-15,-6 2-3 16,3 4-22-16,-5 0 20 0,-4 6 3 15,0 4-1 1,-5 2 0-16,3 6 1 0,0 0 10 16,7 5-11-16,2-2-17 15,8 1 16 1,7-2-8-16,10-1-11 0,6-7-8 16,11-4-7-16,4-6 10 15,10-4-11-15,3-2-54 16,2-2 21-16,-1 4-23 15,-5 0 67-15,-4 0 23 16,-2 4 4-16,-10 6 20 16,-3 0-22-16,-3 4 63 15,-11 2 14-15,-2 0 28 0,-11 0-54 16,-3 4 6 0,-7-2-51-16,-2 0 73 0,-6-2-46 15,-2-2-21 1,2 0 21-16,-3-5 2 0,3-2-7 15,4-4-13-15,8-3-4 16,5-4-1-16,5-3-10 16,5-1-126-16,19-28-213 15</inkml:trace>
  <inkml:trace contextRef="#ctx0" brushRef="#br0" timeOffset="8381.65">17849 12186 1482 0,'0'0'278'0,"0"0"-185"0,0-2 0 0,0 2-17 0,-3 0 1 15,3 0-26-15,3 2-24 0,-1 8-20 16,5 10 17-16,3 12-6 15,2 10 41-15,1 14-59 16,5 4 0-16,-3-5 2 16,2-1-1-16,-7-10-2 15,-1-10 1-15,-5 0 0 16,-4-12-1-16,-2-8 1 16,0-2 0-16,-2-8 12 15,-5-6 22-15,-3-10-34 16,-3-6-12-16,-5-14 12 15,2-6-34-15,0-6 32 16,1-4-43-16,1-2 18 16,5-1-15-16,2 3-21 0,9 0 14 15,5 4-37-15,6 0 73 16,2 8-32-16,0 8-2 16,3 6 47-16,-5 12-1 15,2 6 0-15,3 5 1 16,-1 6 0-16,2 3 10 15,2 9-10-15,-1 4-3 16,-3 1 3-16,-3 0 1 16,-8 0 38-16,-4 0 3 15,-4-2-15-15,-6 0 73 16,-2 0-59-16,-1-4 4 16,-4-2 9-16,-1 0 10 15,1-2-32-15,-3-6-32 16,7-2-19-16,-1-3 13 0,1-6-203 15,2-23-370-15</inkml:trace>
  <inkml:trace contextRef="#ctx0" brushRef="#br0" timeOffset="8883.48">18149 12230 1381 0,'2'0'366'0,"0"0"-239"0,8 2-104 0,1 0 100 0,5 0-26 0,5-4-8 15,4-2 5-15,2-4-40 16,-2-6 27-16,-6 0-19 16,-3-4-20-16,-1 0 70 15,-7 0-68-15,-4 0-19 16,-2-4-4-16,-2 4-1 16,-4 4 14-16,0 3-34 15,-6 5 6-15,-3 4-24 16,-1 4 18-16,-1 7-23 0,-3 6 23 15,0 10 6-15,0 7-6 16,7 2-12-16,7 4 5 16,4-6-14-16,7-4 21 15,1-4-20-15,8-6 20 16,2-2 0-16,2-6-12 16,3-2-2-16,0-4 14 15,2-4-15-15,2-4 15 16,0-4-123-16,-5-2-156 15,0-6-91-15,23-32-1081 16</inkml:trace>
  <inkml:trace contextRef="#ctx0" brushRef="#br0" timeOffset="9281.71">18658 12228 1624 0,'0'2'355'0,"4"-4"-298"0,2 0-46 16,8-2 94-16,1-6-18 0,8 0 10 0,-1-6-65 16,-2-1-32-16,-2-1 48 15,-7 0-48-15,-3 3 0 16,-4 1 11-16,-8-1-10 15,-4 5-2-15,-3 0-14 16,-7 6-21-16,-9 8 17 0,-4 10 19 16,-3 8 0-16,1 9-1 15,0 9 2-15,6-4 0 16,12 0-1-16,11-8-29 16,10-8 13-16,7-8 5 15,9-2-10-15,8-6 21 16,3-6 0-16,7-4 0 15,3-4-125-15,-4 2-81 16,-1-4-53-16,49-20-870 16</inkml:trace>
  <inkml:trace contextRef="#ctx0" brushRef="#br0" timeOffset="9731.62">19103 12033 1405 0,'-9'4'362'0,"-2"2"-235"0,-9 11-88 15,-5 6 32-15,3 12-23 16,0 1-26-16,6-3 11 16,9 0-33-16,7-11-21 15,5-8 21-15,3-4 0 16,6-10 7-16,7-14-7 15,0-8 0-15,8-10 36 16,0-12-35-16,-6-5 26 0,-3-5 50 16,-9-2 5-16,-2 2 58 15,-5-4-53-15,-6-2-68 16,-2 6 82-16,-7 6-53 16,-3 12 1-16,-3 9 14 15,3 9-25-15,7 10 25 16,-1 6-63-16,5 2 13 15,3 2-20-15,0 6 7 16,7 14-22-16,4 12 21 16,5 13 2-16,6 4-2 15,6 2 1-15,7-5 0 16,-2 0-14-16,5-2 14 0,-5-7-24 16,-4-6-42-1,-2-5-97-15,-2-7-199 0,8 2-385 16</inkml:trace>
  <inkml:trace contextRef="#ctx0" brushRef="#br0" timeOffset="10431.73">17648 13058 1074 0,'-4'0'599'0,"2"0"-428"0,-3 0-48 0,5 2 0 0,0-2-5 0,2 0-11 16,1-2-60-16,7 0-46 15,9-2 55-15,14-4-14 16,13 0 12-16,12-6 14 15,9 4-52-15,3-6 34 16,1 2-50-16,2-4 0 16,-9 2-21-16,-3 5-118 15,-16 6-348-15,15 13-127 16</inkml:trace>
  <inkml:trace contextRef="#ctx0" brushRef="#br0" timeOffset="10598.93">17875 13247 1512 0,'5'-3'351'15,"4"-1"-201"-15,16-4-113 16,12-3 148-16,17-7-133 16,10-5-52-16,12-4-13 15,138-66-365-15</inkml:trace>
  <inkml:trace contextRef="#ctx0" brushRef="#br0" timeOffset="20920.08">17299 9019 1244 0,'2'0'294'0,"-4"0"-207"0,2 0-49 0,0 2 35 0,-3-2 22 0,3 0-42 15,0 0-52-15,0 0 61 16,0 4-48-16,3-4 25 16,-3 0 9-16,0 0 15 0,2 3 6 15,0-2-47 1,4 2-5-16,5 0 49 0,3 4-54 15,3 1-12-15,10-2 32 16,9-5-22-16,9 2 46 16,8-7-47-16,12-2-8 15,6-6 65-15,10 2-66 16,3-5 0-16,3 5 2 16,-2-4 8-16,-1 2 1 15,0-2-11-15,1 0 0 16,0 0 10-16,0-2-10 15,-5 0 0-15,-6 4-6 16,-5-2 15-16,-13 4-9 16,-8 2 0-16,-5-2 0 15,-5 4 3-15,-3 0-2 0,-2-2-1 16,-4 4 0 0,-2 0 11-16,-2 0 2 0,-8 4-13 15,-1-2 0-15,-1 2 16 16,-3-2-14-16,-5 4-2 15,-1-4 0-15,-4 2 15 16,0 0-5-16,-2 0-10 16,0 0 2-16,0 0 41 15,3 0-43-15,-3 0 0 16,0 0 10-16,0 0 0 16,0 2 10-16,0-2-20 15,0 0 0-15,0 0 9 16,0 0-9-16,-3-2 0 0,3 2-8 15,0 0 20 1,0 0-6-16,0 0-6 16,0 0-34-16,-4 8-19 0,-33 48-278 15</inkml:trace>
  <inkml:trace contextRef="#ctx0" brushRef="#br0" timeOffset="23298.96">23167 9914 1311 0,'0'0'313'0,"0"0"-182"0,0 0-88 0,0 2 35 0,0-2 5 0,0-2-19 16,0 2-19-16,-2 0-37 15,2 0 80-15,0 2-46 16,0-2 0-16,0 0 23 16,0 0 8-16,0 0 2 15,0 2-25-15,2-2-34 16,-2 0 29-16,0 0-45 0,2 0-6 16,2 1 5-1,8-1 2-15,7 3 2 0,4-1-3 16,8-2 0-16,2 2 2 15,-4-4-2-15,3 0-8 16,-3-1 8-16,-7 0 1 16,-1-1 10-16,-8 0-11 15,-7 2 0-15,-2-3-32 16,-6 10 32-16,-6-5-130 16,-9 4-4-16,-14 2-19 15,-9 4 59-15,-6 4 37 16,-5-4 55-16,1 6-11 0,4-4 13 15,4-2 0-15,5 0 26 16,6-2 16-16,10-2 12 16,5-2-33-16,7-2-11 15,7 0 77-15,2-2-85 16,2 0-1-16,5 0 5 16,3-2-5-16,11 2 29 15,6-2-25-15,10-4 2 16,6 0 53-16,-1-4-58 15,2 0 10-15,-3-2 13 16,-3 2-8-16,-1-2 14 16,-5 2-31-16,-10 2 0 15,-5 0 0-15,-7 3 0 0,-10 5 0 16,-2 0 27 0,-8 5-25-16,-9 1 35 0,-8 2-37 15,-11 2 0-15,-3 4-5 16,8-2 5-16,6-2-6 15,14-6-1-15,7 0 2 16,4-4-26-16,4 2-104 16,9-2-126-16,62-10 13 15</inkml:trace>
  <inkml:trace contextRef="#ctx0" brushRef="#br0" timeOffset="24899.02">25161 10040 349 0,'0'0'1003'0,"0"0"-779"0,0 0-130 0,0 0-10 0,2 0 48 0,-2 0-69 16,0 0-25-16,0 0 41 15,2 0-59-15,-2 0 17 16,3-2-2-16,-1 2-28 0,2 0 53 16,6 0-34-1,0-2-25-15,1 2 55 0,1-2-50 16,5-2-6-16,1 0 0 16,5-2 12-16,-4 2-12 15,6 0 0-15,-7 0 0 16,-3 2 0-16,-1 0 0 15,-9 2-22-15,-3 0-20 16,-6 4-54-16,-8 6 70 16,-8 8-37-16,-9 4-48 15,-2 4 60-15,-2-4 5 16,0-2 46-16,3-2-11 16,10-6 23-16,4-4 15 15,7-1 0-15,7-6-27 16,4-1 47-16,3 0-35 0,9 0 0 15,3-4 57-15,10-4-48 16,4-2 58-16,0 0-37 16,-2 1-16-16,-2-2 44 15,-4 3-19-15,-4 0 8 16,-3 4-17-16,-7 0-41 16,-5 0 71-16,-2 4-60 15,-4 0-6-15,0 4 33 16,0-4-39-16,0 0-27 15,-5 2-117-15,-4-2-185 16,-42-6-709-16</inkml:trace>
  <inkml:trace contextRef="#ctx0" brushRef="#br0" timeOffset="30149.59">8840 7263 551 0,'3'-5'80'0,"-3"4"-28"0,4-3 73 0,-8 2-1 0,4 2-34 0,-3-2 33 15,1 2-57-15,0 2 23 16,0-2-17-16,2 0-71 15,2-2 60-15,-2 0-55 16,2 0 3-16,-2 0 9 0,2-1-17 16,-2 3 42-16,-2 3-43 15,0-3 8-15,0 2 82 16,-2-2-78-16,-1 0-11 16,0 0 51-16,1 0-51 15,2 0 63-15,-3 0-56 16,3 0 1-16,-4-2 55 15,3-1-62-15,1 2-2 16,-3 1 15-16,3-4 9 16,-2 2-8-16,-1 0-16 15,3 0 0-15,-2 2 51 0,-3-2-49 16,3 0-2 0,-6-1 0-16,4 3 6 0,-1 0-1 15,1 0-5 1,-4 0 0-16,2 0-8 0,-3 3 8 15,1-1 0-15,0-2-1 16,-3 2 9-16,3 0-5 16,-3 0-3-16,-1 0 0 15,-3 6-5-15,1-2 5 16,-1 3 0-16,0 2 0 16,2-1 1-16,-1 0 3 15,3-4-4-15,2-2 0 0,-2 0 0 16,2-2 0-1,1 0 0-15,2-2-18 0,-3 4 39 16,3-4-25-16,2 0 4 16,2 0 0-16,-3 0 14 15,3 0-14-15,-1 0-4 16,-2 0-5-16,3 0 18 16,-1 0-17-16,1 2 8 15,0 0 0-15,-3 0 5 16,0 0-5-16,2 2 0 15,-3 0-9-15,-1 0 18 16,2 4-5-16,0-4-4 16,-1 2 0-16,-1-2-1 15,-1 4 1-15,2-4 0 16,1 2-9-16,-4 0 20 0,-2 2-5 16,2 2-6-16,-1 2 0 15,-3-2-6-15,3 6 6 16,1-2 0-16,1 0-9 15,-2-1 18-15,3-6-5 16,3 0-4-16,-1-2 0 16,0 4 2-16,3-4-2 15,-5 3-3-15,5 6-5 16,-5-1 16-16,2 2-7 16,-2 2-1-16,0-5 0 15,5 4-1-15,-4-4 1 16,4 0 0-16,0-2-6 15,0 2 12-15,-1 0 0 16,-1 4-6-16,-2-4 0 16,6 2 2-16,0-4-2 0,0 2 0 15,0-4-6 1,0 6 18-16,-1-4-12 0,3 6 0 16,0 2 0-16,0-2 0 15,-2 6 0-15,2 0 0 16,0 2-1-16,0-2 9 15,0-1-2-15,2-3-6 16,1-4 0-16,1 2 10 16,2 2-5-16,6 0-4 15,-3-2-2-15,-1 2 14 16,4-4 4-16,-3 0-17 16,-3-4-2-16,1 0 2 15,0-2 1-15,0 2-1 16,1-2 0-16,6 0 15 15,-3 2-3-15,0-2-12 0,3-2 0 16,-4 0 18-16,1-2-18 16,-1 0 1-16,5-2-3 15,-3 0 11-15,3-2-6 16,5 0-3-16,-3-2 0 16,6-2 0-16,2-4 8 15,-1-4-7-15,3 0-1 16,-3-4 12-16,3-2-3 15,-2 4-9-15,4-2-15 16,-3 2 15-16,1 4 0 0,0 3 0 16,-1-2-1-1,-6 0 7-15,-1 2 0 0,-2-5-6 16,-5-2-6 0,-1 4 6-16,-1-5 0 0,0 8 0 15,-4-1-2-15,3 0 4 16,-3-1 7-16,6 1-9 15,-5-3-9-15,-1 0 9 16,-1-3 0-16,1 3 0 16,1-7-1-16,2 0 7 15,-2 1-2-15,1-3-4 16,2 0-10-16,-4 2 10 16,3 2 0-16,-7 2 0 15,0-2-1-15,-4-2 7 0,0 2 3 16,-2-6-9-16,-3 2-6 15,3-4 6 1,-3 1 0-16,2 1 0 0,-1 3-1 16,1-2 7-16,-6 2 0 15,4-2-6-15,-6-1 0 16,0 0 1-16,-3 0-1 16,3 0 0-16,-1 4-2 15,3 2 8-15,1 2 0 16,0 4-6-16,1 0-9 15,1 4 9-15,-2 2 8 16,4-4-8-16,-3 2 0 16,-3 0 8-16,-1 2 8 15,3-4-16-15,0 4 0 0,1 0 6 16,-1 0-6 0,0 2 1-16,1-2-2 0,3-3 12 15,-3 6 5-15,-3-5-16 16,6 2-6-16,-3 2 5 15,3-3 1-15,1 5-1 16,0 0-5-16,-1 0 6 16,4 0 18-16,-3 0-18 15,1 0-8-15,2 0 8 16,0-1 0-16,-2 1 0 16,4 0-1-16,0 0 2 15,0-4-8-15,0 4 7 16,4 0-20-16,-4 4 5 15,2 0 9-15,2 8-18 0,3 14-79 16,17 80-160-16</inkml:trace>
  <inkml:trace contextRef="#ctx0" brushRef="#br0" timeOffset="39101.61">12869 10355 1036 0,'-4'-2'205'0,"4"2"-139"0,-3-2 48 0,1 2 2 0,2-2-49 0,0-2-14 0,-3 2 29 16,3-4 29-16,-2 0-87 15,0 0-18-15,0 0 69 16,2 2-58-16,0 2-1 16,0 2 7-16,0 0-23 15,-2 0 59-15,2 2-59 16,0-4 0-16,0 2 51 15,2 0-50-15,-2 0 16 16,0 0-17-16,0-2 19 16,0 2-40-16,2-4 21 15,5-2 0-15,8 2-10 16,4-6 10-16,4-2-3 0,2-2-3 16,2 2 12-1,2-4-3-15,0 0-3 0,2-1 0 16,3-5 1-16,-3 0-1 15,0-2 0-15,2-2-7 16,-2-2 14-16,-4 0-2 16,0 4-5-16,-6-4 0 15,-9 8 0-15,1 0 0 16,-3 0 0-16,1 4-8 16,-7 4 16-16,0 0 4 15,-1 4-12-15,0 1 0 16,-3 0 27-16,0-1-21 15,0-4-3-15,-6 2 18 16,2-4-15-16,-2 1 45 16,-1 0-51-16,1 0 0 0,-2-1 19 15,4 4-19-15,2-2-3 16,-3 2-7-16,1 2 20 16,0-2-4-16,0 2-6 15,-4-2 0-15,2 0-10 16,-5-2 10-16,2 2-3 15,-7 0-3-15,3 2 12 16,-3 4-20-16,-4 2 14 16,5 4-1-16,-6-2-10 15,4 2 11-15,1 0 0 16,-4 2-10-16,4 0 22 16,-4 0-8-16,5 0-4 0,-8 4-1 15,6 2-11 1,-1 0 12-16,-3 4-5 15,6 0-2-15,-5 2 14 0,5 2-5 16,-6-2-2-16,9 1 0 16,-5-2-5-16,4-5 5 15,0 2 0-15,2-2-9 16,-1 3 18-16,1-1-7 16,0 2-2-16,2 1 0 15,-2 6-8-15,-2 1 8 16,1 4-3-16,4 0-3 15,1 4 12-15,1 2-13 16,6 0 7-16,0-2 0 0,4-4-6 16,0-8 6-16,3 0 0 15,-1 0-8 1,6 3 17-16,3-2-12 0,3-1 3 16,4 5 0-16,5-3 6 15,2 0-6-15,2-2 0 16,-2-8-7-16,2 0 16 15,0-8-9-15,-2-4 0 16,3-6 0-16,1-2 10 16,0-4-10-16,4 0 0 15,-2-6-1-15,1-4 10 16,-3 2-2-16,-4-4-7 16,-4 1-1-16,-4 4 1 15,-7 2 0-15,-5 7 1 0,-3 4-7 16,-6 7 27-16,0-2 48 15,0 3-60-15,-4 0 3 16,4 3 19-16,0-3-31 16,0 1-5-1,0-1 5-15,0 0 0 0,0 0-39 16,0-1 33-16,0 1-109 16,0 1-10-16,4 7-218 15</inkml:trace>
  <inkml:trace contextRef="#ctx0" brushRef="#br0" timeOffset="45583.74">5516 10407 118 0,'0'0'206'0,"-2"-4"-122"0,-2 2-62 0,1 0 35 0,1-2-7 0,0 2-17 0,-5-2-27 15,5 2-6-15,-3 0-2 16,1 2 1-16,0 2-13 16,1 0-22-16,1 0-1 15,0-2 37-15,-2 0 45 16,4-2-11-16,-2 0 92 16,-2 0 26-16,4 0-112 15,-2-2 50-15,2 2-90 16,0 2 6-16,-2 2 8 0,-2-2-13 15,4 4 11-15,0-4-5 16,0 0 4-16,0 0 32 16,0-4-19-16,-2 4-12 15,2 0 48-15,0 0-33 16,0 0 15-16,0 0 2 16,0 0-35-16,0-2 39 15,0 4-48-15,0-2 1 16,0 0-7-16,0 0 6 15,0 0-4-15,0 0-10 0,0 0 28 16,0 0-22-16,0 0 8 16,0 0-27-1,0 0-37-15,0 0-11 0,0 12-5 16,2-4 5 0,-2 14-220-16</inkml:trace>
  <inkml:trace contextRef="#ctx0" brushRef="#br0" timeOffset="46835.88">5483 10383 847 0,'0'2'249'0,"-2"-4"-152"0,-1 2-20 0,1 0 25 0,0-4 34 0,0 4-104 16,0 0-2-16,0 0 58 16,2 4-25-16,-4-8-25 15,2 4-19-15,2 0-8 16,0 0 85-16,0 4-62 15,0-8-25-15,0 2 45 16,2 2-30-16,-2 0-6 16,0 0-18-16,4-2 1 15,0-2 8-15,0-2-9 16,7 0 0-16,5-8 3 16,-1 0-3-16,1 0 2 15,2 0-4-15,-2 2 4 0,-6 4 14 16,1 1-16-16,-5 6-24 15,-4-1 14-15,0 2 1 16,-4 2-38-16,-3 2-2 16,-4 10-8-16,-4 4 51 15,-1 6-24-15,-6 2 4 16,2 2 25-16,-1-2 1 16,1-4 0-16,5-4-9 15,1-6 18-15,8-6 15 16,4-6-16-16,2 0-8 15,6-4 40-15,2-4-39 16,3-6 28-16,9-6-29 16,1-4 22-16,-1 0 1 15,0 4-23-15,1 2-3 0,-6 6 1 16,-5 6 2-16,-2 6-34 16,-7 12-14-16,-6 2 28 15,-7 8-10-15,-2 4 30 16,-3 2-9-16,-6-2 9 15,6 2 1-15,-1-10-1 16,3-2 0-16,6-8 0 16,5-1 12-16,4-7-12 15,3-7-25-15,8-1 25 16,5-4 0-16,6-2-38 16,1-2-124-16,20-16-559 15</inkml:trace>
  <inkml:trace contextRef="#ctx0" brushRef="#br0" timeOffset="60184.58">4826 8847 1090 0,'-5'0'144'0,"2"-2"-102"0,-3 0-4 0,2 0 1 0,-1 0 46 0,-1 0-44 16,4 0 7-16,-3-4 21 15,2 6 43-15,1 0-31 16,0-2-19-16,2 2-52 16,-4-2 64-16,4 0-65 15,0 2-9-15,0 0 47 16,0 0-23-16,0 2-14 0,0-2 22 16,0 0-10-1,4 0 80-15,-4-2-102 16,0 2 11-16,0 0-4 15,0 0-7-15,4 0-24 0,-1 2 0 16,6-2 24-16,0 0 3 16,1 0-3-16,6-2-5 15,0 0 5-15,-3-2 9 16,6 0-9-16,-2-4 0 16,3 0 12-16,2-2 0 15,3-6-12-15,-1 0-9 16,-1 1 9-16,-4 1 0 15,2 1-10-15,-3 4 9 16,-1 0 2-16,-3-4 0 16,-1 3-1-16,-2-4-22 15,-2 2 21-15,-2-3 1 16,-1-2-1-16,1 5 1 0,2-2 0 16,-4 2 8-1,1-2-8-15,1 2-8 0,-1-2 8 16,2 0 0-16,2 2-11 15,-3-4 11-15,-1 4 0 16,2-2 5-16,-4 4-5 16,-2-2-2-16,0 0 2 15,-2-2 0-15,0 2 1 16,0-6-2-16,-2-2 2 16,2 1 5-16,0 0-6 15,0 2-6-15,-2-1 6 0,2 0 0 16,-2 6 0-1,0-2-1-15,-2 4 8 0,-2-4-23 16,2 5 16-16,-3-6 0 16,-1 3-6-16,1 2 12 15,0 0-6 1,3 2 0-16,-3 4 15 0,3-2 0 16,-1 4-15-16,-4-4-18 15,2 0 18-15,1 2 5 16,-3-2-4-16,0 0-2 15,0-2 3-15,3 2 17 16,-1 0-19-16,3 0 0 16,-6-2 2-16,6 4-1 15,-5-2 13-15,5 0-14 0,0 0 10 16,-4 0 8 0,4 0-18-16,0 2 0 0,-3 0 9 15,1-2 2-15,-2 4-10 16,2 0-1-16,1 2 15 15,-1 0-9-15,-4 0-6 16,2 2-12-16,-5 0 12 16,-1 4 0-16,1-2 0 15,-8 2-1-15,6 2 2 16,-5 4 3-16,-3 0-4 16,2 4-15-16,0 4 15 15,-1 0 0-15,2-2 1 16,2 2-7-16,5-2 15 15,4 0-13-15,2-6 4 16,5 6-27-16,0 1 27 0,-2 3 0 16,4 0-3-16,0 2-3 15,0-6 12-15,6 4-1 16,-4 0-5-16,5 0 0 16,0 4 3-16,0 4-3 15,-1-2 4-15,5 0-10 16,-2 0 12-16,0 0-15 15,2-4 9-15,3-3-3 16,-6-6 3-16,3-2 0 16,1-1 0-16,3-5-6 15,-1 6 17-15,-1-4-2 16,3 0-9-16,-3-1-3 16,0-3 2-16,1 0 1 15,-3-1-12-15,3-4 11 0,1 0 2 16,-1-2 26-16,-1-2-27 15,3 0 0-15,-1 0 0 16,1-4 0-16,1-2 0 16,3 0-1-16,0-5 10 15,-2 0 9-15,-2 1-18 16,-3 0 0-16,-2 1 0 16,-4 4 21-16,-5 4-3 15,1 1-18-15,-3 2 21 16,-3 2 62-16,3 2-71 15,0-2-11-15,0 0 49 16,-2 0-33-16,2 0 4 16,0 0-21-16,2 0 15 0,-2 0 0 15,0 0-15-15,0 0-11 16,0 0 11-16,0 0 0 16,0 0-1-16,0 0-5 15,0 0 12-15,0 0-12 16,0 0 6-16,0 0-7 15,0 0 7-15,0 0 0 16,0 0 0-16,0 0-2 16,0 0 16-16,0 0 10 15,0 0-24-15,0 0 0 16,0 0 33-16,0 0-17 16,0 0-14-16,0 0-2 15,0 0 18-15,0 0 7 0,0 0-25 16,0 0-15-16,0 0 15 15,0 0 6-15,0 0-5 16,0 0-1-16,0 0 7 16,0 0 5-16,0 0-12 15,0 0-12-15,0 0 12 16,0 0 1-16,0 0-1 16,0 0 0-16,0 0 2 15,0 0-1-15,0 0-1 16,0 0-19-16,0 0 8 15,0 0 5-15,0 0-6 16,0 0-1-16,0 0-62 16,0 0 40-16,-7 9-193 15,5 4-63-15,-22 29-414 0</inkml:trace>
  <inkml:trace contextRef="#ctx0" brushRef="#br0" timeOffset="61900.41">5695 8755 1248 0,'-3'0'270'0,"3"0"-210"0,-2 0-39 0,2 0 28 0,0 0-16 0,0 0 0 16,0 0 24-16,0 0-40 16,2-2 82-1,-2 2-62-15,3 0-23 0,-3 0 28 16,0 0-26-16,2-2-14 16,0 2-2-16,4-2 6 15,4-2 3-15,3-1-9 16,2 0-5-16,8-1 5 15,-3-1 1-15,5-4 5 16,-2-1-6-16,6-5 1 16,-2-1 11-16,-2 0-12 15,-2 3-3-15,-6 1 1 0,-3 5 2 16,-8 5-1 0,-4 2-5-16,-2 2-64 0,-2 4 43 15,-4 10-39-15,-10 6-51 16,-4 8 16-16,-5 4 44 15,-4-3 12-15,3-5 32 16,-1-2 26-16,7-6 49 16,2-2-47-16,7-2 28 15,4-6 14-15,5-2-18 16,2-2-31-16,0-4-8 16,4 0 0-16,3 2 12 15,4-4-12-15,7 0 0 16,4-2 6-16,3-4-5 15,-1-2-1-15,5-2-5 16,1-3-148-16,30-38-323 0</inkml:trace>
  <inkml:trace contextRef="#ctx0" brushRef="#br0" timeOffset="66450.83">10184 5905 544 0,'9'2'68'0,"0"0"-68"0,7 0-9 0,19 8-140 0</inkml:trace>
  <inkml:trace contextRef="#ctx0" brushRef="#br0" timeOffset="68000.31">10182 6174 1543 0,'-2'0'230'0,"2"0"-134"0,-5-2-30 0,5 2 40 0,-2-2 1 0,2 0-71 16,-3-2 106-16,3 4-110 16,0 0-23-16,0 0 40 15,3 0-22-15,-3 0 3 16,0 0-30-16,0 0 0 15,0 0-4-15,0 0 4 16,2 4-36-16,0-4 35 16,5 0 1-16,2 0-2 15,11 0 2-15,0 0 0 16,4-4 3-16,1 4-3 16,2-4-9-16,2 2 9 15,-2-2 0-15,6-2 14 16,1-2-14-16,1 0 0 0,1-2-2 15,-5-4 2-15,2 3-6 16,0-2 5-16,-1-3 2 16,-3 4 7-16,-2-1-8 15,2 4 0-15,-3-4 0 16,3 3 0-16,0 1-12 16,-2-4 11-16,2 5 2 15,-3-3 12-15,-1 2-13 16,2-3 0-16,-5 4 9 15,1-2-9-15,-4-2-15 16,2 4 14-16,1-4 2 0,2 4 13 16,1-4-14-16,-1 2 0 15,5 2 0-15,-4-4 0 16,4 4-9-16,0-2 8 16,-3 2 2-16,1 0 8 15,0-2-9-15,-7 0 0 16,5-4 3-16,-6 0-3 15,4-2-6-15,-1 0 6 16,2 2 0-16,-3 0 0 16,1 0-2-16,-1 0 2 15,-2-1 2-15,-1 4-2 16,2-3-9-16,-4 2 9 16,-1-1 0-16,1 5 10 0,-8 1-10 15,1-1 0 1,-4 1 12-16,2 1-12 0,-1 1 0 15,-4-6 2-15,1 1 7 16,-1 0 0-16,-2 0-9 16,0-2 0-16,-2 2 22 15,-3-6-22-15,-3 2-6 16,-4 0 5-16,-1-2 2 16,-7 4 13-16,2 0-14 15,-4 2 0-15,1 2 14 16,-2-2-14-16,0 2-24 15,-2 2 24-15,-4-4 1 16,-8 4-1-16,-8 2-9 16,-12 4 9-16,-4 4-6 0,-6 6 6 15,0 2 0 1,0-2-1-16,9 4 2 0,0-4 10 16,10 2-11-16,-2-2 0 15,4 2-2-15,1-4 2 16,3 4-7-16,2-6 7 15,4 2 0-15,2-2 9 16,3 4-9-16,-2-2 0 16,2 4-12-16,-5 1 12 15,3 0-17-15,4 1 16 16,0 0 2-16,2 4 2 16,4-1-3-16,0 7 0 15,0-1-7-15,-2 6 7 16,3-5-5-16,2-2 4 15,2-4 2-15,3 2-2 0,1-2 0 16,6 0 1-16,-1-2-8 16,5 6 8-16,4 0-18 15,2-2 12-15,2 3 12 16,3-4-9-16,1-1 3 16,4-1 0-16,5 2-43 15,-1-1 43-15,11 3-87 16,7 1-95-16,76 38-167 15</inkml:trace>
  <inkml:trace contextRef="#ctx0" brushRef="#br0" timeOffset="69633.69">6978 9367 1407 0,'-7'3'186'0,"2"-1"-186"0,-1 0-50 0,10-6 34 0,12-14-80 0,13-6-9 0,7-8-68 16,10-10-17-16,91-79-416 15</inkml:trace>
  <inkml:trace contextRef="#ctx0" brushRef="#br0" timeOffset="70951.05">7408 8863 780 0,'0'0'173'0,"0"-2"-125"0,-5 0-31 0,5-2-16 0,0 4 11 15,0-2-11-15,-2 0 21 16,2 0 46-16,0 0-46 15,0 0 31-15,0 2 16 16,0 0-11-16,0 0 8 16,-2 0-3-16,0 0-55 15,-1 0 86-15,3 0-88 16,-2 0 21-16,2 0 5 0,0 0 19 16,-2 0 18-16,2 0-20 15,-2 0-48-15,2 0 113 16,-2 2-107-1,2-2-7-15,2 2 17 0,0 2-17 16,0 6 22-16,5-2-22 16,2 4 0-16,-2-4 11 15,1-2-11-15,1-4-6 16,-2 0 6-16,-2-4 1 16,1 0 30-16,-1-2-31 15,-5-2 0-15,0-6 59 16,0 0-59-16,-3 0-3 0,-5 2 3 15,0 4 0 1,-2 0 0-16,-1 6 0 0,-7 0 0 16,2 8 6-16,-4 0-6 15,0 8-4-15,5 2 4 16,-4 2 18-16,8-2 15 16,5-4-33-16,4-6 0 15,4-4-16-15,0-2 16 16,2 0 0-16,1-2 1 15,1 0 1-15,2 0 25 16,0-2-27-16,-1 0 0 16,-1 0-17-16,-4 2 17 15,1 2-141-15,-1 8-75 0,-15 18-1061 16</inkml:trace>
  <inkml:trace contextRef="#ctx0" brushRef="#br0" timeOffset="71601.09">7114 7914 1267 0,'-2'-1'535'0,"-3"-2"-422"0,5 0-37 0,-2-4-16 0,2 2 15 0,0 0-75 0,0 1 29 16,0 3-58-16,2 1 22 16,5 1-139-16,1 5-47 15,17 29-324-15</inkml:trace>
  <inkml:trace contextRef="#ctx0" brushRef="#br0" timeOffset="72501.23">9017 6485 1647 0,'0'0'214'0,"0"0"-169"0,2 2-45 0,-2-2 0 0,0 0-21 0,4 6 21 0,5 6-100 16,0 8-71-16,11 58-360 15</inkml:trace>
  <inkml:trace contextRef="#ctx0" brushRef="#br0" timeOffset="73135.39">10189 7109 1676 0,'0'0'263'0,"0"0"-188"0,0-3 49 0,0 3-4 0,0 0-67 0,0-2 64 16,0 2-117-16,0 0-11 0,0 0 1 15,2 2-26-15,-2-2-108 16,6 7-141-16,19 20-267 15</inkml:trace>
  <inkml:trace contextRef="#ctx0" brushRef="#br0" timeOffset="73917.64">12027 5993 1671 0,'0'0'236'0,"0"0"-202"0,0 0 110 0,0-1-10 0,0 2-40 0,0-1-52 15,0 0-30-15,0 0-12 16,0 0-130-16,2 4-200 16,-9 27-152-16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01:05.410"/>
    </inkml:context>
    <inkml:brush xml:id="br0">
      <inkml:brushProperty name="width" value="0.05292" units="cm"/>
      <inkml:brushProperty name="height" value="0.05292" units="cm"/>
      <inkml:brushProperty name="color" value="#FF0000"/>
    </inkml:brush>
  </inkml:definitions>
  <inkml:trace contextRef="#ctx0" brushRef="#br0">16108 9234 1585 0,'-2'2'261'0,"2"-4"-192"0,-2 4-28 0,2-2 1 0,-2 0-9 0,4 4 36 16,-2-4-33-16,0 0 13 15,2 0 47-15,0 2-70 16,1-2-8-16,3 0 4 15,8 2 10-15,3 2 5 16,12 0-37-16,2 2 0 16,10 0 20-16,3-4-20 0,4 0-1 15,-6 2 0 1,-13 0-39-16,-5 2-77 0,-15 4-88 16,-11 2-10-1,-17 8 47-15,-78 32-527 0</inkml:trace>
  <inkml:trace contextRef="#ctx0" brushRef="#br0" timeOffset="130.85">16148 9406 1064 0,'-19'2'337'16,"-4"0"-80"-16,-8 2-55 16,13 0-47-16,13 0-19 15,5-1-56-15,10-2-71 16,7 5 58-16,12 1-19 16,15-2-47-16,10 1 27 15,6 1-28-15,1-3-286 0,70-15-523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07:34.423"/>
    </inkml:context>
    <inkml:brush xml:id="br0">
      <inkml:brushProperty name="width" value="0.05292" units="cm"/>
      <inkml:brushProperty name="height" value="0.05292" units="cm"/>
      <inkml:brushProperty name="color" value="#FF0000"/>
    </inkml:brush>
  </inkml:definitions>
  <inkml:trace contextRef="#ctx0" brushRef="#br0">16414 9294 1288 0,'0'0'382'0,"-2"0"-226"0,-3-2-60 0,5 2-7 0,-4 0-8 0,2-2 51 15,-4 2-111-15,4 0 3 16,0 0 40-16,0 0-26 15,2 0 17-15,0-2-20 16,-2 4-14-16,2-2 61 0,0 2-59 16,0-2-22-1,0 2 19-15,0-2-20 0,0 0 0 16,2 0-7 0,0 4 7-16,5 4-2 0,2 6 2 15,4 2-3-15,5-2 3 16,2 0 0-16,2-2 10 15,3-2-10-15,2-2 0 16,4-3 29-16,2-1-29 16,7-4 0-1,3-3 13-15,4 2 2 0,4-6 15 16,2 0-30-16,3-6 0 16,2 5 24-16,-4-4-24 15,-1 4-6-15,0 2 6 16,-4-4 0-16,-1 2 10 0,-6 2-10 15,-3-4 0-15,-1 4 6 16,-1 0-6-16,-6 2 0 16,4-2-4-16,3 0 13 15,4 2 7-15,5-4-16 16,2-2 0-16,6 2-4 16,-1-2 4-16,2 2 0 15,-2 0 4-15,-6 0-4 16,-3 4 4-16,-11 0-4 15,1 2 0-15,-4-2 0 16,1 2 0-16,-3-2-6 16,2-4 6-16,0 2 1 0,4 0 5 15,1-2-6 1,-1 0 0-16,8 2 6 16,4-4-6-16,2 3-3 15,2 2 2-15,0 3 2 0,1-2 5 16,-2-3-6-16,0 2 0 15,-3-1 2-15,-3-5-2 16,-4 6-3-16,1-1 1 16,-4-1 4-16,1 0-2 15,0 0 0-15,3 2 0 16,-2-1 4-16,3-2-4 16,1 1 0-16,-3 0-7 15,0-2 16-15,1 1-11 0,-2 0 2 16,3-2 0-16,-4 2 11 15,3 0-11-15,-1-2-5 16,-3 2 5-16,2-2 0 16,-1 2 4-16,-3 0-4 15,1-2 0-15,-3 2 0 16,2-4 0-16,-3 4-6 16,-3-2 6-16,0 0 0 15,-2 2 4-15,-5 4-4 16,3-4 0-16,-6 4 2 15,2 0-2-15,-6 0-2 16,-1 0 1-16,1-4 2 16,-1 2 5-16,-1 0-6 15,5 0 0-15,-3-2 2 0,1 2-2 16,-5 2-5 0,-3 0 5-16,0 0 0 0,-2-4 13 15,3 2-13-15,-3 2 0 16,0-7 3-16,0 6-3 15,-1-1-3-15,1-5 3 16,-2 6 0-16,1-1 10 16,0-1-10-16,-1-4 0 15,-2-1 14-15,1-7-14 16,1-4-3-16,-2 1 2 16,-2-3 2-16,0 3 7 15,0-2-8-15,-2 0 0 16,0-2 8-16,-3-2-8 15,1-4-9-15,-3 4 9 16,0 0 6-16,1-1 10 0,-5 4-16 16,1-1 0-16,-5 0 30 15,-1 1-30-15,-3-3 0 16,-2 0 5-16,-3 0-4 16,-1-2 13-16,-1-2-14 15,-1 4 0-15,-6 2-15 16,4 2 15-16,-5 4-11 15,3 2 11-15,-3 0 0 16,-4 3 10-16,1 1-10 16,-1 0 0-16,-3 1-1 15,1 0 1-15,1-1-5 16,-1 4 4-16,-1 2 2 16,-1-4 1-16,-3 6-2 0,-1 0 0 15,-8 0-6 1,0 3 6-16,-3 0-4 0,1 2 4 15,0-4 1-15,-2-1 12 16,5 0-13-16,0-2 0 16,-3 2 5-16,0-4-5 15,0 2-9-15,-2 0 9 16,0 0 0-16,1 2 5 16,-5 2-5-16,-2 0 0 15,-2 2-6-15,-1 4 6 16,-8 2-5-16,-4 4-4 15,-6 6 18-15,-1 0-9 0,-3 2 0 16,-2 0 0-16,1 0 14 16,8 0-14-16,-1 2 0 15,5 1-6-15,5-1 12 16,-1 4-3-16,12-1-3 16,-3 1 0-16,9 3 1 15,3-3-1-15,-2 2-7 16,7-2 5-16,4 2 4 15,4-2-4-15,6 0 2 16,-1 2 0-16,1 0-13 16,1 0 13-16,2 0-3 15,0-1 3-15,2-4 0 16,-5-1 9-16,7-1-9 16,-2-3 0-16,3-2 2 0,4 2-2 15,-3-2 0-15,3 2-8 16,-3 2 16-16,0 0-7 15,-1 4-1-15,-5 4 0 16,2 2-1-16,0-2 1 16,0-2-15-16,4 0 15 15,5-6 0-15,5-2 14 16,-3 2-14-16,3 0 0 16,-6 0 1-16,6 4-1 15,-3 0-9-15,-3 2 3 16,4 3 12-16,-5-1-9 15,7-2 3-15,-6 2 0 0,7-4-1 16,1 2 1 0,0 2-11-16,6 2 2 0,-2-2 18 15,3-2-7-15,1 0-2 16,1-6 0-16,4 2-3 16,2-1 3-16,3-2-12 15,3 3 12-15,3 3 0 16,7-3 4-16,-3 1-4 15,1-2 0-15,5 2 5 16,-6-1-5-16,5 3-3 16,-2-1 1-16,0-4 4 15,0 2 2-15,-1-4-4 16,6-2 0-16,-1 2 8 16,6-4-8-16,2 2 0 15,1-2 12-15,-2-2-6 16,4 0 7-16,1-4-13 15,-2 0 0-15,-9-2 12 0,2-2-12 16,-5-2 0-16,3 0 3 16,-6-2-1-16,6-4 35 15,-4 2-37-15,4 0 0 16,-5-2 24-16,1 0-24 16,-5 2 0-16,-3 0 7 15,-1 2 2-15,-2 0 23 16,-6 2-32-16,3 0 0 0,-3 2 53 15,-2-2-53 1,0 2 0-16,0 0 10 0,0 0-2 16,0 0 7-16,0 0-15 15,0 0 0 1,0 0 4-16,0 0-4 16,0-2-19-16,0 4 19 0,0 0-84 15,2 6-191-15,12 30-602 16</inkml:trace>
  <inkml:trace contextRef="#ctx0" brushRef="#br0" timeOffset="6499.85">24490 15847 633 0,'-8'-4'1316'0,"-1"4"-1001"0,-7 0-205 0,5 0-59 0,1 4-51 0,4-4 0 16,-5 4 19-16,5-4-19 15,-4 4-9-15,4 0 3 16,4-2 12-16,2-2-1 16,2 4-5-16,0-4 0 15,2 0-15-15,6 4 15 16,3-4-21-16,3 0 7 16,-1-4-35-16,5 0 17 15,-5 2-74-15,-1-2-70 16,-1 4 28-16,1 14-418 0</inkml:trace>
  <inkml:trace contextRef="#ctx0" brushRef="#br0" timeOffset="6668.96">24442 16034 1624 0,'2'-4'298'0,"4"-4"-209"15,5-2-89 1,7 2-24-16,3-2-75 0,0-3-106 16,27-10-413-16</inkml:trace>
  <inkml:trace contextRef="#ctx0" brushRef="#br0" timeOffset="16783.8">27237 14909 807 0,'0'0'593'0,"-2"0"-359"0,2 0-156 0,0 0-52 0,-2 0 34 15,2 0-23-15,0-4-7 16,0 4 4-16,0 0-33 15,0 0 50-15,0 0-33 16,0 0-7-16,0 0 47 0,0 0-2 16,-2 0-5-16,2 0-2 15,-2 0-37-15,2 0 59 16,0 0-41-16,0 0-6 16,0 0 33-16,0 0-30 15,0 0-5-15,0 0 5 16,-3 4-18-16,1 2 26 15,0 12-35-15,-4 8 0 16,1 4 19-16,2 2-19 16,1 0 8-16,2-2-16 15,-2-2 16-15,4 2 3 16,-2-2-11-16,0-3-2 16,5-6 2-16,-2 0 0 15,3-3 0-15,0-6 0 16,1 2 1-16,-1-6 21 0,6-6-22 15,3-10 0-15,8-11 27 16,10-16-12-16,12-12-5 16,8-17-10-16,15-6 20 15,5-4-5-15,2-4-15 16,8-6 0-16,0 7 1 16,-2 3 11-16,0 8-11 15,-8 7-1-15,-13 14 12 16,-6 13-16-16,-16 7 4 15,-11 13-3-15,-11 5 3 16,-6 0 1-16,-5 9 8 16,-5 0 25-16,-2 0-16 0,4 0 74 15,-4 0-64-15,2 0-8 16,0 0 17 0,0 0-23-16,-3 0-8 0,3 0-12 15,0 0 16-15,0 4-13 16,3-8 3-16,-3 4-28 15,0 0 1-15,2 10-84 16,-4 2-159-16,-25 20-411 16</inkml:trace>
  <inkml:trace contextRef="#ctx0" brushRef="#br0" timeOffset="25967.9">25259 15647 1745 0,'0'0'370'16,"0"0"-86"-16,2 0-208 0,0-2-56 0,10-5 35 0,1 2-29 0,5-5-4 15,4-2-22-15,0-1 24 16,1 2-7-16,-6 3-17 16,-1 4 0-16,-7-1 19 15,-3 10-10-15,-3 0 5 16,-3 8-14-16,-7 1 6 15,1 4 12-15,-10 2-18 16,3-6 0-16,-3 4 28 16,0-8 2-16,8-2 0 15,6-4-22-15,-1-4 13 16,3 0-42-16,3 0-63 0,1 0-287 16,0-22-728-1</inkml:trace>
  <inkml:trace contextRef="#ctx0" brushRef="#br0" timeOffset="30068.03">22157 15731 562 0,'0'-4'139'0,"-2"4"-91"0,4 0-48 0,1 0-70 0,-1 0 28 0,3 0-20 15,-3 0-13 1,-2 0-112-16,2 0 34 15,-2 0 142-15,0 0 11 0,-2 0 120 16,0 0 56 0,0-4-64-16,2 4-112 0,-3 0-12 15,1-2-204-15,-1 2 51 16</inkml:trace>
  <inkml:trace contextRef="#ctx0" brushRef="#br0" timeOffset="30581.37">22160 15721 175 0,'2'-2'240'0,"-2"2"-37"16,3-2-107-16,-3-2-69 15,0 4-27-15,0 0 0 16,0-4 9-16,0 4 24 16,0 0-14-16,0 0-1 15,0 0 17-15,-3 0 35 0,3 0 19 16,0 0-5 0,0 0-14-16,0 0-52 0,0 0 6 15,-2 0-16 1,2 0-1-16,-3 0 17 0,3 4-18 15,-2-4 9-15,0 0 33 16,0 0-28-16,0 4 10 16,2-2 13-16,-3-2-23 15,1 2 5-15,2 0-25 16,-2-2 0-16,2 0 18 16,-2 0-18-16,4-2 17 15,-2 2 14-15,0 0-23 16,0 0 58-16,0 0-66 0,2 0 21 15,-2 0-35 1,0 0 14-16,0 0-39 0,-2 0 38 16,2 0 1-16,0-2-9 15,0 4 9-15,0-2-32 16,0 0 2-16,0 0-27 16,0 0-15-16,0 0 56 15,0 0 11-15,11-8-4 16,-9 8 5-16,-2-4 4 15,2 4-2-15,-2 0 2 16,3-4-13-16,-3 4 11 16,0 0-18-16,0 0 19 15,0 4-52-15,-3-4-82 0,3 0-5 16,5 8-58 0</inkml:trace>
  <inkml:trace contextRef="#ctx0" brushRef="#br0" timeOffset="31734.96">22042 15705 481 0,'-2'0'185'0,"2"0"-185"0,0-2-26 0,0 2 12 0,2 0 14 0,-2 0 50 16,2 0 4-16,-2 0-54 16,0 0-33-16,-2 2-219 0</inkml:trace>
  <inkml:trace contextRef="#ctx0" brushRef="#br0" timeOffset="32618.74">22229 15627 1127 0,'-2'-2'253'0,"2"2"-95"0,0 0-67 0,0 0 50 0,0-2-87 16,0 2 11-16,0 0 20 15,0-3 11-15,-2 3-3 16,2-1 3-16,-4-3-33 16,-2 0 84-16,4 4-82 0,0-4-14 15,-2 4 45 1,-3-2-51-16,-1 2-20 0,-6 0-25 16,-2 6 6-16,-4 2 50 15,-2 6-50-15,0 8-5 16,-1 4 20-16,9 2-21 15,10-2 0-15,14 0 0 16,9-2-3-16,17-2-30 16,13-4 0-16,11-4-52 15,3-2 55-15,1 2 6 16,-8 8 8-16,-14 6 15 16,-13 7 2-16,-18 1-39 15,-11 4 38-15,-13-4-70 16,-10-10 31-16,-6-8 26 15,-4-14 13-15,-5-12 24 0,-1-20-16 16,5-16 71-16,7-14-62 16,16-9 8-16,11-5-7 15,11-4-18-15,12 6-22 16,3 2-5-16,3 10-21 16,4 4 35-16,-8 13 4 15,-9 19-57-15,-14 18-140 16,-51 58-454-16</inkml:trace>
  <inkml:trace contextRef="#ctx0" brushRef="#br0" timeOffset="50352.23">22505 14490 1211 0,'0'0'282'0,"3"4"-129"0,1-4-80 0,5 0 49 0,0 0-82 0,2 0-13 0,4 0 57 16,3-4-42-16,3 0-15 16,0-2 27-1,2-6-33-15,4-6 53 0,0-5-52 16,2-4-20-16,2-4 56 16,0-1-44-16,-2-6-13 15,0 0 4-15,-5 4 8 16,-8 2 14-16,-10-4-27 15,-10 0 0-15,-11-3 17 16,-16-1-17-16,-10 0-6 16,-5-2-5-16,-6 2 11 15,0 4-1-15,4 2 1 16,5 6 0-16,3-2-17 0,3 6 1 16,-5 2-22-1,-8 4 4-15,5 0-52 0,1 6 70 16,2 2-16-1,-5 7-5-15,0 10 11 0,-6 8-80 16,-10 18 1-16,-1 9 81 16,-3 16-3-16,13 8 18 15,17 8 9-15,19 5-35 16,20 5 34-16,18 2-74 16,20-6-86-16,116 59-574 15</inkml:trace>
  <inkml:trace contextRef="#ctx0" brushRef="#br0" timeOffset="89336.43">12653 3521 1298 0,'-2'-4'805'0,"0"0"-635"0,-3-2-97 0,2 4 86 0,1 4-43 0,0-2-40 16,0-2 59-16,-3 2-61 16,3-2-26-16,0 2 22 15,0 2-47-15,2 0-5 16,0 0-18-16,8 4 0 16,11 4 16-16,18 2-16 15,24 6 0-15,7 0 30 16,17-2-25-16,2-2-4 15,7-4-2-15,-3-2 16 16,-6-2-22-16,-9-2 7 16,-16-2-47-16,-14 0 8 15,-17 0-54-15,-17-4-7 0,-10 2 5 16,-16 0-79-16,-19 2-22 16,-16 4-37-16,-21-1 50 15,-7 2 126-15,-8 5 21 16,-6 5 27-16,-7 2 8 15,-7 5 1-15,2-2 28 16,10 0-5-16,9-4 29 16,18-7 107-16,24-1-7 15,20-8 28-15,15 0-39 16,10-2-99-16,3 2 42 0,17 0-35 16,14 0 16-16,23 3 31 15,15 0-54-15,6 1-12 16,9-2 1-16,5-4-20 15,-1 0 73 1,5-2-78-16,-6 0 0 0,-9 0 25 16,-12 2-25-16,-26 0-6 15,-14 0 0-15,-21 0 12 16,-6-4 15-16,-5 8-27 16,-3-4 0-1,1 0 25-15,-3 0-17 0,3 2-8 16,0-2 0-16,0 0 9 15,2 0-3-15,-3 0-6 16,1 0-10-16,0-2-7 16,-2 4 17-16,-5-2-60 0,2 2-58 15,-4 0-152-15,-4 0-262 16,-37-16-748-16</inkml:trace>
  <inkml:trace contextRef="#ctx0" brushRef="#br0" timeOffset="91953.17">16329 3489 1466 0,'-5'-2'284'0,"1"0"-187"0,-2 0-19 0,-4 2-9 0,4 0-40 0,-5 0 50 15,-1 0-25-15,3 0-10 0,-1 0 47 16,1-2-8 0,-1 2-16-16,6 0 19 0,2 0-58 15,0 0 38-15,2 0-54 16,2 2-6-16,-2-4 26 16,6 4-11-16,15-2 7 15,10 2 32-15,29 2-45 16,15 2 54-16,19 2-69 15,9-2 1-15,6 2 14 16,3 2-14-16,-2-2-1 16,0-2 0-16,-14 2-14 15,-16-6-1-15,-24 2-75 16,-22-4-77-16,-24 0 22 16,-23 2 13-16,-27 0-20 0,-21 2-5 15,-16 6 73-15,-14-6 82 16,-1 2 2-16,-1 0 0 15,-3 2 5-15,-7 0 11 16,3 2 7-16,0 2 34 16,4 0-29-16,13 2 46 15,21 0-47-15,18-4 4 16,17-2 14-16,17 0-39 16,16-2-6-16,15 1 71 15,20 3 19-15,24-2 51 16,24-1-81-16,77 5-36 15,26-2 19-15,7 1-28 16,-75-5-13-16,-66-5-2 16,-5-1 10-16,-6 0 7 15,41 3-17-15,-24-3-3 0,-24 0 3 16,-22-3 1-16,-14 3 17 16,-6 0 33-16,-2 0-32 15,-8-1 53-15,-5 1-63 16,-3-3-3-16,-3 2 15 15,8-1-1-15,3 2-5 16,8 0-15-16,4 0 15 16,0 0-18-16,2 0 3 15,0-4-8-15,0 4-4 16,4 0 12-16,-4 0-15 0,2-3 6 16,0 3 9-1,1 0 21-15,-3 0-21 0,0 0-1 16,-4 0 0-1,0 0 1-15,2 3-5 0,-3-3 4 16,1 0 2-16,2 0-5 16,0 0 4-16,-2 0-11 15,2 0 11-15,0 0 0 16,0 0-4-16,2-3 3 16,0 6-1-16,-2-3-13 15,0-3 15-15,3 6-8 16,-3-3 8-16,-3 0 0 15,3 0 0-15,-2 0-1 0,2 0 2 16,0 0 3 0,-2 0-4-16,2 0-16 0,0 0 15 15,0 0 1-15,0 0 0 16,0 0-1-16,0 0 2 16,0 0-2-16,0 0 1 15,0 0-14-15,0 4 5 16,0-4 6-16,0-4-10 15,0 4-1-15,0 0-10 16,0 0 2-16,-8 6 10 16,2-5-47-16,0 2-34 15,-5 1-105-15,0-3-34 16,-3-1 10-16,-13-1-337 16</inkml:trace>
  <inkml:trace contextRef="#ctx0" brushRef="#br0" timeOffset="100697.67">11998 4317 787 0,'-2'-2'849'0,"-1"2"-700"0,-2-2-62 0,3 2-5 0,0 0-7 0,2 0 24 16,-2 0-49-16,2 0-13 15,0 2 37-15,0-2 5 16,-2 0 2-16,2 0 5 16,0-2-44-16,0 2 39 15,0 2-42-15,0-2-8 16,0 0 16-16,0 0-11 0,0 0-11 15,-4 2-25-15,4-2 6 16,4 2-9-16,-8 4 3 16,4 10-1-16,0 8-7 15,4 12 9-15,-2 6-1 16,4 7 0-16,2-2 9 16,1 2-9-16,-1-3 0 15,3-4 0-15,-4-6 14 16,0-4-14-16,-3-6 0 15,0-5-1-15,-1-6 4 16,-1-3-28-16,-4-6-10 16,-3-2-115-16,-1-1-75 0,-1-7-45 15,3-7-15-15,-6-47-422 16</inkml:trace>
  <inkml:trace contextRef="#ctx0" brushRef="#br0" timeOffset="101288.03">11980 4419 1207 0,'0'-6'548'0,"0"0"-408"0,4-6-89 0,0 2 25 0,6-2 25 0,-1 2-1 0,1-2-5 16,7 2 23-16,-2-4-43 15,5 4 35-15,3-2-88 16,6 4-21-16,4 4 23 16,7 2-18-16,2 4-5 15,-1 6-1-15,-10 6 14 16,-2 8-25-16,-12 2 11 16,-3 4-19-16,-12-1 19 15,-4-2 12-15,-10 0-3 16,-3-3-9-16,-8-4 0 15,-6-3 38-15,0-1-38 16,3-3-7-16,-3-3-2 16,7-5 1-16,6 0-7 0,7-2 8 15,5-1-1 1,4 0-20-16,6-1-31 0,7 1-85 16,8 1 144-16,3 4-1 15,10 4-1-15,-1 2 1 16,-4 3 1-16,2 2 15 15,-4 4-15-15,-7 2-22 16,0 2 16-16,-7 0 6 16,-3-2 1-16,-6-4 7 15,-4-6-7-15,-7 0 49 16,-2-2-32-16,-2 1-17 16,-9-6 24-16,0 1-11 15,-2-3-7-15,-3-3-7 0,-2 0 14 16,6-3 7-1,-6-1-21-15,2 0-27 0,5-2-78 16,-2-4-108-16,-5-22-143 16</inkml:trace>
  <inkml:trace contextRef="#ctx0" brushRef="#br0" timeOffset="101788.12">12626 4630 1689 0,'2'0'199'0,"0"0"-163"0,5 4-1 0,2-2-14 0,6 2-20 0,-1-4 115 15,4-4-60-15,2-2-26 16,-1-2 30-16,4-4 4 16,-5 2-14-16,0-2-16 15,-7 2-34-15,-2-2 44 0,-3 0-44 16,-3-3 0-16,-3 6 5 15,-5-4-4-15,-1 6 58 16,-1 0-59-16,-4 6 13 16,-9 2-16-16,-2 6 3 15,-7 8-13-15,-3 6 11 16,10 8 4-16,2 4-4 16,11-1-8-16,7 4 7 15,8-4-27-15,12-4 30 16,5-2-35-16,10-10 35 15,3-3 14-15,6-8-14 16,-2-3-70-16,0-6-143 16,45-32-98-16</inkml:trace>
  <inkml:trace contextRef="#ctx0" brushRef="#br0" timeOffset="102204.28">13216 4466 1473 0,'-6'1'321'0,"-3"6"-261"0,-3 4 0 0,-1 0-39 0,5 4 21 0,-2-5 20 0,6 3-2 0,6-4 0 15,2 4-18-15,8-3-42 16,3 6 65-16,6 0-52 16,1 0-11-16,0 0 16 15,-2 0-6-15,-5-2 16 16,-3 0-11-16,-6-6-16 16,-3 2 74-16,-6-4-63 15,1 0 13-15,-4 0 29 16,-8 4-36-16,1-4 21 15,-7 2-39-15,-5-2 0 16,1-4 22-16,4-2-21 16,-1-6 4-16,4 0-5 15,3-6-46-15,8-4-121 16,6-4-154-16,49-38-409 0</inkml:trace>
  <inkml:trace contextRef="#ctx0" brushRef="#br0" timeOffset="102538.12">13590 4259 1272 0,'-2'-4'609'15,"2"2"-459"-15,-4-2-66 0,2 2 29 16,0 0-29-1,-1 2-24-15,3 0 69 0,-2 0-69 16,2 2-30 0,-2-2-2-16,0 6-22 0,-2 10-12 15,-4 14 5-15,0 10 1 16,-1 8 9-16,5 0-9 16,4 1-8-16,2-5 8 15,0-6 0-15,4-4 4 16,-1-6-4-16,-1-8-51 15,-2-6-58-15,0-2-149 16,1-8-66-16,0-12-189 0</inkml:trace>
  <inkml:trace contextRef="#ctx0" brushRef="#br0" timeOffset="102688.29">13532 4477 1022 0,'8'-6'705'0,"0"2"-574"0,8-6 7 15,10 2-84-15,1 2-8 16,4-2-46-16,7 3-7 16,3-8-131-16,59-29-442 15</inkml:trace>
  <inkml:trace contextRef="#ctx0" brushRef="#br0" timeOffset="103170.86">14865 4371 1374 0,'0'0'379'0,"0"0"-223"0,0 0-69 0,0 2-1 0,0-2 82 15,0 0-54-15,-2 2-21 16,2 6-24-16,2 7-30 16,1 8 43-16,1 12-70 15,0 1-12-15,1 6 34 16,1-2-34-16,2-4-16 15,0-6-25-15,-1-8-119 16,-5-8 4-16,0-8-80 16,-2-6-67-16,-7-24-526 15</inkml:trace>
  <inkml:trace contextRef="#ctx0" brushRef="#br0" timeOffset="103387.65">14791 4383 1563 0,'3'0'307'15,"2"0"-233"-15,3-2-11 16,10 2 27-16,4 0 36 16,12 0-48-16,5 0-12 15,4 2 37-15,4-2-92 16,-2-2-11-16,-5-4-54 0,-9 2-171 15,16-18-274-15</inkml:trace>
  <inkml:trace contextRef="#ctx0" brushRef="#br0" timeOffset="103604.4">14926 4534 1258 0,'4'4'583'0,"5"1"-521"16,7 6 41 0,3 1 14-16,10-3-46 0,2-2-23 15,1-7-48 1,1-4-44-16,-2-6-172 0,0-4-159 16,39-33-1027-16</inkml:trace>
  <inkml:trace contextRef="#ctx0" brushRef="#br0" timeOffset="103821.82">15358 4443 1521 0,'-2'2'351'0,"0"2"-290"15,-4 10-34-15,2 4 26 0,2 4-14 16,4 7 34-1,2-1-25-15,6 0-27 0,3-2 24 16,-5-6-45-16,2-6-6 16,-6-4-55-16,1-8-130 15,-7-32-260-15</inkml:trace>
  <inkml:trace contextRef="#ctx0" brushRef="#br0" timeOffset="104022.36">15404 4215 1708 0,'-2'0'460'0,"2"2"-455"16,0 4-5-16,0 2-23 15,-2 4-22-15,0 2-15 16,0 0-133-16,4 14-336 15</inkml:trace>
  <inkml:trace contextRef="#ctx0" brushRef="#br0" timeOffset="104421.8">15574 4704 1781 0,'6'0'329'0,"1"-2"-265"16,7-4-14-1,1-4-50-15,5-2 1 0,0-6 38 16,2-4 4-16,-1-6-22 16,3-6 11-16,-4-6-31 15,0-4 28-15,-7-1-29 16,3 3 0-16,-7 6 14 15,-5 2-14-15,-2 6 0 16,-2 4 13-16,-2 4-13 16,-2 10 66-16,0 6-8 15,1 2-56-15,-1 6-2 0,-6 8-3 16,0 10-3-16,-1 16-5 16,-1 6 22-16,8 2-5 15,10-2-6-15,6-4-27 16,5 1 15-16,4-9-49 15,-1-6-76-15,2-6-2 16,0-6-71-16,1-12-39 16,21-28-1059-16</inkml:trace>
  <inkml:trace contextRef="#ctx0" brushRef="#br0" timeOffset="104588.78">15928 4411 1958 0,'22'-6'279'0,"7"0"-264"16,23 0-13-16,5 2-4 15,-5-2-88-15,-10 0-175 16,42-30-1081-16</inkml:trace>
  <inkml:trace contextRef="#ctx0" brushRef="#br0" timeOffset="105720.53">16732 4672 1690 0,'7'-4'230'0,"0"-4"-208"0,10-4 28 0,-1-6-29 0,-3-6-8 16,3-2 41-16,-3-4-22 15,-4-4 76-15,-2-2-71 16,-5-3 2-16,1-3 36 16,-6 4-36-16,-1-4-25 15,-3 4 4-15,0 6-18 16,3 6 58-16,0 3-56 16,1 5-1-16,1 7 32 0,0 4-33 15,-2 6-18-15,-1 2-23 16,-2 14 34-1,-2 11-13-15,1 10 20 0,0 12-16 16,10 4 16-16,6 0 7 16,7-2-7-16,5-4-6 15,0-5 6-15,5-10-6 16,-7-6 6-16,2-7 0 16,-5-8 0-16,-2-8 11 15,3-2 4-15,-1-6-12 16,1-4 7-16,7-8 28 15,-6-4-38-15,4-3-8 16,-3-3-5-16,-3 5 4 0,-2 0 2 16,-3 5 6-16,-8 10 2 15,2 4-10-15,-2 3 9 16,-2 2-45-16,2 3 38 16,1 2 7-16,3 6 0 15,1 1-8-15,-2 1 16 16,1-5 11-16,1 0-19 15,-3-4 0-15,0-1 6 16,4-4 5-16,-4 0-1 16,0-1 19-16,5-7-19 15,5-2 60-15,1-7-70 16,3-1-15-16,2 0 15 16,-2 0 0-16,0 6-1 0,-1 0-19 15,-5 8 1 1,-1 6-4-16,-2 6 23 0,-1 6-31 15,0 7 31-15,0 2 0 16,-1 0 6-16,-1-5-17 16,4-2 22-16,-6-2 7 15,1-8-18-15,-3-2-2 16,0-3 2-16,-2-1 12 16,2 0 11-16,-2-1-19 15,4-5 13-15,4-6 1 16,3-1-18-16,-1-2-31 15,4-3 30-15,4 1-6 16,0-1-17-16,-1 9-13 16,3-2 2-16,-1 8 13 15,0 3 8-15,-5 5-41 16,-1 8 29-16,3-2-119 0,-5 3-77 16,-3 8-246-16</inkml:trace>
  <inkml:trace contextRef="#ctx0" brushRef="#br0" timeOffset="105921.56">17195 4164 1913 0,'0'0'274'0,"3"4"-274"0,-3 1-19 0,5 3 10 0,3 6 9 0,5 2-45 0,10 2-89 16,8-2-125-16,65 6-783 16</inkml:trace>
  <inkml:trace contextRef="#ctx0" brushRef="#br0" timeOffset="106238.19">17846 4385 1615 0,'9'4'246'15,"4"0"-183"-15,12 2-30 16,6 0 8-16,0-4-32 16,-1-8 19-16,-4-2-16 15,-8-4 9-15,-4-2 5 16,-10-2-10-16,-6 4 7 15,-7 0 8-15,-13 6-20 16,-5 6 14-16,-7 6-17 16,-1 8-8-16,-1 8 28 15,9 0-28-15,11 2-4 16,14 1-2-16,9-2-20 16,13 0 20-16,9-7-126 15,13-1-60-15,88-9-466 0</inkml:trace>
  <inkml:trace contextRef="#ctx0" brushRef="#br0" timeOffset="112839.39">2544 10692 843 0,'-2'0'260'0,"2"-4"-109"0,0 2 20 0,2 0-66 0,0-2 14 0,3 0-62 0,1-3-41 16,1 2 41-16,2-1-42 16,2 2-13-16,-4 0 25 0,-1 0-5 15,4 0-13 1,-4 2 17-16,5-1-25 0,1 2 73 15,-2-3-54 1,1 0-19-16,8 0 44 0,-7-2-28 16,5 2-17-16,2 0 17 15,-3-2 5-15,4-5 41 16,-2 4-31-16,4-4-23 16,-1-3 22-16,0 4-17 15,2-4-13-15,-1 2 4 16,0 0 7-16,5 2 4 15,-7-2-16-15,5 4 0 16,-6-4 5-16,4 2-5 16,-3-2 1-16,-3 2-1 15,0 2 0-15,-5 0 3 0,2 2-3 16,-5 0 0-16,0-2 0 16,2 4 0-1,-2-4-1-15,2 0 1 0,1-2 0 16,-2 0-5-16,-1 0 5 15,1 6-19-15,0-2 19 16,7 4-9-16,-5 0-9 16,-1-2 17-16,5-2-5 15,-3 2-6-15,-1 0 12 16,1-2 0-16,3 2 0 16,-7-2 0-16,1 4-1 15,2 0 1-15,-3 0 0 16,-1 0 3-16,-1-2-3 0,5 0-3 15,3-6 3 1,-1 2 0-16,1-2 0 0,5 2 0 16,-5-1-8-16,6 0-10 15,-1 0 12-15,4 1-4 16,1-3 9-16,4 0 1 16,0-3-1-16,0 0-9 15,0 0-10-15,2-2 5 16,-2 4 15-16,-2 0-12 15,0 2 12-15,-4 2 0 16,0-2-7-16,-3 2 7 16,3-2 0-16,-4 2 9 15,4 0-9-15,4-2 0 16,-5 0 2-16,4-4-2 0,-1 4-2 16,2-2-4-16,4 4 12 15,0-2 2-15,0 0-8 16,0 2-11-16,-6-2 2 15,-2 0 9-15,-6 2-10 16,5-6-8-16,-3 2 18 16,-2 0 9-16,1-2-9 15,-1 3-9-15,0 2 9 16,-2-1 0-16,3 0 0 16,-1-1 0-16,1 1 0 15,5 2 21-15,6-2-19 0,-2-2-2 16,1 1 17-1,-1 0-17-15,-3-3-1 0,10 4 0 16,1-6 2 0,-1 6 0-16,-8-2-1 0,-1 2-12 15,-9 0 5-15,2 0 11 16,-5 0-4-16,0 0 0 16,-2 2 2-16,-1-2 5 15,-2 2-7-15,1 2-1 16,5-4 0-16,-5 4 1 15,4-2-1-15,7-2-5 16,7 0 6-16,13-4 48 16,3 0-47-16,1-4 10 15,-5 2-22-15,0 2 4 16,-1-3-20-16,-1 2 26 16,1 1 1-16,-5 0-5 15,-8 3 5-15,-5 1-21 0,-4 5 21 16,-2-4-1-16,-4 1-5 15,-1 2 6-15,-2 0 0 16,0 0 17-16,-1 0-17 16,1 0 0-16,7 0 11 15,-6 0-10-15,3-4-1 16,5 2 0-16,1 2 1 16,10-6 2-1,2 2 6-15,10-4-9 0,1 0 13 16,-5 4-13-16,-4 0-22 15,-6 0 7-15,4 4 10 16,0-2-4-16,-5-2 9 16,1 2-6-16,-5-2 6 0,0 2 0 15,0-2 1-15,0 0-1 16,-2 2 1-16,-5 0 6 16,-2 2-7-16,-4 4 0 15,-2-2 8-15,1 2 4 16,1-2 0-16,4 0-12 15,1-2 6-15,-2-1 6 16,2 2-12-16,5-5 0 16,-1 0 4-16,6-1-3 15,5 0 0-15,4 0 19 16,2 0-11-16,3 0 21 16,-7 1-30-16,2 2-37 0,2-2-8 15,2-2 45-15,2 5 0 16,-3-4 0-16,3 1-3 15,-3-2-16-15,-1 2 19 16,0 0-12-16,-1 0 10 16,-1 2 2-16,-2 0-10 15,-5 2-4-15,1 0 7 16,-4 0-17-16,0 0 22 16,0-2-16-16,3 2 18 15,1-4 0-15,-4 4-1 16,9-2-3-16,-6-2 4 15,3 0 3-15,0 4-3 16,-5-4-9-16,0 4 3 16,-2 0-18-16,3 0 12 15,-6 0-5-15,4 2 17 0,-4 0-22 16,-1 0 16-16,4-2-21 16,0-5 26-16,7 4 1 15,2-5 2-15,0 2-2 16,0-2 0-16,0 2 1 15,0 2-1-15,4-5-3 16,3 5 2-16,-3-2 2 16,0 0-1-16,-1 2 0 15,-3-2 0-15,-3 2 3 16,1-4-3-16,0 0 0 16,-2 0 8-16,-1 2-7 0,-6-2 20 15,2 6-21 1,-5-2 0-16,4-2 12 0,0 4-1 15,6-2-11 1,-1-4 10-16,3 4-9 0,0-4 8 16,-5 2-9-16,2 2 0 15,-1-2 16-15,-1 2-7 16,-4 0-8-16,2 0 11 16,-5 0-12-16,8 2 15 15,-1-4-15-15,5 2 0 16,2 2 15-16,-1-4-15 15,-3 4-7-15,-2 2 7 0,-3-2 1 16,-7 0 6 0,1 2-7-16,-3 0 0 0,-1 0 0 15,2-2 0-15,-1 0-6 16,7 0 6-16,-5 1 0 16,0 0 1-1,1-1-1-15,1 2 0 16,8 0 2-16,-3-2-2 0,2 2-2 15,-2-3 2-15,0 3 0 16,-2 1 0-16,6-4-8 16,1-1 8-16,2 1 2 15,2-1-2-15,2-2-9 16,0-1 8-16,0 3-10 16,-4 1 2-16,2-2-28 15,-3 5 29-15,-3-4-10 0,2 4 18 16,-3-2-5-1,5 2 5-15,-3-2 0 0,5 0 0 16,-2 0-2-16,-5 2-13 16,3 0-4-16,-4 0 10 15,4-2-7-15,-5 0 15 16,3 2 2-16,-6-2 7 16,4 0-8-16,-4 0 0 15,5 2 2-15,1-2-2 16,6-2-6-16,2 2 6 15,-2 0 1-15,2 0 3 16,1-4-4-16,-1 4 0 16,-2 0 6-16,2-4-6 15,-4 4-1-15,-3 0 1 16,0-2 0-16,1 2 2 0,4-2-2 16,0-2 0-16,4 0 2 15,-4 1-2-15,5-2-5 16,-3 3 4-16,-4-2 2 15,4 3 7-15,0 2-8 16,-2-5 0-16,0 3-2 16,0 2 2-16,0-1 0 15,-2-2-1-15,1-1 7 16,-3 4-8-16,0-8 2 16,-1 4 0-16,3-5 8 15,4 1-8-15,7-1 0 16,0 2-2-16,-1-2 4 0,2 4 14 15,-1-4-16 1,-3 2 0-16,1-2 22 0,1 0-22 16,0 2 0-16,-2-2-1 15,1 4 2-15,-7-2 15 16,2 2-16-16,-4 2 0 16,-6-2 19-16,0 2-10 15,-5-2 2-15,3 0 7 16,2 2-17-16,3-4 25 15,3 0-21-15,2-2-4 16,5 2 52-16,-9-2-53 16,2 1 0-16,0 6 0 15,-4-1 1-15,1 0 25 0,1 2-26 16,1-1 0 0,3 2 7-16,-2-4-7 0,4 1 0 15,0 1 3-15,-2-4 3 16,2 4 12-16,-1-1-18 15,-6-1 0-15,1 4-3 16,0 0 3-16,-6 1-1 16,4-1 0-16,-3 1 1 15,4-3-1-15,3-3 1 16,6-2 0-16,6 0 4 16,-4-4-4-16,1 0-5 15,-5 4 4-15,-2 0 2 16,-2 4 5-16,-6-2-6 15,6 4 0-15,-4-2-10 16,1-2 10-16,5 2-17 0,-2-2 7 16,4-2 7-16,3 0-11 15,-1 0 14-15,-2-2 0 16,5 0 8-16,1 0-8 16,-3 4-1-16,-1 2 0 15,-4-2 1-15,-2 2-3 16,2-2 3-16,-4-1 0 15,4 1 1-15,2-1-1 16,-2 0-5-16,6-4 4 16,3-2 2-16,0 3-2 15,3-4 1-15,-2 2 0 16,-3 4 9-16,-5-2-9 16,2 4-3-16,-1-2-5 0,-1 2 16 15,-2-2-19-15,4 2 11 16,0-2-3-16,4 2-12 15,-2-6 15 1,1 4-4-16,-1-4 2 0,-1 2 4 16,-5 2 2-16,-2 2-4 15,-3 2-7-15,0 2-7 16,-1 0 10-16,3 0-1 16,3-2 4-16,7 0 2 15,2-2-1-15,7-2 0 0,-1-1 0 16,3 2 1-1,-3-3-1-15,-3 3 0 0,-6 0 0 16,-1 0 0 0,-1 4-1-16,3-6 1 0,3 4 0 15,7-6 3-15,4 1-3 16,2-2-2-16,1-2 2 16,8 0 0-16,-11 4-1 15,0 2 1-15,-8 0-5 16,-6 0-2-16,-5 2 7 15,-7-2-5-15,1 0 4 16,2-4 2-16,2 2 2 16,4-4-3-16,5-2-7 15,2 1 7-15,0 1 0 16,-2 4-11-16,-9 0-2 16,-4 2 7-16,-8-2-11 15,3 3 17-15,-4-4-9 16,4-3 8-16,0 4 1 0,3-6 0 15,-2 2-6-15,4-2 12 16,0 4-8-16,4 0 2 16,0 2 0-16,2 0 0 15,4 2 0-15,5 2-2 16,3 0-11-16,-1 0 5 16,3 2-14-16,4-6 22 15,9 4 0-15,0-2 0 16,6 2 1-16,1-4 5 15,6 4-6-15,3-2 11 16,-5 2-1-16,-3-2-10 16,-12 2 0-16,-12-4 3 0,-6 4-3 15,-14-1-12-15,-1 6 6 16,-15 0-36-16,-6 5-63 16,-42 9-219-1</inkml:trace>
  <inkml:trace contextRef="#ctx0" brushRef="#br0" timeOffset="192057.84">5129 14283 1188 0,'0'0'209'0,"0"0"-31"0,0 0-58 0,-3 0-13 0,6 0-81 0,-3 0-25 0,0 0 49 0,0-2-17 0,2 2 12 0,-2 0 9 16,-2 2-23-16,2-2 47 16,0 0-22-16,0 0-31 15,0 0 19-15,0 0-17 16,0 0-5-16,11 0 7 15,-5 4-11-15,1-2 43 16,7 2-40-16,-1 0 6 16,3 0 0-16,1 2 3 15,5 2 17-15,5-6-7 16,4 0-14-16,3 0 32 0,8-2-34 16,9 0-4-16,5-2 10 15,7-2 0-15,8 0 7 16,11-2-5-16,5 2-13 15,9 2 32-15,6 4-40 16,0 2-5-16,4 6 6 16,-2-2-11-1,-6 1 15-15,-1 2-16 0,-9 1 1 16,-8-3 20-16,-1 0-21 16,-12-5 0-16,-3 2 26 15,-8-3-4-15,-8-2 2 16,-2-1-6-16,-2 0-17 15,-2 0 44-15,1 0-44 0,-4 3 5 16,1-2 9-16,-3 3-9 16,-2 1 4-16,1-4-10 15,-5 2 0-15,7 1 4 16,-5-4-4-16,0 0 0 16,1-4 12-16,-5 1-3 15,2 2 2-15,-4-2-11 16,-5 1 0-16,1 2 2 15,-10 0-2-15,-5 0-2 16,-6 0-5-16,-2 0-26 16,-6 0-30-16,-9 2-146 15,-74 10-458-15</inkml:trace>
  <inkml:trace contextRef="#ctx0" brushRef="#br0" timeOffset="193024.18">5381 14538 1496 0,'8'0'239'0,"1"2"-86"0,16 0-72 0,1 2 24 0,14 2-57 0,16-4 33 15,15 0-3-15,23 0 4 16,73 4-4-16,31 4-24 16,12-6-24-16,-54 0 20 15,16 6-31-15,8-10 23 16,-2 0 24-16,-8-6-13 15,-10-2 4-15,-11 6-38 16,-11-12-19-16,-18 8 32 16,-66 2-19-16,-7-2 7 15,-3 2 8-15,39-4-14 16,-14 2 28-16,-20 0-18 0,-15 4-23 16,-17 2 38-1,-8-2-18-15,-9 2 5 16,0 2 8-16,-3-2-25 15,1 0 30-15,0 0-39 0,-2 0 11 16,4 2 5-16,-2-2-16 16,2 0 1-16,0 0-2 15,0 4 7-15,2-4-6 16,-2 0 0-16,2 0 0 16,-2 0 0-16,0 0 0 15,0 0-11-15,0 0 5 16,-2 2-55-16,-2 0-25 15,-3 2-182-15,-49-2-467 16</inkml:trace>
  <inkml:trace contextRef="#ctx0" brushRef="#br0" timeOffset="195157.77">14121 14193 1748 0,'0'0'357'0,"0"0"-148"0,5-4-68 16,10 2-92-16,5 0-28 0,9 2-21 0,0 2 20 16,5 4-20-16,1-4 0 15,3 2 15-15,2-4-15 16,3 2-6-16,-4-2-46 15,-3 2-167-15,-14 2-117 0,-26 12-783 16</inkml:trace>
  <inkml:trace contextRef="#ctx0" brushRef="#br0" timeOffset="195294.97">14105 14350 1927 0,'13'5'291'15,"3"-1"-84"-15,22 2-123 16,14 2-84-16,4 2-26 16,88-14-464-16</inkml:trace>
  <inkml:trace contextRef="#ctx0" brushRef="#br0" timeOffset="202410.8">16910 12904 1388 0,'-2'0'253'0,"0"0"-151"0,-2 0-66 0,2 0-7 0,0 0-29 16,-1 4 1-16,3-3 32 16,-2-1-3-16,4 0 27 15,-2-1 18-15,3 1 25 16,-3 0-14-16,0 0-43 15,0 0-13-15,0 0 26 16,0 0-31-16,0 1-1 16,-3-2-1-16,3 1-13 15,0 0 10-15,0 14-4 16,0 0 13-16,0 0 29 0,0 4-44 16,3 2 4-1,-1 0-2-15,2 2-10 0,-2 2 0 16,2 2-6-1,3 0 0-15,-5 0 11 0,-2 0-11 16,2 0-1-16,-2 1 1 16,0-4 0-16,0 0 6 15,3-1-6-15,0 0 0 16,-1-4-6-16,2 0 7 16,-2-4-2-16,0 0 1 15,0 0 0-15,3 2 0 16,-5 2 0-16,2 0 0 15,-2-4 5-15,-2 0-5 16,2-4 0-16,0 2 0 16,0-2 0-16,0 2 5 0,-2-4-5 15,4 2 0-15,-2 2 1 16,0-4-1-16,0 4 0 16,0-1-6-16,-2-6 15 15,2 3-10-15,0 1 1 16,0-2 0-16,0 5 3 15,0 6-3-15,0-1 0 16,0 2-1-16,0 4 7 16,0-1-13-16,0 0 7 15,2-6 0-15,-2-2 9 16,0 0-9-16,0-2 0 16,2 8 15-16,-2 2-14 15,2-4 14-15,0 4-15 16,0-8 0-16,-2 4 17 15,0 0-11-15,0 0-3 0,0 0 9 16,0 3-12-16,0 5 33 16,-4-1 18-16,2 4-12 15,-2-5-6-15,-1-8-27 16,3 2-5-16,2-2-1 16,-2 0 1-16,2 2 18 15,0 0 1-15,0-2-10 16,2 0 19-16,0 0-28 15,-2-2 6-15,0-2-4 16,2 2 3-16,-4-4 22 16,2 4-28-16,0-4 6 15,0 2 17-15,-2-4-17 0,2-2 0 16,-2-2-5-16,2-1 11 16,0 2 2-16,0-5-14 15,2 0 0-15,-2 0-11 16,0 0 11-16,2 0-22 15,-4-5-77-15,-6-2-279 16,-35-29-839-16</inkml:trace>
  <inkml:trace contextRef="#ctx0" brushRef="#br0" timeOffset="203492.03">16748 14055 1388 0,'0'-3'379'0,"0"3"-266"0,2 3-41 0,0 3-51 0,3 2 0 0,3 3 31 15,2 6 19-15,-1 1 35 16,1 2-7-16,4 6-34 15,-3 2 50-15,0 2-65 0,-2 0-5 16,4 0 15-16,-3-2-26 16,1 4-16-16,0-3-18 15,3-2 11-15,-6 1 0 16,-1-6-11-16,-3-5 0 16,0-7 27-16,-1-2 3 15,-3-6-9-15,3-2-3 16,-1 0-12-16,2-2 43 15,0-2-31-15,1 0-1 16,1-4 17-16,2-1-13 16,-2 2-12-16,0 0-8 15,3-2 0-15,3-4 23 16,-1 2-24-16,9-6 1 16,-1-1 6-16,8-10 2 15,5 0-9-15,1-2 12 16,6 0-1-16,-2-6 20 0,1 4-30 15,-1 6 8-15,-3 0 17 16,-7 8-14-16,0 0-12 16,-11 4 0-16,-3 6 9 15,-7 4 17-15,-4 4-26 16,-2 0-13-16,0 0 13 16,-2 0 6-16,0 0-5 15,-2 2-1-15,-5 1 12 0,1 1 2 16,2-1-14-1,2 1 0-15,-3-2 0 0,3 2 1 16,0-4 0-16,-4 4-1 16,2-4 6-16,-3 0-3 15,-3 0-3 1,-5-4 0-16,-6 0 0 0,-8 0 0 16,-2-2 0-16,-9 0-1 15,-5-2 1-15,-2 5-6 16,-4 6 6-16,1 3-7 15,-4-2 7-15,12 1 1 16,6 2-1-16,14 3 0 16,3-6-2-16,10 0-19 15,5-2 21-15,4 0-31 16,0-2 4-16,2 2-17 0,2-2-41 16,0 4-80-16,2-2-144 15,16 2-223-15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02:02.643"/>
    </inkml:context>
    <inkml:brush xml:id="br0">
      <inkml:brushProperty name="width" value="0.05292" units="cm"/>
      <inkml:brushProperty name="height" value="0.05292" units="cm"/>
      <inkml:brushProperty name="color" value="#FF0000"/>
    </inkml:brush>
  </inkml:definitions>
  <inkml:trace contextRef="#ctx0" brushRef="#br0">5407 4636 1699 0,'0'0'309'0,"0"0"-246"0,0-2-7 0,3 2-1 0,-3 0-7 0,4 0 8 15,2 0-32 1,3 0 66-16,1 0-32 0,-2-2-10 16,-1 4 17-1,1-2-28-15,-2 2 4 0,0 0-8 16,-2 0-32-16,3 4 61 16,-1-2-62-16,2 4 1 15,3 2 0-15,-5 6-1 16,-2 6-6-16,-4 6 6 15,-10 8 0-15,-11 8 9 16,-6 1-9-16,-6-4 0 16,-2 0 3-16,1-9-2 15,3-4 4-15,6-8-5 0,8-4 0 16,5-4 0-16,8-8 0 16,6-2-21-16,0-2 3 15,10-2 16-15,10-2 2 16,9-2 2-16,12 0 10 15,5 0 1-15,2 2-13 16,-4-2-4-16,1 6 4 16,-3 0 6-16,-3 4-6 15,-5-2-6-15,-3 2-80 16,-11 0-136-16,-2 0-133 16,2-2-615-16</inkml:trace>
  <inkml:trace contextRef="#ctx0" brushRef="#br0" timeOffset="2399.63">6227 4575 1027 0,'-2'-1'835'0,"2"1"-641"0,0 0-100 0,-3 0-14 0,3 1 4 16,0-1-14-16,0 3 14 15,0-3-25-15,0 0-34 16,0 2-2-16,0 0-23 15,-4 8-24-15,-2 14 24 16,-4 18 12-16,-3 12 0 16,-3 8-12-16,3 2 0 15,2-3 12-15,4-7-12 16,-2-6-7-16,7-12 6 0,0-8 2 16,0-8 8-16,2-12-9 15,0-4 0-15,2-4-6 16,-2-10 6-16,2-8-30 15,5-8 24-15,-3-8 6 16,1-10-1-16,2-4-5 16,-1-2-48-16,5-3 48 15,7-3-13-15,3 6 1 16,0 4 18-16,2 8 0 16,1 2-1-16,-3 9 1 15,0 8 0-15,-5 7-4 16,-3 7 4-16,-6 5-23 0,-2 9 8 15,-1 13 15 1,1 10 12-16,-5 14-12 0,-5 2 0 16,-4-2-3-1,-4-4 3-15,0-7 0 0,-1-9-7 16,-1-8-16-16,3-7 8 16,-1-3-16-16,1-5-6 15,-1-6 36-15,5-1-7 16,0-5-4-16,4 3 11 15,2 2 1-15,2 1-7 16,2 6-2-16,2 4 9 16,6 9 19-16,3 7-5 15,5 3-13-15,-1 0 0 16,6-2-1-16,2-4 10 0,2-2-10 16,2-8-24-16,-6 2-73 15,0-6-145-15,15-8-510 16</inkml:trace>
  <inkml:trace contextRef="#ctx0" brushRef="#br0" timeOffset="2832.76">6702 4640 1258 0,'-2'0'693'0,"2"0"-540"0,-3 0-52 0,3 6-61 0,-3 4-20 16,1 12 53-16,0 10-20 15,-4 8-7-15,6 4-4 0,-2 0-24 16,-1 0 14-16,1-3-32 15,0-5-15-15,0-8-35 16,-2-8-122-16,-2-8-152 16,-5-6-366-16</inkml:trace>
  <inkml:trace contextRef="#ctx0" brushRef="#br0" timeOffset="3185.88">6966 4694 1732 0,'-10'10'251'16,"-4"4"-158"-16,-15 8-71 16,-5 6-8-1,-3-2 11-15,-1-6-25 0,0-3 26 16,9-7-25-16,5-6 32 15,13-3 42-15,6-1-45 16,5 0-23-16,5 0-7 16,6 4-22-16,7 6 16 15,3 4 6-15,11 7 0 16,1 1 4-16,0 4-4 16,2-2 2-16,-2 2-2 15,0-4 1-15,-6-2 8 16,-1-4-9-16,1-6-15 15,-9-6 14-15,-3 0-147 0,8-10-137 16</inkml:trace>
  <inkml:trace contextRef="#ctx0" brushRef="#br0" timeOffset="4299.7">5320 5751 1827 0,'7'-2'219'0,"6"-2"-185"0,7 0 13 0,7-4-31 0,0 2-8 0,0 2 13 15,-6-2 13-15,-7 0 10 16,-7 4-17-16,-7 2 6 15,-5 0 58-15,-9 8-71 16,-11 2-10-16,-14 6 2 16,-12 6-4-16,0 4 1 0,1-4-9 15,13 0 1-15,12-8 1 16,14 0-2-16,11-6-29 16,9 4 8-16,16 0 9 15,10 4 0-15,14 2-13 16,3 2-16-16,-1 8-1 15,-6 2-96-15,-12-2 103 16,-8 1 35-16,-12-7 26 16,-11 0 4-16,-9-2 27 15,-13 0-32-15,-7-4 50 16,-8 0-16-16,-5-2-11 16,-3-6-6-16,3-6-30 15,5-2-6-15,3-6-6 0,12-6-104 16,7-4-166-16,34-38-773 15</inkml:trace>
  <inkml:trace contextRef="#ctx0" brushRef="#br0" timeOffset="4832.49">5844 6082 1869 0,'0'0'259'0,"0"0"-170"0,0-3 44 0,2 3 5 0,-4 0-51 0,2 3-57 15,0-3-13-15,0 4-34 16,-2 7 13-16,-6 6 4 15,4 9 8-15,2 4-8 16,2-4-2-16,2-2 2 16,5-4 0-16,2-10-10 15,0-2 10-15,2-6-11 16,0-8 11-16,9-4 1 16,0-6 13-16,3-4-14 15,-6 0 1-15,-3 4 10 16,-6 2-11-16,-5 8-8 15,-1 4 7-15,-2 6-39 0,2 10 4 16,3 2 34-16,2 6-5 16,8 2-5-1,-1-2-33-15,3-6-6 0,6-8 19 16,-5-4 19-16,3-6 11 16,-2-4 2-16,-4-8 23 15,-4 0 65-15,-2-4-7 16,-7-4-3-16,-2 0-13 15,-4-4-37-15,-5-2-28 16,0 0-28-16,0 3-77 16,5 4-51-16,-1 2-123 15,16 1-346-15</inkml:trace>
  <inkml:trace contextRef="#ctx0" brushRef="#br0" timeOffset="5232.74">6441 6140 1759 0,'0'8'307'0,"-2"0"-224"0,-1 10-8 0,-3 6-3 0,-1-2-3 15,0 0-45-15,3-4-9 16,-1 0 31-16,3-4-19 15,2-6-26-15,0-4-1 16,2-2 2-16,1-2 25 0,-1-2-2 16,2-2 13-1,3-5 11-15,0-8-16 0,6-3-13 16,-1 0-20-16,-2 2 6 16,1 0 0-16,1 6-6 15,-6 4-14-15,1 2 13 16,-3 8-10-16,1 0-2 15,4 6 5-15,0 6 8 16,2 4 4-16,0-4-4 16,2 4-6-16,-4-2 5 15,3-4-9-15,-6-2-78 16,-2-4-94-16,-4-6-290 0</inkml:trace>
  <inkml:trace contextRef="#ctx0" brushRef="#br0" timeOffset="5432.86">6470 5871 2114 0,'0'0'319'16,"0"0"-295"-16,0 4-24 15,6 4-31-15,2 2-125 16,29 10-385-16</inkml:trace>
  <inkml:trace contextRef="#ctx0" brushRef="#br0" timeOffset="6382.9">7004 6294 2137 0,'-2'0'304'0,"0"0"-229"0,-3-2-54 16,3 1-6-16,0-4 59 15,0-1-34-15,4-2 10 16,-2 0-2-16,0-4-24 16,4 4 10-16,-1-4-34 15,1 4 8-15,-2-4 5 16,1 4-13-16,-3 2 9 16,0 0 9-16,2 0-18 15,-2 2 8-15,3 2-8 16,-3 2-17-16,2 2 2 15,0 10 5-15,4 4 0 16,1 10 9-16,-3 6 2 0,1-4-2 16,-5-6-11-16,0-4-1 15,3-8-2-15,-3-6 15 16,0-2 0-16,2-5 0 16,4-10-22-16,3-7 11 15,5-8-5-15,-3-4 4 16,1 0 1-16,5 2-17 15,-4 4-17-15,0 6 19 16,-4 8 5-16,2 8 14 16,1 6-47-16,-4 10-33 15,3 2 49-15,7 8-38 16,1-2-10-16,0 2 31 16,3-4 38-16,1-6 11 15,-4 0 3-15,0-4 3 16,-6-4 59-16,1-2-11 0,1-4-12 15,1-2 7-15,-1-2 1 16,1-6-7-16,-1 2-13 16,-3 0-10-16,-1-2 31 15,-5 4-44-15,-4-4 12 16,-2 4 1-16,-2-2 7 16,-2 4-8-16,-3 4-13 15,-4 2-12-15,0 6-4 16,2 6 10-16,0 0-38 15,2 6-14-15,12-2-26 16,4 0-57-16,4-4 6 16,12-2 13-16,-1 1 82 15,5-8 4-15,0 3 33 16,-4 4 3-16,-3 8 15 16,-2 14-15-16,-5 7 96 0,-7 11 18 15,-11 6-60-15,-11 0-15 16,-1-8-38-16,-1-6 35 15,-4-18 51-15,7-14 98 16,-5-10-10-16,5-14-70 16,2-18 23-16,4-14-79 15,4-8-5-15,9-6-34 16,2-1-10-16,5 3-6 0,5 2-109 16,0 6-236-1,31-50-855-15</inkml:trace>
  <inkml:trace contextRef="#ctx0" brushRef="#br0" timeOffset="7803.86">5404 6938 1552 0,'8'0'215'0,"3"0"-160"0,1-2-26 0,9 0 20 0,-1 0-4 15,-5-6-22-15,1 4-13 16,-7-2 56-16,-5 2-13 15,-4 2 55-15,-4 2-30 16,-5 2-78-16,-13 2 27 0,-11 6-27 16,-9 6 1-16,-8 6 7 15,4 2-1-15,9 0-1 16,14-4-6-16,7-2-2 16,16-4-9-16,6 4-4 15,14 1-28-15,7-1-14 16,7 1-9-16,8 4 6 15,3-1 15-15,-3 0 28 16,-5 0 5-16,-10 0 18 16,-9-2-6-16,-13-4 44 15,-7 2-5-15,-10-2 12 16,-5-6 0-16,-10 2-14 0,-7-6 17 16,-1-2-31-16,2-6-16 15,1 0 11-15,3-4-18 16,9-4-33-16,5-2-157 15,28-26-279-15</inkml:trace>
  <inkml:trace contextRef="#ctx0" brushRef="#br0" timeOffset="8099.87">5828 7168 1762 0,'-9'3'448'0,"1"1"-362"0,-13 3-55 0,-3 10 71 0,-10 6-45 0,-1 4-40 0,1 3 20 15,7 4-14-15,5-6-5 16,13-2-5-16,5-4-4 15,10-2 11-15,11-6-20 16,4-2-23-16,12-6-16 16,4-8-111-16,-2-8-177 15,49-46-648-15</inkml:trace>
  <inkml:trace contextRef="#ctx0" brushRef="#br0" timeOffset="8500.39">6064 7084 1773 0,'-2'8'288'16,"0"6"-210"-16,0 11-23 16,0 8 7-16,2 7-23 15,0 1 1-15,4-3 11 16,-2-2 12-16,3-4 9 0,-3-6-48 15,0-8-24-15,0-2 14 16,0-12-13-16,-2 0 8 16,2-4 9-16,-2-4 5 15,6-2 67-15,0-10-74 16,7-4-10-16,5-6-9 16,2 4 3-16,0 2-1 15,3 6-6-15,-4 6-2 16,4 6-5-16,-3 8 10 15,-1 6-16-15,-3 6 19 16,3 4-42-16,-4 4-58 16,1 0-22-16,-1-4-49 15,3-4 55-15,-3-6 31 16,8-6-14-16,6 0-98 16,4-8 21-16,72-22-195 0</inkml:trace>
  <inkml:trace contextRef="#ctx0" brushRef="#br0" timeOffset="8766.98">6671 7327 1120 0,'2'-8'312'0,"0"2"-68"16,-2-6-53-16,-4 6 10 16,-4 2-42-16,-7 6-89 15,-7 6-70-15,-10 8 12 16,-1 6-12-16,2 0 8 16,11 0-7-16,9-4-1 15,9-2 6-15,6 0 1 16,7-6 2-16,9 2 0 15,3-8 39-15,4-2-19 16,2-2-11-16,-6-6 3 16,2-4-14-16,-7 0 52 15,-1-6-46-15,-5 0-4 16,-10 0-9-16,-2-2-25 16,-6 2-73-16,-6 4-91 0,-3-2-85 15,3-10-405-15</inkml:trace>
  <inkml:trace contextRef="#ctx0" brushRef="#br0" timeOffset="9399.75">6902 7353 1848 0,'-13'18'309'16,"1"-4"-216"-16,-5 14-44 0,1-2-5 15,9-4-23-15,3-6-8 16,4-5-13 0,0-7 45-16,4-4 0 15,7-4 30-15,7-7-16 0,3-5-59 16,5-6-9-16,-2-4-21 16,3-4-33-16,0-6 33 15,-2 0-14-15,0-2 25 16,-8 5 19-16,1 0 1 15,-5 4 7-15,-1 5-1 16,-1 1-7-16,-3-2 32 16,1 5-32-16,3 0 0 0,-4 4 0 15,4 2 18-15,-8 6 25 16,1 2-9-16,-5 10-33 16,-3 4 19-16,-1 10-20 15,-10 12 1-15,-3 12 17 16,-1 5-12-16,-5 0-5 15,8 0-1-15,-1-7 1 16,10-2-15-16,3-10 14 16,6-6-18-16,5-8-25 15,8-6 13-15,-1-8 9 16,6-6 19-16,1-6 2 16,0-2 20-16,-2-4-20 15,1-2 9-15,-8 6 9 0,-2 4-8 16,-4 4 2-1,-3 4-12-15,0 4 11 0,1 6-12 16,1 8 2-16,2 6 0 16,0 4 9-16,1 2-9 15,3-2 0-15,-6-2-1 16,1-6 2-16,-7-6-10 16,-3-1 8-16,-7-7-21 15,-17-4-88-15,-9-4-182 16,-107-21-581-16</inkml:trace>
  <inkml:trace contextRef="#ctx0" brushRef="#br0" timeOffset="11966.41">5300 8318 1356 0,'2'0'576'0,"0"0"-459"0,5-3-76 0,2-1-16 16,6-1 40-16,2 0 10 0,2 0-41 15,1-2 16-15,-1-3-4 16,-2 5 37-16,-9-2-37 16,2 0-23-16,-10 4 31 15,-2 2-21-15,-2 1-3 16,-8 0-20-16,-8 4 2 16,-9 3-1-16,-11 8-11 15,0 4 0-15,2 8 6 16,7-1-6-16,8 3-15 15,13 4 14-15,10 1-22 0,10 2 23 16,7 0-43-16,4-4-40 16,10-2 40-16,0-4-4 15,3-4 11-15,-7-1 26 16,-5-3 10-16,-13-7 2 16,-5 0-2-16,-10-4 0 15,-7 0 39-15,-14 4-12 16,-9-3 8-16,-4-1-5 15,-5-4-21-15,1-4 25 16,4-3-28-16,4-5-5 16,11-2-2-16,8-4-103 15,13-5-205-15,48-54-463 16</inkml:trace>
  <inkml:trace contextRef="#ctx0" brushRef="#br0" timeOffset="12318.17">5476 8566 1715 0,'-6'14'288'0,"-2"2"-177"0,-2 12-62 0,3 2-29 0,9 1-10 16,11-8-10-16,3-2 8 15,7-5 20-15,5-8 22 0,6-6-22 16,2-6 37 0,-1-4-14-16,-6-4-21 0,0-6 0 15,-9 1-11 1,-4-1 62-16,-10-3-24 0,-8-4-7 16,-7 1-2-16,-11 0-48 15,-3 4-3-15,-10 2 2 16,-2 6-34-16,1 6-4 15,7 0-109-15,8 4-137 16,7-2-200-16</inkml:trace>
  <inkml:trace contextRef="#ctx0" brushRef="#br0" timeOffset="12616.43">5991 8282 1942 0,'-3'0'347'16,"3"0"-196"-16,0 1-58 15,0 5-37-15,0 5-49 16,0 14 43-16,-4 14-28 0,-3 9-21 15,-1 6 41 1,-4-2-19-16,5-2-22 0,1 2-1 16,2-9-7-16,2-3 1 15,-1-10-167-15,-1-8-282 16,4-4-504-16</inkml:trace>
  <inkml:trace contextRef="#ctx0" brushRef="#br0" timeOffset="12970.63">6260 8582 1829 0,'-11'14'264'15,"-3"0"-171"-15,-11 16-51 16,4 2-23-16,1 0 20 15,11-1-22-15,5-9-5 16,6-3 16-16,2-4 7 16,5-7 34-16,7-2-18 15,-3-4-5-15,9-4 13 16,-1-2-26-16,0-4-6 16,-2-4 1-16,-3-4-7 15,-3-4 39-15,-9-3-28 16,-4 0-16-16,-4 0-7 15,-9 4-9-15,-6-2-33 0,-3 5-55 16,-1 2-130 0,2 6-44-16,7 0-107 0,14-4-382 15</inkml:trace>
  <inkml:trace contextRef="#ctx0" brushRef="#br0" timeOffset="13233.04">6349 8586 576 0,'0'0'1298'0,"2"2"-1026"16,3 10-172-16,4 2-8 15,6 8 10-15,4 2-27 16,-4 1-35-16,1-3 2 0,-3-3-6 16,-5-2 17-1,-2-9-53-15,-4-2 0 0,0-6 14 16,-2-2 5-16,0-8 10 15,2-6-10-15,3-10-8 16,3-5 30-16,2-5-41 16,1 2-33-16,2 0-47 15,7 6-131-15,-2 4-128 16,42-20-312-16</inkml:trace>
  <inkml:trace contextRef="#ctx0" brushRef="#br0" timeOffset="14283.49">7027 8342 1844 0,'-5'0'350'0,"3"5"-247"0,-2 9-31 0,-5 15-13 0,-3 7-35 0,-3 10-2 0,1 2-13 16,4 4-7-16,1-7-2 0,-1-2 6 15,4-3 0-15,-1-7-6 16,5-9-8-16,-2-8 8 16,2-8 0-16,2-2-12 15,-3-4-6-15,3-8-5 16,0-6 11-16,3-8-43 16,5-10 25-16,1-6 24 15,9 0-23-15,-5 1-13 16,-2 13-16-16,3 8 31 15,-8 12 15-15,1 8 6 16,-5 12-11-16,3 8 8 16,-5 6 9-16,3 5-46 15,3-7-11-15,3-6 43 0,2-6 14 16,0-9 0 0,4-2 38-16,4-3 2 0,-1-8 11 15,3-3 6-15,2-2 12 16,-1-9 5-16,-2-2 34 15,0-2-36-15,-7-4-27 16,1 2-23-16,-3 3-14 16,-9 9-8-16,-4 2-11 15,-9 9-22-15,0 2 23 16,-5 11 1-16,-6 2-5 16,4 9 13-16,7 0-44 15,4-2-16-15,7-2-31 16,9-2-35-16,0-7 79 0,2-6 7 15,10-4 38-15,0-6 3 16,6-2 17-16,-2-6 17 16,2 2-2-16,0-6 4 15,-5 0 13-15,2 0-28 16,-4 4-1-16,-4 0 11 16,-5 7 13-16,-7 5-10 15,1 7-5-15,-1 4-10 16,-2 9 34-16,3 5-23 15,0 0-21-15,1 2 4 16,1-7-11-16,-3-7 22 16,2-2-12-16,0-7 16 15,0-4 67-15,3-8-49 0,5-2-26 16,1-7-10 0,7 1-8-16,-2-4-2 0,7 4-23 15,2-4-71-15,0 2-25 16,4 4-79-16,0 4-70 15,-1 6-2-15,-1 2-50 16,39 6-438-16,-55-2 144 16,-11 0 614-16,-2 0 1185 15,-2 0-703-15,6 2-238 16,-6-4 40-16,0 2-80 16,-4 0-48-16,4 0-72 15,-2 0-69-15,-2-4-15 16,-7-2-72-16,-58-42-1052 15</inkml:trace>
  <inkml:trace contextRef="#ctx0" brushRef="#br0" timeOffset="17251.78">5456 4351 1589 0,'-11'-2'252'0,"-1"2"-218"0,-9-2 1 0,-4 0-35 0,-2 0 19 15,-4-4 29-15,0-2 11 16,-3 2 58-16,3 0-9 15,4 0-72-15,3 0 7 0,-1 2-33 16,8 0-9-16,1 2 25 16,1 0-26-16,4 0 0 15,1 2 0-15,2 0 8 16,-3 0-16-16,3 2 8 16,0 0-4-16,-1 4 4 15,3-2 0-15,-8 6 0 16,1 2-1-16,-8 10 1 15,-3 4 57-15,-5 10-57 16,-5 1 1-16,5 7 9 16,-2 6-9-16,0 8 5 15,4 0-6-15,1 0-12 0,4 0 11 16,1 4 1 0,4 2 0-16,-6 9 12 0,3 9-12 15,-3 8 1-15,0 4-2 16,-2 5 10-16,-4 1-14 15,-4-4 5-15,4-10 0 16,0-9 0-16,2-15 1 16,6-4 0-16,-2-4-1 15,4-4 1-15,-3 3 3 16,2 1-4-16,0-3 0 16,-3 8 2-16,2 3-2 15,-4 8-1-15,-2 2 1 16,5 0 0-16,-1-1 0 15,6-7 0-15,3-4 0 0,3 0-1 16,0-5 1 0,-3 10 0-16,-3 11-1 15,-3 7 2-15,-5 3 24 0,-2-6-24 16,4-5-1-16,-9 5 33 16,1 0-20-16,2 2 2 15,2-3-7-15,9-11 2 16,1-6 41-16,5-4-51 15,-1-4 8-15,-1-4-1 16,1 0-6-16,2 1-1 16,-2-4 0-16,2 10 0 15,-1 1 8-15,-1 8-8 16,0 0-3-16,1-3 2 16,6-5 1-16,-3-8 0 0,0-6 0 15,4-8 2 1,-1 0 10-16,-1-4-12 0,3-2-5 15,0 0 5-15,-4 0 1 16,4 4 0-16,-7 7-1 16,3-4 1-16,-2-2 8 15,1-9-9-15,5-4-8 16,0-6 8-16,2-4 0 16,4 0-1-16,2-2 1 15,-2 4 0-15,0 0-2 0,-2 6 2 16,0 2 0-1,-2 2 2-15,0 4-2 0,-4-4 1 16,0-2-1-16,4-3 1 16,0-6 5-16,2-3-6 15,2 4-5-15,0-1 5 16,1 3 1-16,2 2-1 16,1-2-1-16,1 6 1 15,-3-2 6-15,2 0-6 16,2 0-6-16,-4 0 6 15,3-4 0-15,7 0-7 16,1-4 7-16,5 4 0 16,4-2 3-16,5 0-3 0,0 2-6 15,0 3 6 1,2-4 5-16,0 6-4 0,-2-3-2 16,0-4 2-16,2-6 4 15,1-3-5-15,-1-3 0 16,6 1 10-16,9-6-1 15,2 1-3-15,10 1 24 16,2-2-20-16,3-1 43 16,-8 3-44-16,1-2-2 15,-9-3 22-15,-7 5-7 16,-2-2 4-16,-11-1 7 16,-4 3-23-16,-4-2 49 15,-5-1-49-15,1 2 1 16,-3-3 19-16,-6 1-11 15,-4 1-4-15,1 3-7 16,-3 0-2-16,0 0 18 0,0 0-24 16,-3 0-3-16,3 0 3 15,0 0 0-15,0 0-14 16,3-4-35-16,-1-6-133 16,6-9-197-16,44-84-577 15</inkml:trace>
  <inkml:trace contextRef="#ctx0" brushRef="#br0" timeOffset="18633.37">8273 7128 1687 0,'-2'0'351'0,"2"0"-189"0,0-1-86 0,2 2 14 0,-2-1 30 0,2 3-7 0,-2-3-19 15,2 0-16-15,-2 0-22 16,2-3 26-16,-2 3-47 15,2-1-13-15,0 2-8 16,3-1-2-16,9 4 7 16,5-1-19-16,17 2 1 15,11 4 5-15,15-1-6 16,11-1 0-16,12 4 0 0,7-1 0 16,-1 2 12-1,3-2-12-15,-1 4 0 0,1-2-2 16,4 4 2-16,-3-7 0 15,-3 4 0-15,-5-5 8 16,-5 2-1-16,-6-2-7 16,-12 2 0-16,-4 0 18 15,-12-4-17-15,-8 0 5 16,-14-4 3-16,-3 4 1 16,-10-4 4-16,-7 0-14 15,-2-2 0-15,-8 0 31 16,4 0-22-16,-2 0 5 15,0 0 2-15,2-2-15 16,-2 2 5-16,0 0-6 16,2 0-19-16,0 0 8 0,0 0-25 15,0-8 5 1,-2-2-23-16,2-4 12 0,-3-4 16 16,1-4-32-16,0 0-29 15,0 2 55-15,-2 2-17 16,-2 4 11-16,2 2 26 15,-2 3 12-15,3 1 0 16,1 4 0-16,2 3 0 16,0 1-7-16,2 0 7 15,5 1-44-15,-3 2 8 16,8 2 32-16,1 8 3 16,9 3 1-16,-1 4 0 15,0 2 13-15,-4-3-13 0,0 10 0 16,-3-3 3-1,-8 2 21-15,-4 0 29 0,-6 2-25 16,-5-4 7-16,-7 4 22 16,-3-6-36-16,-6-1 1 15,-2-8-4-15,-4 1-12 16,-2-6 5-16,-1-1-11 16,3-8-161-16,-25-19-369 15</inkml:trace>
  <inkml:trace contextRef="#ctx0" brushRef="#br0" timeOffset="19533.56">12717 7275 1774 0,'-2'0'461'0,"2"0"-368"0,-2 0-68 0,2 4 2 0,-2 12-21 0,-2 12-1 15,-2 14 30-15,0 8-34 16,2 5 6-16,-1-5 7 16,1-2-13-16,2-6 11 15,0-4-12-15,-1-12 0 16,0-6-16-16,-1-10 8 16,2-6-17-16,-5-4 13 15,-6-8-11-15,2-8 23 16,-7-12 0-16,-2-8 7 15,5-14 47-15,-6-7-22 0,8-11-5 16,2-6-12-16,9-4 1 16,4-2-16-16,6 12 12 15,8 7-6-15,5 11 24 16,0 10-23-16,8 8-6 16,0 8-2-16,-2 8-8 15,5 12 9-15,-1 6-22 16,-2 12-2-16,2 10 16 15,-4 10 8-15,-8 6-1 16,-3 2 0-16,-11-6 1 16,-8 0 12-16,-10-5-10 15,0-5-1-15,-7-4 32 16,-2-7-24-16,-5-2 7 16,-2-8-5-16,-2 2-4 15,-5-7-14-15,3-8-34 0,6-2-155 16,6-2-134-16,15-23-635 15</inkml:trace>
  <inkml:trace contextRef="#ctx0" brushRef="#br0" timeOffset="19903.79">12954 7453 2007 0,'13'4'242'0,"5"2"-160"0,11 5-47 0,7 7 26 0,-5 0-16 0,-10 0-36 16,0 0 38-16,-11 0-31 15,-2 0-15-15,-6-7 24 16,-2 2-19-16,-4-5-5 15,-2-2 3-15,0-6 4 16,-3-6 28-16,1-2-35 16,-2-6-1-16,4-8 18 15,4-5-18-15,4-3 0 16,6-2-20-16,8 0-52 0,9 4 27 16,8 4-73-1,3 6-157-15,45 2-262 0</inkml:trace>
  <inkml:trace contextRef="#ctx0" brushRef="#br0" timeOffset="20270.32">13472 7588 1829 0,'8'0'222'15,"2"0"-177"-15,9 0 100 16,2 0-77-16,4-5-35 0,-5-3 42 16,5-3 27-16,-6-1-9 15,0-5-29-15,-6 2-29 16,-7 1 17-16,-3 0-42 16,-8 1-10-16,-6 1-1 15,-7 6-17-15,-1 2-2 16,-13 6 19-16,-1 9 1 15,0 4-17-15,-4 7 17 16,9 4-49-16,8 2-2 16,6 1-32-16,12 1 4 15,9-10 31-15,10 0 9 16,6-6 31-16,10-6-53 16,5-4-121-16,5-8-40 0,74-24-238 15</inkml:trace>
  <inkml:trace contextRef="#ctx0" brushRef="#br0" timeOffset="20850.06">13972 7492 1293 0,'-7'1'585'16,"0"3"-497"-16,-8 6-55 15,-1 3 9-15,-3 2 14 16,2 0-37-16,5-4 19 15,4 3-16-15,8-3 29 16,0 0 0-16,5-4-19 16,0-1 4-16,5-4 0 15,3-2 9-15,3-4 34 16,7-7-58-16,-1-3 5 16,4-5 8-16,-1-6-25 0,-2-3-7 15,-1-6 25-15,-4-6-27 16,0-6 20-1,-5-4-20-15,-2 0-20 0,-6-2 20 16,-5 6 1-16,-2 2 17 16,-4 8 10-16,2 9-7 15,2 9 41-15,0 10-38 16,4 8-24-16,-2 2-12 0,-4 10-41 16,-1 10 33-1,-6 13 19-15,2 15 2 0,2 2 5 16,5 2-6-1,2-4-16-15,2-4 8 0,3-8-4 16,1-6 12-16,6-14-2 16,-6-4 2-16,1-10 0 15,2-4 1-15,4-4 11 16,8-4 23-16,-8-6-13 16,0 0-2-16,-4 8-10 15,-7 0 2-15,-2 6-24 16,3 2-3-16,-1 8-23 15,2 6 38-15,7 11 0 0,5-2-4 16,2 1-70 0,4-5-100-16,-2-10-81 15,9-7-112-15,40-40-1060 0</inkml:trace>
  <inkml:trace contextRef="#ctx0" brushRef="#br0" timeOffset="21016.56">14295 7258 2228 0,'2'5'274'0,"-2"-3"-248"0,0 2-26 0,2 2-9 0,0 6 9 16,0 0-1-16,6 2-217 15,7-6-417-15</inkml:trace>
  <inkml:trace contextRef="#ctx0" brushRef="#br0" timeOffset="21686.48">14629 7470 2147 0,'0'0'311'16,"-2"0"-283"-16,-2 0-14 15,-8 4-8-15,-3 3 12 16,-6 1-11-16,2 6-7 0,3 0 0 16,5 2 22-1,5 1-22-15,2-2-2 0,10 3 2 16,2-1 1-16,10-5 20 15,4-2-20-15,5-6 5 16,8-6 36-16,1-10-36 16,-3 0 3-16,-2-10 35 15,-4-4-20-15,0-6-6 16,-6-5 10-16,-4-5-28 16,-5-4 42-16,-6-6-36 15,-4 0-6-15,0 0 17 16,-2 6-10-16,-2 7 2 0,2 16 15 15,0 6-12 1,-2 12 41-16,4 2-53 0,-4 7-45 16,-4 8-2-16,-6 12 47 15,-3 11 1-15,-1 13-1 16,5 6 0-16,4 2 12 16,5 0-12-16,2-4 0 15,0-4 0-15,0-8 0 16,2-7-1-16,5-11-13 15,-1-6-7-15,4-10 8 16,-1-4 13-16,6-6 0 16,3-6 11-16,0-2-4 15,-7-1 13-15,-2 3-20 0,-7 5 1 16,-2 5-12 0,0 0 11-16,2 5-36 0,0 5 30 15,6 3 6-15,4 3-1 16,-1 0-38-16,7-6-90 15,5-4-12-15,4-4-174 16,48-28-294-16</inkml:trace>
  <inkml:trace contextRef="#ctx0" brushRef="#br0" timeOffset="21884.31">14847 7200 2189 0,'25'3'237'0,"-2"1"-169"0,21 0-67 0,7 3 10 0,-5-3-22 0,2-4-124 0,-6-5-181 16,38-37-888-16</inkml:trace>
  <inkml:trace contextRef="#ctx0" brushRef="#br0" timeOffset="22101.59">15057 7379 2137 0,'0'4'265'0,"0"-4"-212"16,-2 0-32-16,2 2-7 16,-2-2-14-16,-1 2-67 15,3-2-46-15,-2-2-91 16,-3-18-386-16</inkml:trace>
  <inkml:trace contextRef="#ctx0" brushRef="#br0" timeOffset="22716.88">15213 7586 1526 0,'-2'0'532'0,"-1"-3"-492"15,-1 3-40-15,-10 3 1 16,-1 1 22-16,-3 6-23 16,-5 0 0-16,8 2 21 15,1-4-21-15,10 2-7 16,4 2 6-16,4-6-1 16,6 0-5-16,-1 0 6 15,7-6 2-15,5-10 58 0,4 0-28 16,4-8-8-16,0-2 5 15,-6-2 4 1,-4 0-8-16,-1 4-24 0,-5 0 6 16,-1 6-8-16,-6 5 2 15,1 9-34-15,-5 11-5 16,4 2 25-16,2 12 13 16,3 5-32-16,-1-1-34 15,9 4 47-15,1-11-7 16,2-6 14-16,5-8 12 15,-5-6 1-15,1-6 14 16,0-8-6-16,0 0 37 0,-1-8 40 16,-4-2-31-16,4 0-30 15,-3-2 11-15,5 2-1 16,-7 1 5-16,2 10-25 16,-6 0-4-16,-2 8 10 15,-4 2-20-15,-3 4-12 16,3 4 3-16,-5 2 9 15,2 3-9-15,-4 4 9 16,-4-7-11-16,0 6 10 16,-5-3-115-16,-7 2-103 15,-62 10-414-15</inkml:trace>
  <inkml:trace contextRef="#ctx0" brushRef="#br0" timeOffset="23100.67">12894 7810 1797 0,'6'2'354'0,"5"2"-277"0,11 2-26 0,14 6 40 0,11 3-14 16,11 0 35-16,18-1-46 0,11 3-12 15,13-5-11-15,0-6-42 16,1-2 19-16,-6-3-20 15,-11-2-16-15,-14-2-6 16,-21 2-149-16,-18-4-69 16,-25-3-12-16,-21 4-200 15,-116 0-342-15</inkml:trace>
  <inkml:trace contextRef="#ctx0" brushRef="#br0" timeOffset="23233.76">13050 7967 1804 0,'2'4'281'0,"6"0"-185"0,15 7 16 16,19 4 55-16,20-5-46 16,23 0-86-16,13 0-35 15,9-8-8-15,168-24-349 16</inkml:trace>
  <inkml:trace contextRef="#ctx0" brushRef="#br0" timeOffset="67871.38">6274 2731 1673 0,'-2'8'207'0,"2"0"-165"0,-2 12-42 0,2 6 64 0,0 6-22 0,4 6-13 0,2 0 13 16,3 9-27-16,3-1-2 15,1-1 16-15,0 0 10 16,-1-3 12-16,3-8-50 16,-4 0-1-16,0-12 21 0,-2-4 7 15,-2-6-17-15,-2-6 13 16,-1-4-5-16,-4-2 53 15,2 0 27 1,0-4 14-16,3-8 13 0,5-16-69 16,6-14-32-16,3-16 22 15,2-8-29-15,-3-11 20 16,3-1-38-16,3 0 0 16,-2 8 0-16,-4 11 0 15,0 16-1-15,-7 14 0 16,-4 15 1-16,-5 6 2 15,0 4-2-15,-2 4-21 16,-2 0 21-16,2 0-12 0,0 3-24 16,0-3-23-1,2 0-55-15,-2 4-93 0,2 8-166 16,-2 17-455-16</inkml:trace>
  <inkml:trace contextRef="#ctx0" brushRef="#br0" timeOffset="69285.39">6944 2883 303 0,'0'-2'1155'0,"-2"-4"-1011"0,-3 2-111 0,1 0 112 0,2 0-49 0,-2 0-33 0,1 2-27 0,1-2 6 16,0 2 3-16,0 0-25 16,2 2-13-16,-2 0 61 15,-1 0-50-15,-2 0-3 0,-3 4 1 16,-7 10-16 0,-6 10 0-16,-8 16 18 0,0 10-17 15,2 5 29 1,5-1-30-16,11-4-2 0,9-2-7 15,8-6 10-15,6-8-1 16,3-10 0-16,3-10 1 16,2-10 26-16,0-4-15 15,7-8-4-15,-2-8 20 16,1-4-7-16,-2-8 5 16,1 0 17-16,-7-2-17 15,0 2 29-15,-7 0-25 16,-4 4 3-16,-3 4 2 15,-4 6-7-15,0 4 1 0,0 6-19 16,0 0-1 0,0 4-18-16,0 4 3 0,0 2-46 15,7 8 31-15,1 14 21 16,2 6-5-16,3 4 4 16,1-2 2-16,-3-2 0 15,-3-8-1-15,-1-8-13 16,-2-4 12-16,-1-5 1 15,-4-8 1-15,5 3 10 16,-5-8-10-16,2 0 31 16,2-6-32-16,3-6-24 15,4-12 24-15,7-4-8 16,0-4-16-16,6 4-12 0,-2 4 24 16,3 6 11-16,-5 10 1 15,-3 8-28-15,-3 6 8 16,-3 14 2-16,1 6 18 15,-1 8 0-15,-5 4 6 16,1 0 14-16,-5-4-20 16,1-4-4-16,-1-8 4 15,-4-7 6-15,2-3 0 16,-3-7 28-16,3-1-17 16,0-1 37-16,3-7-20 15,-1-5 17-15,5-6-43 16,3-10-2-16,4-11-12 15,6-2-8-15,4 4 1 16,-1 4-1-16,-2 10 14 0,-2 12-21 16,-1 8 8-1,-3 10 4-15,1 4 8 0,-1 10 0 16,1 6 1-16,2 6 6 16,0-4-6-16,4-2-1 15,-2-4 1-15,0-4 0 16,-5-8 7-16,-1-4-7 15,-1-4 1-15,-3-4 32 16,-2-4-33-16,3-8 11 16,5-2 2-16,-1-6-11 15,1-4 8-15,2-4-10 0,-2 4 0 16,-1 4-3-16,-6 10 3 16,-4 4-10-16,-3 4 4 15,0 12-26-15,0 0 19 16,3 10 2-16,1 6 11 15,2 2-1-15,4 0 1 16,1-2 0-16,3-6-1 16,2-4 2-16,-4-4 13 15,3-8-14-15,-1-4 0 16,-1-4 21-16,3-6-21 16,1-4 1-16,-2-2 8 15,-1-6-8-15,-3 0 13 16,5-4-14-16,-3 2 0 15,-1 8-6-15,1 2 6 16,-8 10-24-16,0 8 6 0,0 3 14 16,-1 12-2-1,5 5 4-15,1 6 2 0,1 0 11 16,3 0-11-16,-1 0 0 16,1-8-1-16,1-2 2 15,-5-6-2-15,-4-4-95 16,-1-5-156-16,-1-34-123 15</inkml:trace>
  <inkml:trace contextRef="#ctx0" brushRef="#br0" timeOffset="69452.48">8152 2815 2135 0,'0'0'304'0,"-2"0"-199"0,0 0-28 0,-3 0-8 0,5 2-69 0,-2 0-29 0,-3 4-139 16,-20 32-392-16</inkml:trace>
  <inkml:trace contextRef="#ctx0" brushRef="#br0" timeOffset="70239.81">6521 3864 1659 0,'0'0'481'0,"2"0"-467"0,7-2 28 0,9-2 151 0,14-2-49 0,12 0-52 0,14 0-23 16,10 0-30-1,9-4 15-15,0 4-51 0,2 0 7 16,-8-2-17-16,-2 4 7 16,-11 0-126-16,-11 4-138 15,-16 6-219-15,-31 26-224 16</inkml:trace>
  <inkml:trace contextRef="#ctx0" brushRef="#br0" timeOffset="70385.11">6740 4028 1620 0,'6'0'480'0,"5"2"-452"0,18-2 35 15,20 0 59-15,18-2-77 16,16-2-45-16,15-4-7 16,4 2-245-16,145-36-1325 15</inkml:trace>
  <inkml:trace contextRef="#ctx0" brushRef="#br0" timeOffset="74339.34">18466 4381 1928 0,'-2'2'246'0,"2"0"-244"0,0 6 10 0,0 8 52 0,0 6-25 0,0 6 24 15,2 5-33-15,0-4-21 16,5 2 51-16,-3-9-40 15,-2-8 14-15,0-2-4 16,-2-8-16-16,0-2 44 16,0-4-31-16,0 2 15 15,0-2 56-15,0 0-37 16,5-6 2-16,-1-6-32 0,8-12-30 16,1-9-2-1,3 2 1-15,5-2-35 0,4 7 34 16,6 5-41-16,-2 8 13 15,0 1 7-15,-8 10-2 16,-6 6 24-16,-1 6-30 16,-8 8 12-16,-1 9 8 15,-3 8 10-15,-2 6-1 16,4-2 0-16,0-2 2 16,6-9 5-16,1-6-6 15,-1-4 0-15,2-8 1 16,1-2 0-16,-1-6-1 15,1-4 11-15,5-6-5 0,-3-8 0 16,6-4-6-16,-6-4-6 16,-1-2-9-16,-4-2 9 15,-1 6-15-15,-1 7 21 16,-4 5-21-16,-2 6 15 16,-2 6-3-16,0 0-43 15,-2 6 16-15,0 5 12 16,-3 0 18-16,2 7 4 15,6-1 4-15,4-5-11 16,-1-1 9-16,5-2 0 16,5-4 1-16,-1-2 8 15,6-3 2-15,6-4-10 16,2-4-1-16,0-5 34 16,4-1-17-16,0-5 20 15,1-2 29-15,-8-3-33 0,1 1-1 16,-5 0-8-16,-8 5-6 15,-10 6 55-15,-4 4-42 16,-2 6-31-16,-2 2-11 16,-5 0 11-16,-7 2 6 15,-2 6-6-15,-4-2-7 16,4 8-3-16,5 2 10 16,-1 2-2-16,8 2-5 15,3 0 7-15,1 0-12 16,4-4 11-16,1 2-2 15,5-1-3-15,4-7 6 16,1-2 0-16,3 0 17 0,3-6-10 16,4-2-5-1,0-2 7-15,-6-6-8 0,1 1 38 16,-7 0-18-16,-4-4-1 16,-2 0 23-16,-3-3-32 15,-2 2-11-15,-5-1 0 16,-2 3-6-16,-2-2-9 15,-4 4 15-15,-1 1-23 16,-1 3 23-16,1-3-76 16,8 7-116-16,2 0-272 15,19-2-373-15</inkml:trace>
  <inkml:trace contextRef="#ctx0" brushRef="#br0" timeOffset="75285.75">19634 4391 1718 0,'-8'2'296'0,"4"3"-229"15,-11 2-46-15,-1 5 66 0,-1 6-61 0,0 4-25 0,2 1 20 16,10 0-21-16,3-5-11 0,6 0 10 16,6-3 2-1,-2-9 8-15,5-2 3 0,1-7 33 16,5-2 39-16,0-9-39 16,1-7-26-16,3-4-17 15,-4-5 13-15,0-5 12 16,-4-7 7-16,1-6-5 15,-8-6 13-15,1-4-23 16,-2 4 2-16,-2 6 0 16,1 13-13-16,-4 17 32 15,-2 10-40-15,0 6-23 16,0 6 2-16,-8 12-29 16,-2 10 37-16,-3 10 13 15,2 13 0-15,2-3-3 0,9 2 3 16,7-2-2-16,0-6 2 15,1-2 0-15,1-10-13 16,5-8 11-16,3-4 2 16,4-8 11-16,3-5-11 15,5-7-22-15,0-9 16 16,3 1-8-16,-6-8-4 16,-11 4 17-16,-6 2-35 15,-9 3 21-15,-11 6-50 16,-7 5 41-16,-8 6 23 15,-5 6 1-15,6 7 0 16,7-1-8-16,12 1-11 16,8-1 8-16,11 0 7 15,11-4 4-15,8-1 3 0,5-9 7 16,0-4 4-16,-2-6-14 16,1-8 9-16,1-4-3 15,-3-1-6-15,-7-5 0 16,2-6 21-16,-7-2 3 15,-7-8-9-15,-1-6-15 16,-1-2 7-16,-9 2-17 16,-1 6 10-16,-6 1-20 15,-1 6 20-15,0 0 14 16,-3 9 1-16,5 8 4 16,-2 6-3-16,-4 14-16 15,-5 14-41-15,-11 18 25 16,-1 14 16-16,1 13-2 15,10 9 2-15,8-2-1 16,10-6 2-16,5-8 4 16,7-12-5-16,6-5 0 0,-2-14 0 15,2-4 12-15,3-9 6 16,6-2 4-16,7-8-10 16,6-2 23-16,3-2-35 15,-3-8-38-15,-1 2-23 16,-5-6-137-16,18-26-305 15</inkml:trace>
  <inkml:trace contextRef="#ctx0" brushRef="#br0" timeOffset="75685.73">18410 4913 1722 0,'11'1'373'0,"3"-1"-310"0,12 0 23 0,15 0 52 0,9 3-53 0,13-3-28 0,11 0-19 16,3 1 35-16,2 2-38 16,-11-3-29-16,-3 2 12 15,-11-2-17-15,-10 0-1 16,-8 2-77-16,-14-2-148 15,-15 6-104-15,-54 18-210 16</inkml:trace>
  <inkml:trace contextRef="#ctx0" brushRef="#br0" timeOffset="75852.23">18602 5079 1284 0,'-3'2'504'0,"3"-2"-384"15,0 2 44-15,16-2 70 16,18 0-57-16,19-2 1 15,23 0-89-15,11-2-41 16,7-2-14-16,-3 0-25 16,-7 0-9-16,-4-6-159 15,87-22-582-15</inkml:trace>
  <inkml:trace contextRef="#ctx0" brushRef="#br0" timeOffset="87936.98">6118 5412 1484 0,'-10'-4'298'0,"2"4"-238"0,-13-2-45 0,6 2 75 0,5 0-10 15,-4-4-7-15,9 4-7 16,5 0-18-16,0 0 2 16,0 0-38-16,0 0-5 15,0 0 23-15,3 0-24 16,-1 0 15-16,0 0-6 0,2-2 9 15,8 0 24-15,5 0-6 16,12-6-9 0,9-2 39-16,9-2-58 0,3-2-1 15,-2 0 5-15,1-2-18 16,-5 1 4-16,-4 6-4 16,-5 3-9-16,-9 2-9 15,-10 0-24-15,-6 2-25 16,-7 4-5-16,-3 2-20 15,-9 4 56-15,-14 3-61 16,-12 7-49-16,-11 5 80 16,-12-3-22-16,-1-2 22 15,4-2 48-15,-1-2 18 16,9-4 21-16,14-2-11 0,17-2-10 16,10-6 76-1,14-4-43-15,19-6-15 16,16-6 3-16,19-8-20 0,16 0 20 15,5 4-21-15,-2 3-20 16,-2 12-40-16,45 3-818 16</inkml:trace>
  <inkml:trace contextRef="#ctx0" brushRef="#br0" timeOffset="89902.93">6287 6684 1536 0,'0'-3'201'0,"-2"3"-148"0,0-2 4 0,-1 0 58 0,3 0-35 0,-2 2 23 16,2 0-35-16,2 0-38 15,1-2 40-15,7-2-49 16,11-8-15-16,16-8-6 16,19-6 2-16,18-6 19 15,8 2-21-15,5-2-3 16,-4 6-6 0,-12 6 9-16,-11 10-15 0,-18 8-129 15,-17 8-54-15,-21 12 61 16,-79 72-61-16</inkml:trace>
  <inkml:trace contextRef="#ctx0" brushRef="#br0" timeOffset="90489.13">6064 7810 1626 0,'3'0'184'0,"-3"-4"-100"0,4 2-10 0,4-4 25 0,11-2-27 0,8-4-54 16,8-2 29-16,7 2-47 16,3 2-15-16,-1 2 7 15,1 6-97-15,55 16-187 16</inkml:trace>
  <inkml:trace contextRef="#ctx0" brushRef="#br0" timeOffset="91537.65">6013 9296 1118 0,'0'0'237'0,"0"0"-118"0,0 0-55 0,0 0 38 0,0 0 12 0,-2 0-15 16,2 0-40-16,0 0-14 16,0 0 0-16,2-2 25 15,-4 4-35-15,2-2-13 16,0 0-8-16,16-2-7 0,3 2-1 16,18-2 27-1,22-2-31-15,21-8 35 0,18-6-37 16,76-12-79-16,29-26-567 15</inkml:trace>
  <inkml:trace contextRef="#ctx0" brushRef="#br0" timeOffset="95153.62">5661 5893 936 0,'-2'-8'786'0,"0"0"-675"0,-2-6-40 0,-2 2-8 0,4 2 7 0,0 0 76 15,0 4-85-15,0 2 17 16,2 2 0-16,0 2-19 15,0 0-10-15,0 0-49 16,0 2-13-16,0 12 12 16,2 14 2-16,0 18 0 15,-2 24 35-15,-2 19-12 16,2 69 24-16,0 19-35 0,6 25-7 16,0-65 11-16,0 11-17 15,-2-10 0-15,1-84 1 16,1-5 6-16,-2-2 8 15,2 48-15-15,-4-3 0 16,-4-4 3-16,-4-3-3 16,2-11-5-16,-2-8 5 15,1-12 1-15,-1-10 1 16,-4-8-2-16,4-8-44 16,-1-5 14-16,-1-9-91 15,3-3-109-15,0-11-43 16,-10-52-793-16</inkml:trace>
  <inkml:trace contextRef="#ctx0" brushRef="#br0" timeOffset="95686.95">6634 6154 111 0,'-2'-10'1570'0,"2"2"-1401"0,-2-8-131 0,4 2 55 0,-2 4-33 0,0-2-5 0,2 3-1 16,-2 8-7-16,0 1 14 15,0 0-13-15,0 1-47 16,-2 10 14-16,0 11-15 16,0 18 47-16,0 12-22 15,2 16 5-15,0 16 8 16,4 75-11-16,8 59 10 15,-8 61 52-15,-8-112-81 16,-4 11-7-16,-5 22 10 0,7-27-5 16,6-39 6-16,4-84-12 15,0-11 0-15,1-5 9 16,1 28-9-16,0-14 0 16,0-14 15-16,-6-12-14 15,2-12 14-15,-2-6-15 16,-2-2 0-16,2-4-6 15,-4 0 6-15,-6-6-161 16,1-8-166-16,-32-60-187 16</inkml:trace>
  <inkml:trace contextRef="#ctx0" brushRef="#br0" timeOffset="98321.5">7341 4949 1249 0,'0'-2'164'0,"-3"2"-110"0,3-4 13 0,0 2 10 0,0 0-40 0,0-1 11 16,0 2-40-16,3-2-7 16,-3 3 50-16,2-1-37 15,-2 1 8-15,0-4 11 16,0 4-9-16,0-2 30 16,3 2-40-16,-3 0-7 0,0-2 46 15,0 2-17 1,0 0-14-16,0 0 5 0,0-2-16 15,0 4 26-15,0-2-37 16,0 2-3-16,0 5 3 16,2 4 6-16,0 5 19 15,-2 4-11-15,2-2-13 16,3 2 27-16,-1 4-28 16,5-2 0-16,-2 0 30 15,0 2-9-15,-1-2 6 16,-2 0-3-16,3 0-16 15,0-2 28-15,0 1-36 0,-3-10 1 16,3-3 23-16,1-1-10 16,10-7 11-16,5-7 28 15,12-7-43 1,12-12 35-16,9-10-33 0,12-8 0 16,9-10 20-16,8-2-25 15,4-6-6-15,4 1-1 16,-1-1 8-16,-1 4-1 15,-3 4-7-15,-9 6 0 16,-8 8 3-16,-13 6-3 16,-11 8 0-16,-16 5 1 15,-11 10-1-15,-8 3 52 16,-10 4-31-16,-2 4-9 0,0 0 26 16,-2 0-37-1,2 1-1-15,-3-1 0 0,1 0 3 16,-1 3-27-16,-1-2 24 15,-5 8-38-15,-6 0-86 16,-3 9-254-16,-45 5-805 16</inkml:trace>
  <inkml:trace contextRef="#ctx0" brushRef="#br0" timeOffset="118904.72">14865 4084 78 0,'-2'4'859'0,"0"4"-785"0,-5 5-52 0,7 1 13 0,0 0-16 15,4 2 17-15,1 2 41 16,-3-2-37-16,-2 4 55 16,3-2-74-16,-3 0 28 15,-3-6 8-15,3-2-55 16,-2-2 41-16,0-2-1 16,-1-4-19-16,3-2 98 15,0 0-41-15,3-4 4 16,1-6-21-16,1-8-41 15,3-6-10-15,1-4 13 16,5-5-24-16,1 4 34 0,3-6-35 16,3 1-1-1,0 2 1-15,6 4 0 0,2 4 0 16,-2 4 6-16,0 8 5 16,-10 10-22-16,-3 14-7 15,-10 10 18-15,-1 8 1 16,-3 10 0-16,-3-1-1 15,-1-2-9-15,0-4-39 16,-1-7 18-16,2-6-28 16,1-10 22-16,4-6 16 15,-2-6 20-15,3-8 0 0,4-4-76 16,-3-10 76-16,5-2 42 16,3-6-33-16,3 1 6 15,3 1 1-15,1 2-10 16,6 4 9-16,0 4-15 15,0 8 6-15,1 6 21 16,-4 6-27-16,3 4 0 16,-3 2 5-16,7 6 1 15,0 0-6-15,-2 0 0 16,4-4-4-16,3-4-13 16,-1 0-16-16,5-10-84 15,-1 0-4-15,1-4-26 16,1-4-3-16,-6-2 67 15,-2 0 64-15,-12-4 19 0,0-2 91 16,-8 4 16 0,-6 0 25-16,-5 6 0 0,-5 4 36 15,-2 0-66-15,-4 6-90 16,-5 2 39-16,-3 6-50 16,-10 8 14-16,0 4 14 15,4 2-29-15,5-2 0 16,11 0 0-16,5 0-4 15,8-6-8-15,7 2 3 16,5-6-18-16,1-2 27 16,8-6 1-16,-3-4 1 15,5-4 7-15,-4-2-3 16,-2-2 33-16,-5 2-23 0,-3 0-15 16,-3 6 30-1,-6 2-31-15,-2 4 0 0,3 6-16 16,6 14 16-16,5 12 9 15,-1 15-9-15,5 6-3 16,-3 6 3-16,2-1 0 16,-1 2 1-16,-7-8-7 15,-9-2-8-15,-9-10 13 16,-7-6-42-16,-9-7 3 16,-8-14 17-16,-1-1 10 15,-1-11 2-15,2-7-20 16,6-13 8-16,5-8 22 15,13-10-27-15,12-11 27 0,7-4-22 16,18-8 23-16,8 4 4 16,8 0-4-16,8 0 0 15,4 5-2-15,-2 9 10 16,-5 2-8-16,-6 6 7 16,-10 4 16-16,-6 4 1 15,-9 2 18-15,-2 4-24 16,-9 4 39-16,-3 6-8 15,-6 2 16-15,0 4 50 16,-2 4-89-16,0 2-26 16,0 12-18-16,-1 10 18 15,3 8 18-15,3 6-18 16,1-2 0-16,3 1 5 16,4-7-5-16,2-6 0 15,-3-8-40-15,-2-8-124 16,1-10-5-16,7-49-657 0</inkml:trace>
  <inkml:trace contextRef="#ctx0" brushRef="#br0" timeOffset="119087.9">16262 3591 1836 0,'-2'0'229'0,"2"0"-199"0,0 2-30 16,-4 8-10-16,-3 0-23 0,2 8-162 0,3 24-1162 15</inkml:trace>
  <inkml:trace contextRef="#ctx0" brushRef="#br0" timeOffset="120104.09">15402 3902 1386 0,'0'0'202'0,"0"-2"-121"0,2 2 60 0,-2-2-13 0,0 2-20 0,0 0-42 16,0-2 15-16,0 2 0 15,-2 0-5-15,2 0 14 16,-2 0-48-1,2 2-28-15,-4 2-14 0,-5 8 0 16,-5 10-11-16,-3 8 10 16,1 8 1-16,7-1-1 15,5-4-10-15,8-8 11 16,5-7-4-16,5-3 4 16,5-6-14-16,-1-5 14 15,4-10 8-15,0-2 25 16,1-6-33-16,-6 2 0 0,1-5 9 15,-2 6-9-15,-3-2-1 16,-4 5 0-16,3 7-23 16,-6 2-9-16,1 7-147 15,-1 9-107-15,6 29-579 16</inkml:trace>
  <inkml:trace contextRef="#ctx0" brushRef="#br0" timeOffset="120608.56">15325 4634 1942 0,'6'0'90'0,"5"-2"-90"0,9 0 0 0,9-2-4 0,9 2 4 0,2 2-113 0,38 8-251 16</inkml:trace>
  <inkml:trace contextRef="#ctx0" brushRef="#br0" timeOffset="120754.23">15041 4846 2042 0,'25'-8'239'15,"8"-2"-196"-15,34-6 35 16,17-2-6-16,10 0-31 16,2 4-41-16,-5 4-76 15,83 4-388-15</inkml:trace>
  <inkml:trace contextRef="#ctx0" brushRef="#br0" timeOffset="125455.12">10696 4748 1885 0,'-4'-2'195'0,"2"2"-186"0,-3-2 78 0,-1 0 31 0,2 0-65 0,-4 2-29 15,2 0-24-15,-1 0 21 16,-1 2-21-16,-2 2 6 16,-7 2 7-16,3 6-13 0,-1 0 0 15,1 4 0-15,7 2-8 16,5-1 7-16,6 2-13 15,8 2 14-15,5 3 0 16,10 2 0-16,-2 0 0 16,4-2-1-16,-6-2 2 15,-6 0 10-15,-9 0-11 16,-5 0 0-16,-6 2 36 16,-7 0 3-16,-5-2-3 15,-6 2 2-15,-6-2-28 16,0-6 35-16,-2 0-44 15,3-10-1-15,6-6 0 16,2-10-14-16,7-12-194 16,11-18-167-16,33-94-182 0</inkml:trace>
  <inkml:trace contextRef="#ctx0" brushRef="#br0" timeOffset="125689.74">10652 4517 1514 0,'2'-24'280'0,"0"5"-164"15,3-20 46-15,-3 11 99 16,2 10-102-16,-2 10-47 16,-2 2-47-16,0 6 1 15,0 2-66-15,3 12-41 16,2 20 41-16,1 25 8 16,3 17-7-16,-3 16 3 15,0 4 11-15,-4-2 6 16,-4 0-21-16,-2-9-16 15,0-13 14-15,0-12-119 0,2-18-127 16,2-13-130-16,14-26-1006 16</inkml:trace>
  <inkml:trace contextRef="#ctx0" brushRef="#br0" timeOffset="126064.04">11126 4620 947 0,'-15'10'938'16,"-1"0"-845"-16,-19 14-51 16,1 8 54-16,7 0 25 15,10 4-91-15,7-2-29 16,10-1 22-16,12 0-13 15,5-5-4-15,12 1-6 16,7-5 8-16,7 0 12 16,1 0-20-16,-1 0-2 15,-10 0 2-15,-9-2 1 16,-6 0 5-16,-13 0 6 16,-8-2-12-16,-5 0 50 15,-8 0-29-15,-4-2-21 16,-4-1 26-16,-3-2-26 0,-2-8-7 15,-2-6-63-15,-1-10-209 16,-28-64-320-16</inkml:trace>
  <inkml:trace contextRef="#ctx0" brushRef="#br0" timeOffset="126223.17">11220 4712 1729 0,'14'-2'256'0,"3"-2"-217"16,16 0 27-16,8 0 12 16,1 2-78-16,0 4-159 15,70 2-726-15</inkml:trace>
  <inkml:trace contextRef="#ctx0" brushRef="#br0" timeOffset="126539.15">11616 4949 1972 0,'-10'16'239'0,"-4"-2"-151"16,-4 10-16-16,2 4 47 15,6-6-35-15,7-2-65 16,8-2 2-16,8-2-6 15,7-2-13-15,9-8 42 0,9-8-44 16,3-6 0-16,1-4 27 16,-3-6-4-16,-7 0-14 15,-10 2 15-15,-9-2-8 16,-8 2 62-16,-10 4-67 16,-6-2-11-16,-11 4-17 15,-5 4-5-15,-9 2-77 16,1 4-114-16,4 6-131 15,8-4-242-15</inkml:trace>
  <inkml:trace contextRef="#ctx0" brushRef="#br0" timeOffset="126811.65">11944 4945 1934 0,'-6'14'183'0,"-2"-2"-92"15,2 10-2-15,6-2-14 16,14-2-12-16,10-4-21 16,16 0-5-16,13-12-2 15,7-8-17-15,-2-10 57 16,-6-4-42-16,-12-2-3 16,-13 4 28-16,-13-4 11 15,-12 0-28-15,-14-3-41 16,-15 4-57-16,-13 3 12 15,-13 14-126-15,-14 10-144 16,-147 64-199-16</inkml:trace>
  <inkml:trace contextRef="#ctx0" brushRef="#br0" timeOffset="127074.09">10658 5673 1673 0,'3'0'541'0,"-1"2"-534"16,7-2 59-16,9 2 146 0,24-4 1 16,27-2-102-16,27-10-14 15,87-11-47-15,23-5 25 16,-5-8-72-1,-143 30-2-15,-4 0-2 0,-10-2-106 16,33-2-249 0,-6 0-426-16</inkml:trace>
  <inkml:trace contextRef="#ctx0" brushRef="#br0" timeOffset="127223.28">11015 5775 2312 0,'38'-2'469'16,"6"0"-433"-16,45-10 1 0,81-4 41 16,26-10-34-16,22-16-44 15,-77-9-594-15</inkml:trace>
  <inkml:trace contextRef="#ctx0" brushRef="#br0" timeOffset="172440.43">22207 4918 291 0,'-3'0'1680'0,"3"0"-1499"0,-2 0-146 0,4 0-35 0,-4 3 0 0,2-3 46 0,0 0 16 0,-2 0-5 15,4 0 27 1,-4 0 13-16,2 0 19 16,0 2-58-16,-2-2-25 15,2 2 15-15,-2 0-39 0,2 3-9 16,0 6 0-16,0 9 0 15,-2 10 12-15,2 14-12 16,-2 12 0-16,-2 8 6 16,2 3-5-16,2-9-1 15,2-4 0-15,2-18 0 16,-4-12 11-16,2-12-11 16,-2-8 0-16,0-4 18 0,0-2-5 15,-2-8-4-15,2-8-9 16,0-16 0-16,-4-12 1 15,4-8-1-15,0-9-3 16,4-1-14-16,-2-2 13 16,4 4-11-16,3 8-8 15,-1 11 22-15,6 11-1 16,-5 13 2-16,-3 8-15 16,2 4 8-16,-2 7-11 15,5 4 0-15,3 7 12 16,5 7 4-16,10 13 1 15,7 5 1-15,-1 10-3 16,4 2-5-16,-1 0 8 16,-5-4 0-16,0-6 0 15,-1-10 6-15,-10-8 3 0,-1-10-9 16,-9-8 0 0,1-2 30-16,1-8 15 0,-3-10-5 15,1-4-7-15,1-6-25 16,-5-6 44-16,2-8-34 15,-3-2-17-15,-3-2 39 16,2 0-25-16,-1 5-1 16,1 1-4-16,-1 8-4 15,2 4 29-15,-3 10-23 16,-2 2-5-16,3 4 8 16,-5 4-15-16,0 6-6 15,0 0 5-15,-2 4-40 16,2-2 34-16,0 0-62 15,0 2-65-15,0 2-148 16,4 20-241-16</inkml:trace>
  <inkml:trace contextRef="#ctx0" brushRef="#br0" timeOffset="173057.5">23169 4796 1458 0,'0'0'268'0,"0"0"-196"0,0 0 26 0,0 2 11 0,2-2 49 0,0 0-41 0,1 0-38 16,-1 2 7-16,9-2-53 15,10 2 64-15,10 2-26 16,4 2-49-16,5-4-17 16,-2-2-5-16,-3-4-105 15,0-4-53-15,-12 0-98 16,2-4 37-16,-13 4 6 15,-10-2 64-15,-12 2 92 0,-7 4 50 16,-5 4 7-16,-3 6 10 16,-2 4 11-16,5-2 71 15,4 4 10 1,7 2-5-16,7 7 26 0,4 6-18 16,7 9-36-16,1 5 26 15,8 11-65-15,2-2-29 16,0 6 20-16,3-2-3 15,2 2 0-15,-1-2 30 16,-4-5 24-16,-2-7-6 16,-12-12-37-16,-4-10-5 15,-4-12 22-15,-9-4 20 16,-5 0 21-16,-11-4 3 0,-9-6-30 16,-9 0 18-16,-2-4-69 15,-9-4-9-15,-4 2 0 16,-3-6-29-1,-7 2-145-15,8 3-109 0,11 2-188 16,-12 0-317-16</inkml:trace>
  <inkml:trace contextRef="#ctx0" brushRef="#br0" timeOffset="173442.84">22049 5660 1344 0,'0'-1'500'0,"0"1"-419"0,-3 0-30 0,3 0 134 0,0 1-32 0,0-1-17 16,0 3-17-16,0-2-46 15,9 8-25-15,9 0 5 16,16 8-20-16,14 1 31 16,18-2-58-16,9-2-6 0,2-2 9 15,0-4-8 1,-13-4-1-16,-6-4-102 0,-20-4-186 15,-16-6-54-15,-15 4-248 16,-70-2-526-16</inkml:trace>
  <inkml:trace contextRef="#ctx0" brushRef="#br0" timeOffset="173575.15">22215 5839 1503 0,'21'4'363'0,"5"0"-211"16,35 8-7-16,16-2-52 15,12-2-31-15,5-2-53 16,2-6-9-16,-1-8-17 0,104-36-319 16</inkml:trace>
  <inkml:trace contextRef="#ctx0" brushRef="#br0" timeOffset="177640.81">20498 6551 1820 0,'-2'-2'255'0,"2"2"-104"0,-5-4-26 0,5 8-43 0,0-4-16 0,0 2-27 0,0 0 50 16,0-2-49-16,2 2-23 15,7 0 25-15,7 2-2 16,8 0-8-16,10 0-10 16,5 2-20-16,4 0 17 15,4-4-19-15,-2 2-60 16,-8-2-73-16,-5-2-164 16,-8 2-65-16,-6-2-203 15</inkml:trace>
  <inkml:trace contextRef="#ctx0" brushRef="#br0" timeOffset="177842.22">20673 6635 1500 0,'0'0'238'16,"0"0"-152"-16,3 4-26 16,-1 4 30-16,1 2 4 15,3 10 13-15,1 5-32 16,4 7-27-16,-4 5 21 0,0 3-33 15,-3-1-14-15,0-1-17 16,-2-4 2-16,3-2-14 16,-1-8-47-16,3-6-197 15,15 14-127-15</inkml:trace>
  <inkml:trace contextRef="#ctx0" brushRef="#br0" timeOffset="178792.42">20997 6864 1743 0,'0'-2'358'0,"0"2"-230"16,0 2-11-16,0-2-63 15,-4 0-35-15,4 1-14 16,0 4-5-16,4 3-17 15,5 6 16-15,7 2 2 16,3 0 20-16,4 0-21 16,1-8 0-16,1-2 12 15,1-10-10-15,-6 0 8 16,3-2 4-16,-8-4-5 16,1-4 51-16,-5 0-39 15,-5 4-6-15,0 2 9 16,-4 2-8-16,-2 6-16 15,0 6-10-15,2 6-31 16,0 14 41-16,2 18 1 0,5 10 6 16,-7 8 3-16,3 1-9 15,-5-8 7-15,0 0-8 16,-7-11 1-16,-4-12-18 16,-3-4 17-16,-5-14-15 15,-6-4 10-15,1-14 5 16,1-4 18-16,4-14-18 15,7-4-27-15,12-10 26 16,9-11-29-16,15-8-26 16,13 1 10-16,7-5 2 15,5-3 1-15,2 2 14 16,0 2 29-16,-3 4 5 16,-13 4-5-16,-6 7 0 0,-14 9 12 15,-6 10 4-15,-7 8 41 16,-8 2-22-16,-3 6-26 15,2 0 16-15,1 6-25 16,-1 8 0-16,-2 10-12 16,-4 16 12-16,3 14 6 15,4 8-6-15,8 7 0 16,10 3 2-16,3-2-2 16,1-8-6-16,-5-8 6 15,2-9 1-15,-6-8 10 16,-3-4-11-16,-1-14 0 15,-6-4 7-15,3-1-7 16,-2-8 0-16,-5-6 25 16,-6-5-16-16,-3-9 0 0,1-8-9 15,-1-10-22-15,9-4 22 16,7-4-22-16,7 0 14 16,11 0-2-16,2 3-8 15,11 5 9-15,-1 8-11 16,-1 9-1-16,0 5 21 15,-10 11 0-15,-1 9-8 16,-5 11 7-16,1 5 1 16,-3 10-1-16,-3 4-8 15,-5 0 9-15,-3 0-5 16,-7-6 6-16,-8-4-1 16,-1-8 2-16,-4 2-1 15,-4-6 15-15,-1-4-16 16,5-6-36-16,5-10-69 0,3-4-209 15,32-52-557-15</inkml:trace>
  <inkml:trace contextRef="#ctx0" brushRef="#br0" timeOffset="179273.06">21832 6868 1389 0,'7'2'212'0,"4"2"-47"0,5 4-26 0,0-4-40 0,3 0 14 0,-3-4-5 15,2-2-20-15,-2-2-2 16,-3-6-34-16,1 0 5 16,-6-4-31-16,-4 2-7 0,-1-1 31 15,-6 3-50-15,-3 2-25 16,0 4-13-16,-8 8 5 16,1 7 18-16,-3 3-10 15,3 6-10-15,6 6 26 16,12-2-33-16,7-4-4 15,7-2 31-15,5-10 15 16,-2-2 4-16,5-10-4 16,0-6 0-16,0-4 38 15,2-2-11-15,-7-6 0 16,0-2-6-16,-8 2-12 16,-4 0 11-16,-7 5-20 15,1 6 0-15,-4 7-14 16,-4 0 14-16,4 4-33 15,4 8-10-15,-2 2 35 0,6 6 8 16,-2 8 0-16,5 2 0 16,-5-2 13-16,0-2-12 15,-6-2 23-15,-8-4-3 16,-11 2-12-16,-15-2 28 16,-11-4-37-16,-9-4-72 15,0-8-49-15,6-6-152 16,-8-30-469-16</inkml:trace>
  <inkml:trace contextRef="#ctx0" brushRef="#br0" timeOffset="181142.01">23546 6661 1377 0,'0'0'348'16,"0"0"-214"-16,0 0-56 0,-3 0 0 0,3 2-3 0,0-2 13 0,-2 0-5 15,0 4-34-15,2-2-43 16,-2 4 27-16,-5 14-31 16,1 10 7-16,-3 12 6 0,-1 6-6 15,4 2-9-15,-3-3 2 16,5-9-2-16,-1-2 35 16,3-10-35-16,-3-4 0 15,5-8 1-15,0-8 0 16,0-4 15-16,0 1-4 15,0-6-12-15,0 3 48 16,0-4 4-16,0-12-20 16,0-6-20-16,0-10-6 15,2-8 0-15,3-6-5 16,2-3-1-16,4-2 0 16,0-2-2-16,5 5-13 15,4 6 14-15,0 4-4 16,2 10 4-16,3 4-9 0,0 6-5 15,-6 10 15-15,-1 6-14 16,-7 8-20-16,-5 14 21 16,-6 10 13-16,-4 12 1 15,-4 2-1-15,-9 0 11 16,-2-5-11-16,-1-10 0 16,1-7-19-16,4-5 18 15,5-7-7-15,-2-2-23 16,5-7-26-16,5 2 10 15,4-3 35-15,3 0-85 16,3 2 38-16,10 0 50 16,5 8 9-16,6 0 4 0,7 6-4 15,1 4 0-15,3 2 12 16,3 0-11 0,-1-4-1-16,-2 2 0 0,-4-4-25 15,-5-10-125-15,38-22-358 16</inkml:trace>
  <inkml:trace contextRef="#ctx0" brushRef="#br0" timeOffset="181558.17">24163 6679 1365 0,'0'-2'546'0,"0"2"-461"0,-2 0-23 0,2 2 73 0,0-2-18 0,0 2-17 0,-3-2-8 16,1 3 19-16,0-3-51 15,0 1-26-15,2 1 7 16,-3 2-31-16,1 2 5 16,2 6-15-16,-4 10 1 15,2 11 29-15,-3-1-30 0,3 1 0 16,2 3 6-16,-2-1-5 16,2 1 14-16,0-4-15 15,-3-4 0-15,-1-2-15 16,-1-8 13-16,3-4-122 15,0-6-86-15,0-4-119 16,6-20-119-16</inkml:trace>
  <inkml:trace contextRef="#ctx0" brushRef="#br0" timeOffset="181991.62">24413 6673 1132 0,'0'2'688'0,"0"-2"-601"16,0 2-69-16,-2-2 8 16,2 2-20-16,0 0 46 15,-3 2 37-15,-2 2-16 16,-1 2-7-16,-7 4-37 15,-10 4-20-15,-4 2 17 16,-4 2-26-16,-4-3 0 16,1-2 9-16,3-5-9 15,9-2-8-15,6-3 8 16,9-3-4-16,5-2 2 16,4 0-20-16,1 2-35 0,8 3 34 15,6 6 23-15,14 7 0 16,12 6 17-16,9 2-11 15,1 2 30-15,7 2-26 16,-4-4-9-16,0 0 38 16,-6-6-28-16,2-4-5 15,-9-8-6-15,-10-6-84 16,-4-4-81-16,-16-6-94 16,-19-36-613-16</inkml:trace>
  <inkml:trace contextRef="#ctx0" brushRef="#br0" timeOffset="183457.09">23007 6715 1344 0,'0'0'217'0,"0"0"-130"0,2 0 63 0,-2 0-31 0,2-4-50 0,0 2 13 0,2 0 11 16,2 0-9-16,0 0 0 15,3 2-16-15,-3-1-47 16,8 1 24 0,3 1-44-16,4 1 0 0,6 2 24 15,-5 4-13-15,2 0-12 16,-8 2 0-16,-1 4 0 16,-7 8 2-16,-8 4-2 15,-10 6 0-15,-15 4-13 16,-6 1 1-16,-2-3 0 15,-3-4 3-15,-1-6 9 0,3-4 8 16,3-2-8 0,6-6-3-16,3 0 3 0,9-4 0 15,8-4-1 1,5-2-8-16,5 0 9 0,8 2 27 16,11-2-6-16,8 1-1 15,7-3 11-15,7 0-11 16,3-3 5-16,-3 1 22 15,-2-2-1-15,4 4 38 16,-6-2-36-16,-4 2-27 16,-12 0 3-16,-1 0-7 15,-13 0 2-15,-8 2 4 16,-4-2-1-16,-2 0 40 16,2 0-44-16,-2 0-18 15,-1 0 17-15,0 0-17 16,3 0 0-16,0 0-5 15,0 0 5-15,0 4-9 0,0-8-42 16,-2 4-151-16,-2-4-271 16,-18-30-1471-16</inkml:trace>
  <inkml:trace contextRef="#ctx0" brushRef="#br0" timeOffset="184724.22">25571 6497 1228 0,'0'0'728'0,"-2"0"-672"0,-3 0-8 0,5 4-47 0,-2-2 11 0,2 0 21 0,-2-2-8 16,0 6 7-16,2 10 8 16,-2 12 44-16,2 20 8 15,0 22-14-15,0 14-8 16,0 19-17-16,0 63-29 15,-3-110 16-15,1 57-30 0,2-9-9 16,0-2 22 0,2-1-22-16,1-6 7 0,-3-4 53 15,-3-1-38 1,1-4 8-16,-2-1-23 0,-1 1-7 16,-2 0 19-16,1-8-20 15,-3-7 0-15,7-17-1 16,0-14 2-16,2-14 4 15,0-10-5-15,0-10 0 16,0-4-16-16,2-4-23 16,2-10-69-16,9-12-123 15,3-10-105-15,33-121-433 16</inkml:trace>
  <inkml:trace contextRef="#ctx0" brushRef="#br0" timeOffset="185691.05">26177 6731 1171 0,'-4'-2'175'0,"2"0"-136"0,-3-4-22 0,0 5 100 0,-1-2 6 0,3 1-32 16,1 2 5-16,2 0-21 16,2 0-6-16,1 0-10 0,-1 0-10 15,5 0 11-15,4-4-27 16,4 4-15-16,10 4 3 16,2-2-21-16,2 5 19 15,-2-2-19-15,-7 8 0 16,-3-3-4-16,-6 2 4 15,-4-5-9-15,-4 1-12 16,-6 1-15-16,1-4 36 16,-3 2-1-16,-2-1-17 15,-1-1 17-15,1 2-15 16,3-5-4-16,4 0-8 16,4 0-56-16,7 2 82 0,5 4-11 15,10-1 10-15,3 2 1 16,10 4 2-16,-4 4-1 15,-1-1 1-15,-3 2 0 16,-9 2-1-16,-4 2 1 16,-9 0 0-16,-7-6 0 15,-9 2 0-15,-8-2 15 16,-6-4 12-16,-8 0-8 16,-6-6 47-16,-3-4-31 15,3-2-14-15,-4 0 31 16,4-3-35-16,8-2-16 15,10-1-1-15,3-4-55 16,14 2-72-16,9-8-146 16,49-30-1134-16</inkml:trace>
  <inkml:trace contextRef="#ctx0" brushRef="#br0" timeOffset="186624.45">27033 6639 1328 0,'0'0'475'0,"-2"0"-423"0,2 0-13 0,0 2 3 0,-2-2-9 0,-1 8-6 15,0 0 36-15,-1 8 39 16,0 6-40-16,-1 4 4 16,3 6-3-16,-2 3-23 0,4-3-14 15,0-2-1 1,0-6-25-16,4-6 28 0,-2-4-28 15,-2-8 0-15,2-4 2 16,-2 0 4-16,0-2 9 16,3 0-2-16,-3-2 5 15,0-6 50-15,2-6-56 16,0-10-12-16,0-6 21 16,6-8-21-16,0-5 1 15,1 6-1-15,9 1 1 16,-3 7-18-16,3 5 16 15,0 8-17-15,-2 8 17 16,-3 4-7-16,-4 6-16 16,-4 2-13-16,-5 4-10 15,-7 10 46-15,-2 0-32 0,-9 2 3 16,2-6 29-16,1 1-4 16,-1-8 5-16,3 1 0 15,3-4 0-15,6 0-14 16,0 5 14-16,4 4-15 15,8 4 0-15,2 1 15 16,5 3 0-16,10 1-6 16,0 0 12-16,1-1-21 15,6-3 15-15,-3-4-6 16,-2-2-82-16,-2-4-95 16,-2-6-87-16,33-28-381 15</inkml:trace>
  <inkml:trace contextRef="#ctx0" brushRef="#br0" timeOffset="186907.41">27501 6633 1528 0,'-3'0'343'0,"3"0"-263"0,0 6-64 0,-4 4 40 0,4 8 20 0,-4 6 49 16,4 5-40-16,2 0-34 16,-2 4 27-16,4 0-60 15,-2-5-18-15,3-3 0 16,-1-7-1-16,-2-6-23 0,0-2-36 16,3-8-35-1,-2 0-37-15,1-4-76 0,23-22-155 16</inkml:trace>
  <inkml:trace contextRef="#ctx0" brushRef="#br0" timeOffset="187291.37">27788 6625 1557 0,'-5'4'195'15,"-1"0"-142"-15,-12 10-35 0,-4 0-6 16,-5 4 30 0,-4 0-27-16,4 0-15 0,2-6 29 15,10-4-16 1,4 0 29-16,4-6-18 0,7-2-7 16,0 0 17-16,2 2-23 15,-2-2-11-15,5 5 11 16,1 0 19-16,2 8 16 15,7 5-26-15,5 1-4 16,5 6 58-16,6 5-53 16,7-6 1-16,1-2-1 15,1-4 0-15,1-4 6 16,-3 0-27-16,-1-6 1 16,-8-2-9-16,0-6 8 0,-6 0-54 15,-1-6-132-15,2-8-117 16,41-40-542-16</inkml:trace>
  <inkml:trace contextRef="#ctx0" brushRef="#br0" timeOffset="188525.36">28724 6302 132 0,'0'0'1290'0,"0"0"-1106"0,-2 0-152 0,2 2-4 0,0 0 73 0,-2 2-25 16,2 2 29-16,0 6-31 15,0 10-16-15,4 14 35 16,-2 13-7-16,3 13-34 16,-3 14 14-16,-4 12-33 15,-1 11-18-15,-3 6-6 16,-2 4-3-16,2-1 20 16,4-5-26-16,2-5 0 15,2-2 5-15,2-8-4 0,6-3 6 16,-1-11-4-1,-1-6 11-15,4-10 4 0,-8-6-18 16,1-7 7 0,-3-9-2-16,0-11-4 0,-2-8-1 15,0-5 0-15,0-8 2 16,0-2-13-16,2-4 11 16,0-2-45-16,5-13-51 15,0-6-166-15,15-80-214 16</inkml:trace>
  <inkml:trace contextRef="#ctx0" brushRef="#br0" timeOffset="190211.55">29557 6487 864 0,'0'0'797'0,"-2"0"-688"0,2 2-83 0,-2 0-5 0,-3 12 30 0,-6 6 22 15,0 12 11-15,-7 10-31 16,-9 6-41-16,-2 0 21 16,2-8-28-16,-1-4-4 15,1-10 4-15,9-8 1 16,3-8-6-16,1-6 0 15,10-1 0-15,4-6-5 16,2-2 5-16,6-4-46 16,11-4 22-16,5 3 6 0,12 0 17 15,-1 7-5-15,3 6 6 16,1 4 8-16,-8 0-7 16,-3 0 4-16,1-3 3 15,-2 3-7-15,-7-7 9 16,1-3-10-16,-6-5 0 15,-5 2 51-15,0-3-9 16,-1-4 2-16,-5 2 13 16,-2-1-17-16,0 3 28 15,-2 5-13-15,-2 4-20 16,0 0 16-16,0 3-51 16,0-2-18-16,0 5 6 0,-3 9 12 15,3 0 7-15,-2 9-7 16,2 1 0-16,2-3-15 15,-4 2-2-15,2-2-95 16,0 2-100-16,-2-4-5 16,0 4-518-16</inkml:trace>
  <inkml:trace contextRef="#ctx0" brushRef="#br0" timeOffset="190808.09">30083 6684 1682 0,'0'11'154'0,"-2"1"-116"0,0 16 17 0,-3 11 14 0,0 5-10 0,1 0-25 0,2 0-28 15,2-4 35-15,0-6-41 16,2-6 0-16,2-10 26 16,-2-8-26-16,1-6 6 15,0-2-6-15,-3-4 0 16,0-4 8-16,0-8-8 15,2-8-8-15,-2-6-11 0,2-10 5 16,0-6 8-16,5-6-3 16,1-9 9-16,6 4-10 15,3-2 10-15,10 7-14 16,2 12 1-16,2 12 13 16,-2 8 3-16,-2 12-3 15,-12 10 0-15,-5 8-7 16,-12 10 7-16,-8 10-24 15,-11 0 12-15,-4-2 7 16,-4-6 5-16,2-2 1 16,2-8-1-16,8-6 9 0,5-2-9 15,8-2 0-15,4 0-23 16,4 5 23-16,12 9 0 16,9 1 0-16,8 6 0 15,7 1 12-15,4-4-12 16,2 0-10-16,-2-6 10 15,-4-4-53-15,-2-6-76 16,37-30-219-16</inkml:trace>
  <inkml:trace contextRef="#ctx0" brushRef="#br0" timeOffset="191175.15">30696 6615 1575 0,'0'0'177'0,"2"2"-113"0,-4 2 8 0,4-2 0 0,-2 2 29 0,0 2 10 15,-2 10-12-15,2 2-36 16,-2 8-41-16,0 5 25 16,-4 1-35-16,4 4-3 15,2-3-5-15,0-4 5 16,2-1 2-16,6-8-11 0,-4-2-6 16,3-4-6-16,-3-10-22 15,0 0-58-15,4-4-71 16,0-6 11-16,7-8-118 15,26-43-260-15</inkml:trace>
  <inkml:trace contextRef="#ctx0" brushRef="#br0" timeOffset="191491.3">31006 6587 1498 0,'0'2'270'0,"-5"2"-218"15,-7 8-35-15,-7 8 40 16,-12 8-27-16,-6 3-15 16,-2 2-5-16,-3-5-4 15,6-6 8-15,5-7-14 16,6-4 1-16,11-7 35 16,8-1-27-16,6-1 25 15,0-4 7-15,4 4-35 16,6-1 16-16,5 3-7 15,10 7-15-15,8 3 8 16,5 8-7-16,5 0-1 0,1 2 0 16,-2-2 0-1,-2-4-10-15,-2-4-29 0,-7-6-62 16,-6-6-101-16,35-16-109 16</inkml:trace>
  <inkml:trace contextRef="#ctx0" brushRef="#br0" timeOffset="191991.92">31486 6539 1564 0,'0'-2'203'0,"0"2"-166"0,-2 2-11 0,2-2 7 0,-2 2 19 0,0 2 17 0,2 2 21 15,-2 4 48-15,2 4-58 16,-5 10-16-16,-3 12-4 15,-4 16 6-15,-1 18-7 16,1 19-12-16,6 3-46 16,6 8 23-16,4-2-24 15,6-1 0-15,0-1 0 16,4 0 1-16,-3 0 23 16,0 3 9-16,5-13-24 0,-1-8 24 15,-1-10-33-15,-1-10 1 16,-2-11 15-16,-4-11-16 15,0-10 0-15,-5-8-1 16,0-10 2-16,-2-4 13 16,0-4-5-16,0-6 0 15,-2-2-9-15,0-6-45 16,-3-10-110-16,-22-60-344 16</inkml:trace>
  <inkml:trace contextRef="#ctx0" brushRef="#br0" timeOffset="195224.81">23000 7914 1748 0,'0'-1'260'0,"0"1"-194"15,0-3-2-15,0 3 7 0,0 0-5 0,0 0 39 0,0 0-42 16,-2 0 28-16,2 0 5 15,-2-2-22-15,2 2 16 16,-2-1-29-16,-1 1-26 0,0-4-1 16,-5 1-34-16,-3-1-19 15,-5 3 18 1,-8 2 1-16,-1 3 1 0,-4 9-1 16,2-4 0-16,9 5-16 15,7 0 16-15,14 7-21 16,7 3-23-16,17 0-22 15,7 2 29-15,9-2-17 16,3-4-12-16,1 0 64 16,-11-2-19-16,-7 0 14 15,-14-2-13-15,-6 2 5 16,-11 4 14-16,-12 0 1 16,-5 0 0-16,-8-2 6 15,0-6 1-15,-4-1-7 16,2-8 9-16,6-2-2 0,-1-6 16 15,6-1-23-15,2-10 1 16,5 0-1-16,5-9-51 16,4-8-89-16,4-5-154 15,17-74-381-15</inkml:trace>
  <inkml:trace contextRef="#ctx0" brushRef="#br0" timeOffset="195540.96">22919 7636 1878 0,'0'-3'222'0,"0"3"-159"0,0 0-53 0,0 0-2 0,3 3 13 0,-3-3 13 16,4 4 71-16,1 0-1 15,2 4-4-15,3 8-16 16,2 16-33-16,-1 20-6 16,-5 20 2-16,-1 21-28 15,-10 7 28-15,-5 62-47 16,3-112 0-16,-2 50-3 16,4-15 3-16,5-25-40 0,2-20-19 15,3-18-112 1,2-14-94-16,21-20-241 0</inkml:trace>
  <inkml:trace contextRef="#ctx0" brushRef="#br0" timeOffset="197025.45">23550 7950 952 0,'-2'-1'271'0,"2"1"-271"0,-2 0-13 0,-1 0 13 0,1 0 27 0,0 0 37 16,0-2-20-16,-3 2 26 15,5 0-4-15,-2 0-27 16,2 0 27-16,0 0-37 15,0 0 50-15,0 0 5 16,0 0-40-16,0 0-2 16,0 0 18-16,2 0-15 15,-2 0-11-15,0 0-10 16,0 0 29-16,5 0-47 16,-5 0-6-16,2 0 29 15,-2 0 4-15,0 0-8 16,2-2 11-16,-2 2-34 0,0 0 34 15,0 0-29-15,0 0 2 16,0 0 15-16,0 0 3 16,2-2 5-16,-2-1-1 15,3 2-14-15,-3 1 40 16,0-3-9-16,-3 3-17 16,3 0 10-16,0 0-5 15,0 0-6-15,-2 0 3 16,0 0-24-16,-5 3 19 15,-4 1-28-15,-2 3-4 16,-9 8 4-16,4 1 0 16,5-2-6-16,1 2 0 15,8-1 0-15,8 2 5 16,10-1 1-16,-1 0-9 16,7 0 9-16,7 0 1 15,-3 0-1-15,1-2 0 0,-1 0 8 16,-5-4-4-16,-7 0-4 15,-5-4-10-15,-5-2 9 16,-2 0 0-16,0 2-9 16,-4-2 9-16,-5 0-35 15,3 0 15-15,-6-4-80 16,1-4-29-16,3-2-17 16,-9-10-36-16,7-4 22 15,-2-4-136-15,-1-2-84 0,-14-44-424 16</inkml:trace>
  <inkml:trace contextRef="#ctx0" brushRef="#br0" timeOffset="197157.81">23553 7932 1136 0,'13'-5'214'0,"5"-1"52"0,15-2-88 0,13 2-47 0,6-1-43 0,4 6-28 0,-2 1-34 0,-2-3-26 15,-4 2-72-15,-6-6-75 16,53-3-429-16</inkml:trace>
  <inkml:trace contextRef="#ctx0" brushRef="#br0" timeOffset="197525.37">24058 8026 1704 0,'-4'7'225'0,"-3"1"-157"16,-9 10 31-16,-1 6-11 16,-4 2 17-16,3 0-42 15,7-2 11-15,7-2-16 16,6-4-2-16,7-2-8 16,5-4 7-16,8-4-13 15,-2-4 47-15,7-8-49 16,-3-2-10-16,-1 0 18 15,-4-6-9-15,-3 2 8 0,-7 0-44 16,-7-2 6 0,-6 2-3-16,-7-2-6 0,-7 2-20 15,-7-2 19-15,-2 4-18 16,0-2-19-16,8 4-58 16,5 2-70-16,8 0-61 15,12-2-235-15,41-14-86 16</inkml:trace>
  <inkml:trace contextRef="#ctx0" brushRef="#br0" timeOffset="197824.06">24292 8053 1668 0,'-2'0'264'15,"2"2"-204"-15,-4 2-20 16,-1 4 32-16,0 2 66 0,5 2-49 15,5 2-16-15,6-4-29 16,12 0 65-16,3-4-31 16,5-4-15-16,5-6-3 15,0-2-16-15,-3-4 13 16,-8 0-12-16,-8-2-5 16,-8 2 38-16,-9-4-57 15,-4 2-10-15,-7 0-1 16,-14 0-9-16,-8 4-2 15,-11 6-53-15,-10 4-104 16,-2 3-80-16,-2 6-293 0,-69 19-1116 16</inkml:trace>
  <inkml:trace contextRef="#ctx0" brushRef="#br0" timeOffset="198691.14">22824 8907 1176 0,'0'0'668'0,"0"-4"-585"0,2 4-4 0,-2 0-8 0,0 0 53 0,-2 4-32 0,-3-2-20 15,-3 4-5-15,-8 4-25 16,-2 6-24-16,-8 2 38 15,1 2-31-15,9-6-13 16,5 4-10-16,11-1 10 16,6-2-2-16,6 6-10 15,10-2 0-15,0 2 32 16,5-1-32-16,-2 0 2 16,0 0 11-16,-10-2-4 15,-7 0 3-15,-8-2-12 0,-6-4 0 16,-5-4 23-16,-5 0-22 15,-6-6-1-15,0-6-14 16,-1-6-56-16,3-10-82 16,5-6-56-16,6-9 46 15,9-10 94-15,2-8-10 16,7-3 20-16,9 4 19 16,0 4-50-16,6 6 89 15,-1 10 33-15,-2 8 5 16,-2 6 77-16,-6 8-14 15,-4 4-17-15,-7 4 33 16,-2 2-12-16,-2 6 0 16,-2 6-41-16,-4 14-14 15,-2 10 16-15,-1 10-41 16,3 4-7-16,6 6 3 0,7 2-3 16,6-1 21-1,9 1-39-15,2-8 8 0,3-4-22 16,-5-10-1-16,2-10-88 15,-4-8-31-15,5-10-139 16,27-24-283-16</inkml:trace>
  <inkml:trace contextRef="#ctx0" brushRef="#br0" timeOffset="199157.68">23543 9007 2053 0,'0'0'244'0,"-2"3"-176"0,0-2-53 0,2 7 28 0,-7 6 44 0,1 4 6 16,-5 6-21-16,-3 7-31 15,-1-1-34-15,1-2 13 16,10 2-20-16,6-6 0 16,9-6 2-16,7-4-1 15,2-6-1-15,7-6 10 0,-1-4-9 16,5-6 17-16,0-2-18 16,-6-4 0-1,0-4 18-15,-9 2-17 16,-1-2 10-16,-6 0 11 0,-5 8-2 15,-4 4 31-15,-2 4-36 16,-3 2-8-16,-5 8 17 16,-9 6-23-16,2 8-1 15,-5 6 0-15,9 8 6 16,3-4-15-16,6 2 6 16,6-4-56-16,0-5-4 15,6-7-114-15,-2-11-124 16,5-5-34-16,47-29-307 0</inkml:trace>
  <inkml:trace contextRef="#ctx0" brushRef="#br0" timeOffset="199592.21">23996 9069 1496 0,'-5'-1'527'0,"-1"1"-411"16,-4 0-92-16,-3 10 12 15,-5 2-15-15,5 4 18 16,2 6 51-16,9-2-41 16,7 0-13-16,3 0 8 15,8 2-20-15,1 0 21 16,0 0-20-16,-5 2-10 16,2-2 36-16,-7 0-19 0,-7 0-16 15,-7-2 8 1,-9 1-24-16,-2-7 27 0,-3-5-27 15,-2-4-30-15,-4-10 6 16,7-7-52-16,-4-8-11 16,6-4-11-16,3-4-88 15,5-2 39-15,10-6 27 16,6 2-54-16,13 2 105 16,3 2 69-16,12 6 47 15,3 4 61-15,8 8-23 16,4-2 20-16,2 5-16 15,5 5-20-15,-3 0 4 16,-4-2-68-16,-4 6-5 0,-7-1-93 16,-9-2-110-1,-9-1-145-15,15-6-705 0</inkml:trace>
  <inkml:trace contextRef="#ctx0" brushRef="#br0" timeOffset="199943.9">24363 9200 1722 0,'-6'8'234'0,"2"0"-134"0,-6 8 68 0,-1 4-45 0,5 0 5 0,4 0-40 15,2-4 17-15,4 2-52 16,9-6-7-16,7-4 31 15,9-4-26-15,7-4-12 16,-1-4-15-16,4-2-23 16,-6-6 43-16,-7 2-26 15,-6-2 5-15,-11 0 13 16,-1-4-30-16,-16 4-6 16,-1-4 0-16,-8 2-7 15,-10 6-7-15,-8 0-4 16,-8 4-43-16,-3 0-47 15,0 4-155-15,-36-4-274 16</inkml:trace>
  <inkml:trace contextRef="#ctx0" brushRef="#br0" timeOffset="201058.57">23007 10012 1624 0,'-3'0'378'0,"-1"-2"-162"0,0 2-105 0,-1 0-11 0,2 2 1 0,1 0-22 0,-4 2-17 15,-3 6-11-15,-2 2-33 16,-9 6 28-16,-3 4-45 16,-1 0-1-16,6-2 1 15,4-4-1-15,12-1-16 16,12-4-2-16,7 1-24 15,8-3 41-15,8 2-34 16,-2 0 22-16,3 3 13 0,-5 1 0 16,-7 3 0-1,-2 3 0-15,-9-2 7 0,-6 4 5 16,-7-3 0-16,-12-2-6 16,-8 2 14-16,-7-4-13 15,-6-4 1-15,-6-4-8 16,3-4 6-16,7-8-11 15,6-10 5-15,8-6-49 16,15-12-11-16,8-12 0 16,14-4 3-16,9-5-9 15,5-1-27-15,6 0 19 16,0 4 26-16,-3 4 42 16,-8 6 6-16,-10 6 51 15,-11 10 15-15,-3 9 12 0,-8 4-16 16,-1 7 37-16,0 1-42 15,-5 3-26 1,-1 9 5-16,-5 11-10 0,-1 12-2 16,-1 20 1-16,3 8-23 15,6 12 62-15,3 7-46 16,7 8 0-16,3 2 8 16,1-3-25-16,4-2 0 15,-2-8-1-15,1-13-59 16,-5-17-61-16,4-20-96 15,0-16-126-15,28-38-368 16</inkml:trace>
  <inkml:trace contextRef="#ctx0" brushRef="#br0" timeOffset="202574.28">23692 10026 28 0,'-2'0'1115'0,"2"0"-896"0,-2 0-72 0,2 2-6 0,0-2-31 16,0 0-22-16,0 0 22 16,0-2-41-16,0 4 21 15,0-2-17-15,0 0 1 16,0 2-16-16,0-2-28 0,0 0-16 15,0-2 32 1,0 2-31-16,0 0-3 0,0 0 6 16,0 0-7-1,0 0 8-15,0 0-19 0,0 0 1 16,0 0 21-16,0 0-22 16,0 0 0-16,0 0 5 15,0 0-4-15,0 0 12 16,0 0-13-16,0 0 0 15,0 0 27-15,0 0-21 16,0 0-5-16,0 0 14 16,0 0 6-16,0 0 9 15,0 0-7-15,0 0-22 16,-4 22 42-16,-7 4-15 0,-9 10-14 16,-1 8-5-16,-2 0-8 15,4-4 2-15,1-7-3 16,7-7-4-16,3-10-13 15,3-8 11-15,3-6-4 16,2-6-2-16,4-4-39 16,5-6 3-16,4-2 4 15,7 2 23-15,3-1 9 16,6 8 12-16,2 3-7 16,-4 1 6-16,4 3 1 15,0 3-1-15,-2-3-4 16,-7-3 5-16,1-1-4 15,-7 1 4-15,-3-5-3 0,-3 1 3 16,-5 0 7 0,-7 0 23-16,-1 3 0 0,-3 3-10 15,-1 2 38-15,-3 6-49 16,-4 11 5-16,-5 4 5 16,7 7-8-16,3 10 2 15,2-3-13-15,4 2 0 16,3-2-18-16,0-6 9 15,0-6-58-15,-4-8-95 16,2-6-167-16,8-10-381 16</inkml:trace>
  <inkml:trace contextRef="#ctx0" brushRef="#br0" timeOffset="204863.96">24270 10018 1347 0,'0'0'497'0,"0"2"-417"0,4-2-22 0,-2 0 13 0,0 2 13 0,1 2-12 16,-1-2 30-16,5 0 13 0,2-2-22 15,-1 0-9-15,6 2-25 16,6-2-49-16,2-2 26 15,7 2-36-15,-2-4-14 16,2 0 4-16,-6 0-77 16,-8 0-66-16,-1 0-92 15,-3-4-56-15,9-16-242 16</inkml:trace>
  <inkml:trace contextRef="#ctx0" brushRef="#br0" timeOffset="205441.09">24600 10014 1036 0,'2'0'262'0,"-2"0"-142"0,2 0 27 15,-2 2 44-15,0-2-88 16,-2 0-8-16,-2 2-8 0,-8 2 1 16,1 4 2-16,-2 0-21 15,-5 6-18-15,5-2 24 16,6 4-39-16,4 2-24 15,6-2 18-15,8 6 3 16,2 2-9-16,8 9 17 16,0-4-31-16,4 3 28 15,-3 1-37-15,-3-3-1 16,-6 0 25-16,-7-4-14 16,-6-4-4-16,-4-2 2 15,-7-4-8-15,-1-10 26 16,-3-2-22-16,3-6-4 15,4-4 18-15,-1-8-14 16,7-6-4-16,4-4 12 16,5-8 2-16,7-4 28 15,3-2-43-15,3-2-6 16,7 0 6-16,-3 7 0 0,3 5-14 16,-9 8 0-16,-7 8-16 15,-7 2 30-15,-10 6-106 16,-10 2-110-16,-4 2-144 15,-55 0-612-15</inkml:trace>
  <inkml:trace contextRef="#ctx0" brushRef="#br0" timeOffset="206225.1">24252 9996 1451 0,'0'-2'340'0,"0"2"-236"0,0-2-29 0,-3 4 13 0,-1 0 26 0,-2 0-7 0,-3 6-31 0,-7 0-31 16,-6 6 9-16,-5-2-51 16,3 4 5-16,-1-6-7 15,7 0-1-15,3-4 1 16,4 0-1-16,1 2-3 16,8-2-7-16,2 2 10 15,2 4-5-15,6-2 5 16,0 2 1-16,3-2-1 0,-2 4 18 15,3-1-17-15,-4 2 47 16,3 1-36-16,-1 5-12 16,-6 0 26-16,-4 6-16 15,-4-3 2-15,-1 0-12 16,0-4 2-16,1-6 25 16,2-6-20-16,4-4-1 15,5-4 21-15,2-2 15 16,6-2 11-16,10-2-23 15,-1-4-24-15,3 2 29 16,0 2-34-16,-8 4-1 16,4 4 22-16,-9 0-7 0,-1 4-7 15,0 0-8 1,-4 4 0-16,-2 0-6 0,-3 2 6 16,-4 2 0-16,-4 0 5 15,-5 0-5-15,-9 4 0 16,-2-4-12-16,-9-4-9 15,-3-2 6-15,1-4 7 16,0-4-29-16,2-2-16 16,10-4-67-16,5-2-153 15,9-6-69-15,32-34-855 16</inkml:trace>
  <inkml:trace contextRef="#ctx0" brushRef="#br0" timeOffset="210441.51">26435 7836 1340 0,'0'0'188'0,"0"0"-127"16,0 0-40-16,0 0 50 16,0 0 56-16,0 0-34 15,-2 0-21-15,0 0 2 16,0 2-5-16,-7 5 27 16,-7 2-57-16,-3 9-23 15,-13 6 10-15,1 5-7 0,2 0 5 16,0 2-15-16,4-1-9 15,9-2 27-15,6-2-27 16,3-2 0-16,7-2 8 16,4 0-8-16,5-4 13 15,5-4-13-15,3-2 0 16,4-6 27-16,1 0-12 16,0-6 2-16,5-2-2 15,-5-6-6-15,3 0 18 16,-3-4-9-16,-2 2-6 15,-6-2 39-15,-6 2-27 16,1 2 9-16,-9-2 25 16,-4 4-25-16,-5 2-27 0,-5-2-6 15,-5 2-6-15,-8 4-3 16,-2 4 9-16,0-2-6 16,0 4-1-16,6 0-43 15,8-2-13-15,7 4-58 16,2-4-25-16,8 0-86 15,8-2-40-15,5-2-62 16,66-16-823-16</inkml:trace>
  <inkml:trace contextRef="#ctx0" brushRef="#br0" timeOffset="210858.84">26743 7983 980 0,'-3'-2'598'0,"3"2"-508"0,-4 2-7 0,0 0 8 15,-5 3-25-15,-7 10-31 0,-3 1-8 16,-4 6 25-16,3 2-35 15,9-2-1-15,7 0-4 16,10-4-10-16,7 0 16 16,12-8-18-16,2-4 0 0,4-6 15 15,2-4-15-15,1-2 13 16,-8-6 8-16,-1 2 8 16,-10 0 47-16,-5-2-4 15,-8 2 2-15,-9-2 41 16,-4 0-56-16,-10-2-38 15,-5 6-15-15,-7-2-5 16,-1 8 14-16,3 2-15 16,2 2-29-16,9 0-4 15,8 2-112-15,12-2-148 16,39 6-265-16</inkml:trace>
  <inkml:trace contextRef="#ctx0" brushRef="#br0" timeOffset="211224.92">27297 7983 1703 0,'-8'3'232'0,"-1"6"-179"0,-13 7-11 0,1 6 10 0,4 0 19 0,3-4 4 0,12-2-48 15,9-2-5-15,6-2 19 16,2-2 19-16,12-4 19 0,-2-6-41 16,6-2-37-16,0-6 32 15,-6-2-7-15,-5 0 13 16,-7-2 15-16,-8 2-17 15,-5-6 8-15,-7 2-45 16,-6 0-2-16,-11 0 1 16,-8 6-22-16,-8 2-37 15,2 2-105-15,2 4-141 16,-1-8-369-16</inkml:trace>
  <inkml:trace contextRef="#ctx0" brushRef="#br0" timeOffset="212341.2">29655 8015 1449 0,'0'0'258'0,"2"0"-164"16,-2 0 1-16,5 0-31 0,9 0 1 0,1 2 8 0,7 0 38 15,9 0-42-15,5 3-30 16,-3-2 27-16,1-1-3 15,-5 2-12-15,0-2 12 16,-11 2-55-16,-3-2 23 16,-9 0-31-16,-6 2 1 15,-2 0 5-15,-4 6 2 16,-7 8 23-16,-3 8-6 16,-5 6-24-16,0 2 29 0,0 0-30 15,3 2-2 1,7-5 2-16,3-8 0 0,-1-2-7 15,6-10-26-15,3-4-124 16,3-5-37-16,6-11-101 16,8 2-167-1,61-32-254-15</inkml:trace>
  <inkml:trace contextRef="#ctx0" brushRef="#br0" timeOffset="212674.62">30270 8091 492 0,'-2'0'1291'0,"-2"2"-1130"16,-6 6-134-16,-3 4 57 0,-7 6 40 15,2 6-37-15,2-2-21 16,12 0-33-16,4-1 59 16,11-6-31-16,5 3 1 15,11-4 2-15,0-6-4 16,8-5-34-16,1-3 1 15,-1-7-12-15,-1-1 40 16,-10-2-29-16,-1 0-17 16,-10 0 33-16,-9 0-11 15,-6-4-17-15,-7-2-2 16,-7 0 0-16,-3-2-24 16,-6 8 6-16,-2 0-29 15,5 6-5-15,7 2-68 0,10 0-83 16,12 0-191-16,17 0 41 15,12-2-11-15,99-10-375 16</inkml:trace>
  <inkml:trace contextRef="#ctx0" brushRef="#br0" timeOffset="212959.37">30783 8121 1417 0,'-5'0'501'15,"-2"0"-449"-15,-6 4-28 16,-1 0 39-16,-5 4 41 15,5 4-11-15,5-2-54 16,5 4-24-16,8 4 10 16,7-4 4-16,10 1 37 0,5-4-6 15,8 0-50-15,-1-6 28 16,-4-5-10-16,-4-2 26 16,-10-4 21-16,1-4 2 15,-12 2-29-15,-4-4-21 16,-4-2-17-16,-14-4-10 15,-9-2-15-15,-15 2-55 16,-14 4-95-16,-4 2-212 16,-107-12-715-16</inkml:trace>
  <inkml:trace contextRef="#ctx0" brushRef="#br0" timeOffset="214425.36">26418 8851 1069 0,'-2'0'248'16,"-3"0"-152"-16,2-2 51 0,1 2 43 0,0-2-49 0,0 2-37 15,2-2 17-15,-2 2 41 0,0 0-51 16,-1 0-3 0,-1 0-27-16,0 0-39 0,-6 2 6 15,-3 4-34-15,0 2-14 16,-1 8 36-16,-3 8-29 16,3 8 13-16,6 0-10 15,5 4-2-15,10-4-1 16,11-1-7-16,11-3 0 15,7-5 12-15,6 2-12 16,3-5 0-16,-3 0-1 16,-7 0 12-16,-8 0-14 15,-12-4 3-15,-7 4 0 16,-13-4 2-16,-9-6-2 16,-4 2 0-16,-1-8 0 0,-6-2-27 15,-2-6-25-15,4-8-71 16,0-2-90-16,5-10-57 15,2-6-248-15,-6-72-482 16</inkml:trace>
  <inkml:trace contextRef="#ctx0" brushRef="#br0" timeOffset="214591.65">26531 8849 1594 0,'16'0'260'16,"-3"-2"-178"-16,16 2 28 15,4 0-20-15,4 0-39 16,-2-2-21-16,3-2-30 0,-3-2-95 16,1-4-142-1,38-18-521-15</inkml:trace>
  <inkml:trace contextRef="#ctx0" brushRef="#br0" timeOffset="-214569.58">26971 8871 1668 0,'-14'8'264'0,"3"4"-191"16,-12 12-16-16,-1 2 84 0,8-2-60 15,3-1-34-15,10-5 20 16,11-3-22-16,9 2-19 15,6-2 7-15,12 0-23 16,5 0 35-16,3 2-45 16,-3-2 5-16,-7 6-7 15,-8 1 2-15,-7-4-5 16,-14 0 4-16,-6-4 2 16,-5 0 4-16,-11-4-5 15,0 0-68-15,-9-8-19 16,4-4-61-16,-2-10-35 15,2 0-111-15,-26-44-361 16</inkml:trace>
  <inkml:trace contextRef="#ctx0" brushRef="#br0" timeOffset="-214404.62">27204 8909 889 0,'10'-6'868'15,"5"6"-781"-15,9-4-36 16,3 0-27-16,2 2-24 16,-2-4-57-16,-1-6-225 15,44-16-296-15</inkml:trace>
  <inkml:trace contextRef="#ctx0" brushRef="#br0" timeOffset="-214070.96">27490 8969 1652 0,'-12'12'225'16,"-1"-1"-179"-16,-5 12 38 15,-2 8 36-15,7-2 3 16,6 0-42-16,7-5-33 15,9-2 24-15,9-3-37 16,3-4 11-16,6-5 32 0,2-6-22 16,3-4-28-1,-3-2 2-15,-7-6-16 16,-1 0 59-16,-15 2-46 0,-4-6-15 16,-10 0-12-16,-13-5-7 15,-8-2-31-15,-6-2 4 16,-1 7-43-16,7 3-31 15,15 4-111-15,41-15-241 16</inkml:trace>
  <inkml:trace contextRef="#ctx0" brushRef="#br0" timeOffset="-213104.49">30281 8913 198 0,'-2'-4'1277'0,"0"4"-1136"0,-1-6-82 0,1 4 86 0,0 0-50 0,-4 2-25 16,1 2 47-16,-2 4-43 15,-6 0 17-15,-12 12-26 16,1 4-26-16,-5 8 37 16,5 4-34-16,6 2-30 15,9-3 12-15,5-4-16 16,8 0 8-16,5-9-16 16,4-2 0-16,7-6 3 15,0-8 5-15,2-2 2 16,-2-4 2-16,-1-2-6 0,-7-4 21 15,-1 2-13-15,-3-5-14 16,-4 0 50-16,-10-1-50 16,-8-1-12-16,-4 8 6 15,-13 1-18-15,-3 2 12 16,-2 4-35-16,7 0-65 16,12 2-80-16,15-2-120 15,66-4-401-15</inkml:trace>
  <inkml:trace contextRef="#ctx0" brushRef="#br0" timeOffset="-212804.76">30513 8969 1293 0,'-4'4'303'15,"2"4"-255"-15,-4 6 11 16,6 4 31-16,8 4-32 16,7 3 2-16,5-2 21 15,7 4 0-15,0-1-21 16,6 0-9-16,-4-2 45 16,-5 2-69-16,-1-4-26 15,-15 0 1-15,-2-4 5 0,-12-4 2 16,-2-4-9-1,-7-4-36-15,-6-6-105 0,1-6-123 16,-40-42-705-16</inkml:trace>
  <inkml:trace contextRef="#ctx0" brushRef="#br0" timeOffset="-212637.93">30807 8979 1612 0,'24'2'150'16,"-1"0"-95"-16,25 3-13 16,-5-4-42-16,-9-1-87 15,-3 0-153-15,20-8-516 16</inkml:trace>
  <inkml:trace contextRef="#ctx0" brushRef="#br0" timeOffset="-212353.72">30939 9133 1601 0,'-10'15'188'0,"2"-3"-137"16,-5 12 54-16,7 0-3 15,6-2 0-15,12-2-5 16,5-2-26-16,10-6 40 0,7-2-54 15,6-6-17 1,-4-4 17-16,-1-4-27 0,-10-4 39 16,-12 2-43-1,-6-2-17-15,-5-4 9 0,-9-2-18 16,-4-6-51-16,-13 0-23 16,-5 0-55-16,-11 2-48 15,-89-8-318-15</inkml:trace>
  <inkml:trace contextRef="#ctx0" brushRef="#br0" timeOffset="-210817.54">26518 9988 1286 0,'0'0'276'0,"0"0"-189"0,0 0-45 0,0 0 56 0,0 0-11 0,0 0-35 0,0 0 19 15,0 0-19-15,-2 0 17 16,2 0 29-16,0 0-49 16,0 0 1-16,0 0-10 15,0 0-7-15,0 0 42 16,0 0-42-16,0 0-22 15,-9 4 14-15,7-2-23 16,-3 2 8-16,-2 2 3 16,1 2-12-16,4 0 13 15,2 2-14-15,4 2 0 16,7 2-8-16,5-4 16 16,2 2-8-16,4-2 0 0,-2 4 1 15,3-4 10-15,-6 0-11 16,-1 0-2-16,-8-4 2 15,-3 2 0-15,-3-4 0 16,-4 0-1-16,0 2 7 16,-1-2 12-16,-1 0-18 15,2 0 0-15,-2-4 6 16,-4 3-6-16,6-2 0 16,-2 1 0-16,2 1 1 15,-3-2 5-15,1 3-6 16,-2-1-3-16,1 2 3 15,-2 0 1-15,-4-4 8 16,0 3-9-16,-1 3 6 16,2-6-4-16,-4 5-2 15,1-3 0-15,0-2 6 16,-1 2-6-16,-1-3 0 16,3 1 0-16,1-1-6 0,3 0-11 15,2-1-2-15,2-2-67 16,2-1-53-16,2-6-122 15,2 1-59-15,18-37-273 16</inkml:trace>
  <inkml:trace contextRef="#ctx0" brushRef="#br0" timeOffset="-210604.77">26565 9918 1433 0,'5'0'345'0,"1"0"-205"0,9 0 2 0,8 0 8 0,6-2-84 0,0 2-16 0,0-4-46 0,4 0-4 16,3-6-1-16,4-1-244 15,65-26-334-15</inkml:trace>
  <inkml:trace contextRef="#ctx0" brushRef="#br0" timeOffset="-210188.34">27071 9918 894 0,'0'0'935'15,"2"0"-796"-15,4 0-92 16,8 1-14-16,3-1 43 16,4 3-5-16,6-3 1 15,-1 2-12-15,-2-2-6 16,3 0 15-16,-4 2-53 15,-5 2-15-15,-7-2 20 0,-7 2-21 16,-2 2 0-16,-4 6 25 16,-5 4 8-16,-1 8-7 15,-6 8-26-15,-1 2 1 16,-1 4 23-16,1-1-23 16,3-1 5-16,1-3 0 15,2-4-6-15,-2-8 0 16,6-4-24-16,1-12-97 15,4-5-113-15,7-23-277 16</inkml:trace>
  <inkml:trace contextRef="#ctx0" brushRef="#br0" timeOffset="-209821.33">27563 9950 1703 0,'-11'6'193'0,"2"0"-160"15,-7 6-3-15,0 6 45 16,6 0 2-16,3 4 49 16,7 0-39-16,4 0-35 15,5 2-17-15,11-2-20 16,3-4-14-16,5 0 23 15,9 0-24-15,0-1 0 16,1-3-1-16,-1 4 2 16,-5 0 3-16,-3-4-4 15,-9 0-33-15,-7-4 27 16,-8-2-44-16,-8-3-64 0,-8-2-36 16,-11-6-57-16,-5-2-114 15,-4-8 98-15,-3 2 70 16,1-7 64-16,-42-36-263 15</inkml:trace>
  <inkml:trace contextRef="#ctx0" brushRef="#br0" timeOffset="-209718.12">27576 10082 476 0,'12'-16'698'0,"3"4"-476"15,16-14-43-15,10 6-44 16,11 0-50-16,4 4-13 16,7 4-45-16,3 2 5 0,4 2-32 15,-1 0-19-15,0-4 5 16,107-24-244-16</inkml:trace>
  <inkml:trace contextRef="#ctx0" brushRef="#br0" timeOffset="-208471.46">30262 10028 1395 0,'0'0'261'16,"0"0"-119"-16,0 0-46 0,0 0-49 0,-3 2 92 0,0-2 17 0,3 0-37 15,-2 2-13-15,-2 0-25 16,-5 4-45-16,-4 10-10 16,-9 6-26-16,-7 6 25 15,4 4-25-15,2 5 0 16,8-4 6-16,9 2-6 16,8-5-6-16,9-4 5 0,11-8 1 15,7-6-2 1,7-4 2-16,1-8-12 0,-1-2 11 15,-3-6-14-15,-8 0 11 16,-2 0-2 0,-13-2 12-16,-5 0-17 0,-10 0 11 15,-5 2-39-15,-13-4 17 16,-2 5-2-16,-8 2-44 16,0 3-44-16,6-1-124 15,12-5-49-15,34-10-483 16</inkml:trace>
  <inkml:trace contextRef="#ctx0" brushRef="#br0" timeOffset="-208121.19">30629 10044 1043 0,'5'0'651'0,"5"0"-575"0,13 2-74 0,6 2 32 0,4 0-13 0,5 0-4 16,2-2 16-16,-2 2 15 16,-2 2-30-16,-5 2 16 15,-12 0-20-15,-5 4-5 16,-9 2 24-16,-7 9 9 0,-7 2 27 15,-5 11-9 1,-3 1-38-16,-6 5 10 0,5-6-28 16,3-4-3-1,1-4-1-15,3-8 0 0,5-4-6 16,-6-8-120-16,10-6-72 16,2-28-455-16</inkml:trace>
  <inkml:trace contextRef="#ctx0" brushRef="#br0" timeOffset="-207837.31">31122 10164 1491 0,'-12'17'258'0,"5"-4"-182"0,-3 15-28 15,6-1-19-15,10-5 14 16,5 0-1-16,9-2 18 16,2 2-1-16,4-2-14 15,1 8 19-15,-6 0-37 16,-2 0-10-16,-7 0 19 16,-8-6-36-16,-6-1-15 15,-10-12-19-15,-3 0-68 0,-7-9-47 16,-47-31-315-1</inkml:trace>
  <inkml:trace contextRef="#ctx0" brushRef="#br0" timeOffset="-207684.78">31349 10132 1536 0,'31'3'153'0,"0"-2"-141"15,31-2-12-15,5-3-186 16,76-25-1126-16</inkml:trace>
  <inkml:trace contextRef="#ctx0" brushRef="#br0" timeOffset="-206487.65">22429 10979 1634 0,'-11'0'309'0,"5"0"-198"0,-8 0-6 0,5 1 8 0,9-1-76 0,7 0 10 0,1 0 26 0,11 0 53 15,12-1 2-15,11-3-65 16,16 1-21-16,20-1 33 16,25-2-35-16,86-6-13 15,72 11 3-15,66 20 8 16,-55 10 22-16,20-5 7 16,-3-8-40-16,-10 4 14 0,-25-4-41 15,-33-4 1-15,-48 2-1 16,-44-4-12-16,-88-8 11 15,-16 0-48-15,-14-2 0 16,18 0 41-16,-25-2 2 16,-17-2 6-16,-5 0-6 15,-11 2 0-15,-9 0 5 16,-7 2-52-16,-3 0-74 16,-6-2-92-16,-87-10-299 15</inkml:trace>
  <inkml:trace contextRef="#ctx0" brushRef="#br0" timeOffset="-203704.89">23379 11693 1293 0,'0'0'210'0,"0"0"-126"0,0-4-25 0,0 4-37 0,2 0 19 0,0 0 34 16,-2 0-38-16,0 0 32 15,2-3-37-15,-2 3-10 16,0 0 23-16,0 0 17 15,-2 0 7-15,2 0-20 16,0 0 4-16,2 0 20 16,-2 0-49-16,2-1 0 15,0-4 12-15,4 1-19 16,-2 0 2-16,-2-4-19 16,2 6 1-16,1 0 26 0,-3 2-18 15,-2 0 3-15,-2 2 25 16,-3 0-11-16,3 6 20 15,-2 5-10-15,-6 10-18 16,-5 12 35-16,-3 1-44 16,3 4-9-16,-1-4 5 15,5-2-4-15,5-8-2 16,3-6 1-16,1-8-4 16,2-4-17-16,7-6 13 15,-1-2-22-15,8-2 14 0,1-4 8 16,1 0 2-1,6-2 5-15,0 0 1 0,3 2 4 16,2-2-4-16,-5 2-1 16,4-6 1-16,-3 2 6 15,-1-4 0-15,-6-2-6 16,-2 4 0-16,-6-2 13 16,-1 2-12-16,-3 2 15 15,-2 1 12-15,-2 4 2 16,0 3 26-16,0 0-16 15,-2 6-19-15,-5 4 23 16,1 10-32-16,-10 6-6 16,5 8 2-16,2 6-7 0,0 4 6 15,7-4-7 1,-5 0-20-16,7-4 20 0,-2-8-55 16,2-6-13-16,0-5-22 15,0-9-78-15,2-5-105 16,5-2-227-16,13-20-797 15</inkml:trace>
  <inkml:trace contextRef="#ctx0" brushRef="#br0" timeOffset="-202819.89">23969 11658 1354 0,'-5'-2'539'0,"3"2"-440"0,-6-2 18 0,3 2 17 0,0 4-53 0,-4 0 19 15,-1 8-8-15,-6 3 2 16,-2 7-10-16,2 7-34 16,-3 4 20-16,7 1-43 0,6 4-25 15,8 0 21 1,9-6-23-16,9-4-7 0,9-4 7 15,4-8 0-15,3-4-3 16,2-4 3-16,0 0-15 16,-5-2 6-16,-4 2 9 15,-7-2-6-15,-10 0-2 16,-10 3 8-16,-9 2-4 16,-9 0 4-16,-1 3-38 15,-5-7-4-15,-1 1-52 16,-2-5-2-16,4-3-53 15,-2-11-137-15,5 0-17 16,-13-48-548-16</inkml:trace>
  <inkml:trace contextRef="#ctx0" brushRef="#br0" timeOffset="-202620.65">24081 11660 1640 0,'12'-2'304'16,"9"0"-128"-16,17-1-28 16,9 0-31-16,6-1-73 15,2-2-44-15,-3 1-18 16,-6-4-153-16,-5-3-147 16,26-22-680-16</inkml:trace>
  <inkml:trace contextRef="#ctx0" brushRef="#br0" timeOffset="-201369.43">24627 11779 794 0,'2'0'671'0,"-2"-3"-499"0,2 3-41 0,0-1-37 0,-2 1-10 0,0 0 8 16,0-2 73-16,0-2-24 16,0 2-44-16,0-4 17 15,0 2-19-15,-2 1-31 16,0 0 7-16,-6 0-26 15,0 2-23-15,-7 2-20 16,-10 4 8-16,-6 7 1 16,-5-2-11-16,5 6-8 15,2-4 8-15,9 4 2 16,5-4-2-16,12 4-7 16,10-2-10-16,10 0 5 0,12 2 5 15,7-4-11-15,9 2 12 16,-1 2-12-16,1-2 4 15,-5 6 8-15,-9 0 2 16,-8 3-13-16,-15-2-16 16,-10 1-19-16,-13 0 35 15,-5-8 10-15,-12-3 6 16,5-6-7-16,-4-5-23 0,2-4 23 16,7-8 7-1,2-4 1-15,11-8 27 0,11-6 24 16,7-4-18-1,11-4-21-15,7 0-4 0,4 0 32 16,4 6-28-16,0 8-6 16,-9 3 12-16,-4 10-3 15,-8 4-15-15,-10 4-39 16,-6 1-108-16,-3 0-30 16,-4-2-154-16,-4-7-226 15</inkml:trace>
  <inkml:trace contextRef="#ctx0" brushRef="#br0" timeOffset="-199387.17">24161 11682 1193 0,'0'-2'297'0,"0"0"-132"0,2-2-30 0,0 4-18 0,-2-2-54 0,0 2 41 16,0 0 47-16,0 0-29 15,-2 0-13-15,2 0-40 16,-2 0-30-16,-1 0 29 16,-1 0-43-16,-3-1-7 15,-4 1-2-15,-5 0-15 0,3 1 39 16,-3 3-33-16,-3 0-7 15,1 5 34-15,-5 0-33 16,4 0-1-16,-6 5 6 16,2-2 0-16,-3 6 20 15,1 4-26 1,1 2 1-16,4 6 7 0,5 4-8 16,3 0-2-16,5 4 2 15,10-4 0-15,5 0-10 16,8-6 10-16,9-4-12 15,6-8 12-15,5-3 7 16,1-9-6-16,5-4-1 0,1-7 1 16,1-4 22-16,-1-4-23 15,-3-3 0-15,-4-2 18 16,-7 2-9-16,-9 2-8 16,-9-2 19-16,-9 2-8 15,-11 4 30-15,-7 0-32 16,-8 8-10-16,-4 4 0 15,-11 4-8-15,-1 8-25 16,0 0-19-16,9 2-52 16,11-4-13-16,11 2-67 15,9-2-110-15,7-2-6 16,39 2-376-16</inkml:trace>
  <inkml:trace contextRef="#ctx0" brushRef="#br0" timeOffset="-198072.7">26476 11566 45 0,'13'0'850'0,"7"2"-850"0,72 10-772 0</inkml:trace>
  <inkml:trace contextRef="#ctx0" brushRef="#br0" timeOffset="-192670.4">26560 11843 1356 0,'-4'-4'209'0,"-1"0"-166"0,-8-6 5 0,6 2 8 0,0 2 8 0,3-2 14 16,-2 3-21-16,1 1-15 16,1 3 44-16,-1-1-23 15,-2 0 33-15,3 2-47 0,0-4-11 16,-3 4 11-16,1 4-26 15,-2-4-4-15,2 2 49 16,1-2-28-16,3 2 16 16,4-2-25-16,3 1-16 15,1 3 33-15,6 1-22 16,-1-1-16-16,5 0 41 16,-3-4-50-16,-2 0 0 15,0 0 12-15,0 1 8 16,5-1 38-16,6 3-47 15,2-1-11-15,12-2 33 16,7-2-34-16,-1 2-1 0,0-4 1 16,3-2 1-1,-3 2 17-15,1 0-18 0,-5 0 1 16,-5 2 25-16,-11 0-26 16,-4-2 0-16,-12 4 10 15,-1 0-9-15,-2 4 23 16,-3-4-24-16,0 0 1 15,-3 0 34-15,3 0-34 16,-3 0 5-16,3 0 6 16,3 0-11-16,-3 0 11 15,0 0-12-15,0 2 0 16,0-2-1-16,0-2 1 16,0 2 0-16,0 0-2 15,0 0 8-15,0 0 2 0,0 0-8 16,0 0 0-1,5 9 2-15,-5-4-2 16,-2 3 0-16,2 0 12 0,-3 2-11 16,0 2 14-16,1-2-15 15,-2 4 0-15,-5 6 7 16,-7 4-7-16,-1 4 0 16,-10 6 0-16,4 5 0 15,0-6 7-15,2 2-7 16,3-8 0-16,5-3 6 0,7-3-6 15,0-9 0 1,2-2 10-16,2-4-8 0,4-4 19 16,-2 2-21-1,0-4 0-15,4 0 21 0,-4 0-21 16,0 2-1-16,4-2 1 16,-4 0 0-16,0 0 10 15,0 0-10-15,-4-2-9 16,4 2-6-16,0 0-15 15,0 0-33-15,0 0-42 16,0 0-72-16,0-4-83 16,0-25-254-16</inkml:trace>
  <inkml:trace contextRef="#ctx0" brushRef="#br0" timeOffset="-191466.97">26630 11789 1501 0,'-8'-4'230'0,"6"2"-158"0,-4-1-39 0,3-1-33 0,3 3-24 0,3-1 23 15,1-4 2-15,6-3 8 16,-2 2 7-16,3-1-15 0,3-2 37 16,3 3 2-16,1 2-11 15,5-4 25-15,-2 4-21 16,4 1-11-16,-2-3 16 15,1 0-7-15,6-2 11 16,-5 3-12-16,7-4-6 16,2 2 29-16,-6 0-10 15,3-2-4-15,-4 2-3 16,-9 2-16-16,-5 2 2 16,-9 0-22-16,0 4 0 15,-8 0 39-15,-4 4-20 0,-5 0-19 16,-3 0-1-1,-11 4 1-15,-2 0-11 0,3 1 11 16,-5-4-34-16,-3 1 32 16,2 1-19-16,-1-2 20 15,0-3 1-15,1 0 0 16,-1 0 4-16,4 1-4 16,-2 1 0-16,6 1 6 15,10-3-6-15,4-2 0 16,6 0-1-16,5 0 2 15,3-2 5-15,2-3-3 16,3 1 6-16,3-1 14 16,3 3-23-16,-6 0 7 0,-3 2 10 15,-5 0-17 1,0 2 26-16,-5 2-19 0,5 0-7 16,-2-1 34-16,0 2-28 15,2-3 2-15,0-2 1 16,0 2-8-16,0-2 19 15,0 0-20-15,0 0 0 16,-2 2 24-16,0 1-10 16,-2 1 2-16,-4 1 5 15,4 4-21-15,-3-4 30 16,1 2-30-16,-1 0 7 16,0 1 8-16,-2-2-14 15,5 5 0-15,0-1 13 0,2 4-7 16,-1-2 28-16,3 4-35 15,3 2 0-15,-1-4 17 16,2 2-17-16,5-6 1 16,-3 0 6-16,4-2 2 15,0-6 6-15,11-2-15 16,-2-2 0-16,10-6 18 16,5-2-18-16,-3 0-1 15,7-2 0-15,0 4 1 16,-5 0 2-16,1 6-2 15,-7-2 0-15,0 4 6 16,-3 6-6-16,-7 0-13 0,-5 6 12 16,-7 6 1-1,-8 10 10-15,-4 6-10 0,-2 0 0 16,-6 2 5-16,-3-6-4 16,0-1-1-16,-6-7 0 15,4 0 12-15,-3-7 18 16,4-2-18-16,-4-2-12 15,5-3 26 1,-2-1-25-16,2-3 5 0,-2 2-6 16,3-6 8-16,0-3-2 15,0-2-6-15,1-1-5 16,-1-2-7-16,3-2 9 16,5 3-31-16,3 2-22 15,4 0-62-15,4 0-92 16,4-3-152-16,52-20-298 0</inkml:trace>
  <inkml:trace contextRef="#ctx0" brushRef="#br0" timeOffset="-190936.9">27494 11773 1680 0,'-12'2'229'0,"4"-1"-158"0,-13 6-8 0,0 3 36 0,0 0 18 0,1 4-23 0,5 0-41 16,8 4-7-1,7 4-23-15,7 0-14 0,6 2-9 16,5 2 1-16,7-2 10 16,2 2-11-16,2 0-3 15,-8 1 2-15,-3 2 1 16,-11-4-16-16,-9-2 15 16,-9-6 2-16,-12-3 3 15,1-4-4-15,-7-5-16 16,4-8 16-16,6-3 0 15,0-7 6-15,11-6 36 0,6-9-26 16,10-7 41-16,8-1-19 16,4-6-11-16,9 0 27 15,2 4-23-15,-2 4-20 16,4 8-11-16,-4 6 1 16,-8 5 7-16,-6 4-8 15,-8 3-50-15,-4 0-43 16,-6 2-57-16,-2 3-31 15,1 0-59-15,-3-1-238 16</inkml:trace>
  <inkml:trace contextRef="#ctx0" brushRef="#br0" timeOffset="-190586.73">27783 11839 1752 0,'-8'12'304'0,"-4"4"-146"0,-7 14-73 0,-2 6-10 0,6-4 3 0,3 0 2 0,8-1 25 16,8-10-60-16,8-2-21 15,10-5 34-15,2-7-10 16,5-7-6-16,3-3-15 15,-1-8-19-15,-4 0 44 16,-7-2-14-16,-5-1 4 16,-11 2 10-16,-10-3-23 0,-11 0-17 15,-6 3-12-15,-12 2 9 16,-6 4-26-16,-1 4-10 16,2 0-82-16,11 0-65 15,13-2-182-15,41-20-463 16</inkml:trace>
  <inkml:trace contextRef="#ctx0" brushRef="#br0" timeOffset="-188516.31">30551 11582 495 0,'2'-2'562'0,"0"0"-428"0,2 0 8 16,4 0-38-16,-6-4 61 0,2 2-44 0,3 0 1 0,-5 0-56 0,2 2 27 15,-2 0-17-15,-2 2 56 16,0 0-18-16,-2 0-9 16,-4 2-15-16,-3 0-55 15,-9 4 4-15,1 6 52 16,-10 0-38-16,2 8-4 16,-4 4 1-16,0 2-17 15,9 4-2-15,2 1-31 16,14-5 0-16,6-4-1 15,11-2 1-15,1-2 0 0,3-6-1 16,8-4-12-16,4-4 4 16,2-2-12-16,3-4-6 15,-3-2 21-15,-4-2-15 16,-10 0 21-16,-1-4 9 16,-5 2 3-16,-11-2-6 15,-7 0-6-15,-8 2 12 16,-7-3-15-16,-14 8 3 15,-5 5-2-15,-3 2 2 16,-1 6 0-16,8-4-22 0,7 0-107 16,15-2-59-16,13 2-89 15,9-6-65 1,49-6-301-16</inkml:trace>
  <inkml:trace contextRef="#ctx0" brushRef="#br0" timeOffset="-187886.02">31066 11574 1258 0,'0'-4'317'0,"0"2"-211"0,-2 0-31 0,-1 0 57 0,0 0-54 0,3 0-7 0,-2 0 32 0,2 2-22 0,0-2-10 16,-2 2-38-16,0-2-15 15,-7 4 26-15,-2 2-43 16,-11 0-1-16,-7 6 26 15,0 2-16-15,-2 6 22 16,4 0-32-16,12 4 0 16,7-4-12-16,14 5 12 0,4-5-12 15,15 1 10 1,2-1 1-16,2-4 0 0,-1 3 0 16,-6-5 1-16,-3-1 6 15,-11 0-6-15,-8-1 0 16,-8 0 7-16,-11-4-7 15,-3 4 4-15,-4-6-4 16,1-4 0-16,1-2 24 16,5-6-18-16,6-2 21 15,11-3 9-15,7-6-6 16,11-3 9-16,3-2-27 16,8-1-11-16,2 3 45 15,2 2-46-15,-2 4 0 16,-8 5 5-16,-6 2-5 15,-7 0 0-15,-6 2-8 16,-4-1-46-16,-2 0 27 0,-5 2-64 16,-1 2-1-16,2 0-47 15,6-2-25-15,6 2-85 16,33-6-433-16</inkml:trace>
  <inkml:trace contextRef="#ctx0" brushRef="#br0" timeOffset="-187553.23">31411 11622 1956 0,'-7'6'263'0,"3"2"-194"0,-8 12 43 0,-3 4-7 0,-1 3 39 0,10 1-48 0,4-5-27 0,8-2 6 0,12-2-51 0,6-5 0 16,10-5 11-16,4-7-34 15,6-4 30-15,1-7-16 16,-5-2-6-16,-5-5 45 16,-14 2-37-16,-8-3-7 0,-15-1-4 15,-16 0-6 1,-20 0 0-16,-20 4-32 0,-22 6-59 15,-13 6-70-15,-7 6-290 16,-124 5-643-16</inkml:trace>
  <inkml:trace contextRef="#ctx0" brushRef="#br0" timeOffset="-184952.86">26792 10930 1655 0,'-2'0'257'0,"2"0"-124"0,-2 2 4 0,4 1-32 0,0-2-18 0,7 3 40 0,11 2 14 16,13 5-3-16,19-7 20 16,21-1-58-16,16 0-38 15,14-6-20-15,79 0-30 16,24 4 34-16,-2 9-46 16,-76 3-3-16,-3-4-3 15,-73-6-18-15,-7-1-96 16,0 2-229-16,39 0-327 15,110-7-470-15</inkml:trace>
  <inkml:trace contextRef="#ctx0" brushRef="#br0" timeOffset="-184498.22">30170 11061 1699 0,'2'0'254'0,"3"0"-208"0,10 2-4 0,9 0 113 0,19 0 7 0,14 0 9 0,22 4-29 0,75 6-46 0,55 16 2 15,12 8-83 1,-78-12-15-16,-14-6-38 0,-73-16-178 16,92-12-354-16</inkml:trace>
  <inkml:trace contextRef="#ctx0" brushRef="#br0" timeOffset="-179969.91">23352 12551 1556 0,'-5'-7'282'0,"1"7"-161"0,-2-3 11 0,3 1-43 0,1 2-14 16,4 0 28-16,-2 0-44 15,0 0-7-15,3 0-4 16,-3 0-27-16,2 0 21 0,0 4-42 16,2 4 6-1,3 0 24-15,11 8-10 16,4 6-7-16,16 4 16 0,13 2-20 16,18-2 40-16,15-8-23 15,15-8-4-15,68-14 44 16,20-20-34-16,9-16-4 15,-74 8-22-15,-66 12 0 16,-2 1 5-16,-2 4-11 16,43-21-2-16,-8 4-5 15,-11-3 7-15,-16 3 0 16,-6 2-1-16,-13-6 3 0,-9 2 11 16,-1-10-13-1,-2-10 1-15,-2-9 34 16,-3-5-19-16,1-2-8 15,-10-2-8-15,-6 0 10 0,-2 0-4 16,-10 6-6-16,-3 3 0 16,-9 11 11-16,-8 2-11 15,-2 8-15-15,-8 0 14 16,-5 4-17-16,-4 2 11 16,-3-3-8-16,-8 3-8 15,-14 0 14-15,-18 6-12 16,-73-8-10-16,-44 16 22 15,-21 12 9-15,80 10 16 16,16 2-16-16,69 6 1 16,2 6 5-16,3 8-6 0,-54 27-9 15,7 20 0 1,3 24-23-16,11 7-32 0,10 0-88 16,22-4-8-16,21-7 1 15,22-11-102-15,55 80-261 16</inkml:trace>
  <inkml:trace contextRef="#ctx0" brushRef="#br0" timeOffset="-173968.7">19328 11975 1951 0,'-2'-2'305'0,"2"2"-161"0,-5 0-54 0,5 0-18 0,0 0 3 0,0 0-30 16,0 0-24-16,-2 2 43 16,2-2-40-16,0 4-1 0,0 2 2 15,0 12-5-15,0 8 14 16,-2 6-34-16,2 7 8 15,0-6 5-15,-3-4-13 16,3 0-1-16,0-8 1 16,-2-1 0-16,2-6 9 15,-2-6-9-15,0-8 0 16,2 0 0-16,2-6 0 16,2-12 0-16,-4-6 3 15,3-10 3-15,-6-9 16 16,-1 0-21-16,0-2-1 0,2 1 40 15,-5 4-32 1,7 4-7-16,2 2 17 0,5 2-8 16,-3 4 17-16,5 2-27 15,3 1 2 1,-2 6 44-16,3 5-34 0,-3 6 0 16,1 8 11-16,5 8-11 15,-1 7 10-15,3 12-22 16,7 9 1-16,-6-2 16 15,4 4-17-15,-3 0 0 16,2-4 1-16,-4 2-1 16,1-6 0-16,-3-4-3 15,-3-4-19-15,-3-1 14 16,-6-7-49-16,-4-2-39 16,-2-1-33-16,-6 3-96 15,-6 1-81-15,-1-1 3 16,-8 0-72-16,-39 4-974 0</inkml:trace>
  <inkml:trace contextRef="#ctx0" brushRef="#br0" timeOffset="-173785.93">19235 12191 1209 0,'-5'-4'518'16,"0"1"-338"-16,-1-1-19 0,1 2 59 0,10-4-85 0,3-2-49 0,6-5 53 0,11-1-49 0,4 5-37 15,7-5-31 1,6 4-13-16,-3-1-9 0,4 1-75 16,-5 0-231-16,43-26-476 15</inkml:trace>
  <inkml:trace contextRef="#ctx0" brushRef="#br0" timeOffset="-173419.47">19732 11927 1990 0,'4'6'321'0,"5"0"-204"15,7 4-2-15,9 8 7 0,5 4-70 16,-1 2 5-16,-3 0 11 15,3 3-19-15,-4-4 4 16,2-2-34-16,-4-6-18 16,-6-5 43-16,-3-3-44 15,-3-1 11-15,-3-11 5 16,-1 1 13-16,2-7 17 16,4-15-20-16,3-13-16 15,2-9 49-15,2-6-50 16,0-2 1-16,-2 2-3 15,0 8-7-15,-5 8-11 0,-5 8-50 16,0 7-67 0,-8 11-109-16,-23 1-547 0</inkml:trace>
  <inkml:trace contextRef="#ctx0" brushRef="#br0" timeOffset="-172569.12">20297 11769 201 0,'-2'0'1283'0,"2"0"-1049"0,-2 0-132 0,-2 0-44 0,4 0 2 16,-3 0 26-16,-1 0-38 16,1 2 15-16,-4-2 30 0,1 2-41 15,-1 1-4 1,1 4-48-16,-4 4 9 0,4 0 19 16,-3 1-28-1,5-4 0-15,0-2 19 0,1-2 5 16,3-2 33-16,0 0-9 15,0-2-14-15,0 2 44 16,5 2-55-16,-1 4 1 16,7 4 7-16,0 0-10 15,3 2 9-15,1-4-19 16,1 2-11-16,-1-6 54 16,3-4-29-16,-5-4 7 0,1-2 10 15,1-8-15-15,-1 2-2 16,-1-6-25-16,3 0 0 15,-5-2 13-15,-3 0-13 16,-2 4-1-16,-4 0 1 16,-2 0 0-16,-5 6 4 15,0 2-4-15,-3 2 0 16,-1 4-9-16,-9 2 9 16,3 4-8-16,-8 6 8 15,3 6 2-15,-2 6 13 16,0 8-15-16,1 4 0 15,6 6 31-15,3 4-23 16,6 0 4 0,8-2 6-16,7-7-18 0,7-7 9 15,6-8-9-15,2-6 0 0,8-8-2 16,4-7 2-16,-5-2 0 16,0-5 1-1,-2-5 0-15,-5-4-1 0,-2-2-83 16,-1-5-150-16,-8 0-276 15,14-42-431-15</inkml:trace>
  <inkml:trace contextRef="#ctx0" brushRef="#br0" timeOffset="-171800.04">20794 11646 901 0,'-2'0'765'0,"-3"2"-591"0,-5 6-66 0,-2 0 38 0,1 10-11 0,0 3-62 16,-5 2-19 0,5 5-18-16,4 3 0 0,3-1-36 15,4-4 11-15,4-6-1 16,6-6-9-16,0-4-1 15,6-8 11-15,-3-6-10 16,6-8 11-16,0-6-12 16,1 0-39-16,1-6 24 15,-8-2-14-15,-5 8 16 16,-3-1-1-16,-7 6 10 16,-3 4 2-16,-1 5 2 15,-1 3 0-15,1-2 10 0,1 3-9 16,0 0-1-1,-1 3 9-15,4-3-8 0,-1 4 26 16,3-3-16-16,0 3-11 16,0 2 37-16,3 2-31 15,5 1 18-15,4-4 9 16,-1 6-13-16,2-4 8 16,5 0-28-16,-7 7 1 15,3 4 13-15,1 4-14 16,-8 6 0-16,0 6-1 15,-7 0 2-15,-5 0 5 16,-2-4-6-16,-8-6 0 16,-1-4 10-16,-4-4-10 15,-4-5 1-15,-5-6 49 16,6-9-13-16,-2-4 26 0,8-14-38 16,8-4-24-16,2-6 10 15,14-8-11-15,4-2-37 16,7 4-16-16,4-2-34 15,1 8-7-15,3 0-56 16,-5 5-161-16,21-27-259 16</inkml:trace>
  <inkml:trace contextRef="#ctx0" brushRef="#br0" timeOffset="-170652.7">21182 11696 1655 0,'-10'8'299'0,"-3"10"-184"0,-5 13-28 0,5 10-37 0,-2 6-16 0,6-3 43 0,6-6-41 0,3-6-17 15,7-12 0 1,2-8-18-16,4-8 28 0,1-10 3 15,1-8-20-15,6-6 10 16,-4-6-22-16,3-4-9 16,-4-2-7-16,-5 0-32 15,-2 4 42-15,-5 5-12 16,-6 12-12-16,-7 9 18 16,1 11-2-16,-6 13 6 15,3 7 7-15,-1 7 2 16,10-6-2-16,12-4 1 15,1-6-30-15,7-8 4 16,3-8-19-16,6-10-3 0,2-4-9 16,5-8 12-16,-3-4 5 15,-6-2 14-15,-1 0 26 16,-7 2 1-16,-5 4-1 16,-1-2 0-16,-4 2 0 15,-5 2 7-15,-4 2 14 16,-3 0 0-16,1 3-6 15,-5 1 68-15,3 5-29 16,0 2 10-16,-2 6-13 16,-3 6-39-16,-5 9 35 15,3 10-28-15,-1 8-1 16,-1-1 24-16,11-3-37 16,4-6-5-16,4-10-14 0,7-2-29 15,3-8 35 1,-1-6-2-16,7-8 8 0,2-4 1 15,0-2 1-15,1-2 0 16,-3 8 14-16,0 10 13 16,2 16 42-16,1 18 3 15,0 24-30-15,14 37 33 16,30 99 110-16,22 42 16 16,-74-191-153-16,-11-7-41 15,4 36-14-15,-16-24 5 16,-11-16 2-16,-6-20 14 15,-4-12-14-15,-4-14-6 16,6-16 5-16,4-16-18 16,13-12 1-16,7-12 16 0,10-3-13 15,9 1 6-15,10 4 9 16,5 2 0-16,5 8-1 16,0 2 1-1,2 5-18-15,-3 6 17 0,-4 4-25 16,-8 7 20-16,-6 4 6 15,-7 1-7-15,-6 2 7 16,-6 1-20-16,-5 4 13 16,-2 10-2-16,-6 8 9 15,-1 12 7-15,-4 8 2 16,-5 10 8-16,3 2 16 16,9-4-32-16,6-2 44 15,10-3-45-15,3-7 0 16,9-6 4-16,6-5-4 0,5-6 0 15,1-6-1-15,5-4-13 16,-1-10-11 0,-4 2-83-16,-4-3-119 0,-9 3-244 15,-9-3-339-15</inkml:trace>
  <inkml:trace contextRef="#ctx0" brushRef="#br0" timeOffset="-170136.02">20041 13158 309 0,'0'-2'1708'0,"0"2"-1408"0,2-2-63 0,7 1-44 0,14-4-35 0,12-9-25 16,17-6-56-16,14-10 23 16,14-8-59-16,7-6-28 0,2-8 26 15,3-1-33 1,-14 3-6-16,-9 6-33 15,-21 12-76-15,-17 10-41 0,-17 10-165 16,-18 12-184-16,-14 18 232 16,-20 10-104-16,-13 14 122 15,-10 9 249-15,-3 1 107 16,-5 2 158-16,0-4-85 16,3-2-15-16,-2-4 26 15,13-10-58-15,10-8 14 16,20-7-18-16,25-15-13 15,25-8 43-15,22-19-63 16,26-11-48-16,25-22-5 16,76-46-43-16,-111 60-74 15,59-36-65-15,-8 6-94 0,-5 5-125 16,100-49-447 0</inkml:trace>
  <inkml:trace contextRef="#ctx0" brushRef="#br0" timeOffset="-142678.18">20729 11159 1220 0,'3'-2'619'0,"-3"2"-515"0,2-2-73 0,0 0 34 0,0 0-25 0,5-2 11 16,-4 2 21-16,-1-2-3 16,0 2 32-16,-2 0-26 15,0 0-14-15,-2 0 62 16,2 0-81-16,-2-2-1 16,-3 2-8-16,-2-6-6 15,3 2 15-15,-3-2-42 16,-4-4 9-16,-7 0 21 15,0-2-24-15,-8 4-6 16,-5-2 19-16,-10 2-18 16,-5 0 36-16,-12 4-37 15,-3 4 11-15,-5 2 10 0,1 4-21 16,1 0 0 0,10 6 1-16,5-2 0 0,7 2 28 15,2 0-29-15,-5 4 0 16,-2 0 6-16,-4 0-6 15,1 0 0-15,0-2-8 16,-6 4 16-16,-2-4-8 16,-5 6 0-16,-1 0 0 15,-1 0-3-15,-4 4 3 16,2 0 0-16,-2 4-6 16,0-2 15-16,0 3-3 15,-5 2-6-15,3 2 0 0,3 0 6 16,-2 8-6-1,1 1 0-15,7 2 8 0,1 6-2 16,1 6 1-16,10 3-7 16,0 5 0-16,6 2 2 15,5 6-2-15,6 0 0 16,4 7-1-16,7 3 2 16,0-2 35-16,6 0-36 15,1 2 12-15,1-2 31 16,5 1-43-16,5-1 1 15,4-4 2-15,2-2 4 16,7 0 8-16,7 0-15 16,-1-3 0-16,3-9 8 15,7-10-8-15,2-6 0 16,2-6 5-16,4-4 1 0,7 2 21 16,4-3-27-1,3-5 0-15,2-2 3 0,6-4-3 16,-1-4 0-16,4-2 0 15,7-2 6-15,-1 2 19 16,9 0-25-16,4-2 0 16,3 2 22-16,6-4-22 15,4 0 0-15,3-8-6 16,3-4 20-16,5 0-4 16,-3-2-10-16,0 2 0 15,-1 0 8-15,-1 0-8 16,2 0 0-16,1 2-8 15,-3 0 16-15,-5 0 2 16,-7-2-10-16,-6 0 0 16,1-2 2-16,-4-2-2 0,6-2 0 15,-2-2-1-15,2 2 2 16,-2 2 14-16,2-2-15 16,-3-4 0-16,0 2 6 15,-2-4-6-15,-5 0 0 16,0-2-7-16,-8 0 14 15,-3-4-1-15,-4 0-6 16,0 3 0-16,4-4 5 16,-2-3-5-16,4-2-5 15,3-1 4-15,-3-1 2 16,-4 1 7-16,-5-2-8 16,-6-3 0-16,-3-2 4 0,-1-4-4 15,-5-2-4-15,-1-6 2 16,-1-1 4-1,-1-2 2-15,0 3-4 0,-4-3 0 16,-2 3 0-16,-3 4 0 16,-6 0 0-16,-7 0-1 15,-1 4 2-15,-6-6-1 16,-3-4 0-16,-1-3 0 16,4-5-9-16,0 0 9 15,0-6-8-15,5 0 7 16,-7-1 2-16,0 7 5 15,-4 8-6-15,-2 4 0 16,-6 8-10-16,-7-2 10 0,-4 6-8 16,-3 0 7-16,-3-4 2 15,-3 4 22-15,-1-4-23 16,2 2 0-16,-2 0-3 16,0-4 3-16,2-1-5 15,-2 3 4-15,2 0 2 16,-4 0-4-16,-4 4 3 15,-3 0 0-15,-5-2-6 16,1 1 6-16,-2 6 0 16,3-4 0-16,1 3 1 15,5 2 8-15,2 1-9 16,1 0 0-16,1 5-3 0,0 6 3 16,-8-2-14-1,0 8 13-15,-8 2 1 0,-4 2-1 16,-5 2 1-16,-4 0 0 15,-5-4 6-15,-4 2-6 16,-7 0-6-16,-6-4 6 16,-3 2 0-16,-6 0 9 15,-3 2-9-15,-8 2 0 16,-7 4 5-16,-8 0-5 16,-65 8 0-16,119-6-1 15,-57 4 3-15,0 4-5 16,2 3 3-16,2 2-5 15,-60 17-20-15,-36 18-13 16,-62 41-178-16,34-29-769 16</inkml:trace>
  <inkml:trace contextRef="#ctx0" brushRef="#br0" timeOffset="-137634.1">14803 12681 1302 0,'-2'0'255'0,"0"0"-74"0,-6 0-91 0,4 0 11 0,0 0 31 0,-1 0-24 0,1 2-27 15,-6-2 4-15,4-2 2 16,2 2 21-16,-3 0-63 16,3 0-12-16,2 0 5 15,2 0-11-15,0-2-2 16,2 2-13-16,-2 0-3 15,0 0 23-15,2-2-32 16,0 4-11-16,5 0 11 16,3 2 11-16,11 8-2 15,10-4-9-15,2 4 6 16,13-4 20-16,2 0-26 0,1 2 0 16,5-4 9-16,5-2-8 15,11-2 11-15,3 0-12 16,12-2 0-16,2-2 26 15,5 2-26-15,-1 0 0 16,-2-2 9-16,-5 0-3 16,-3 0 16-16,-4 2-22 15,2-2 2-15,-4 0 16 16,3 0-18-16,5 0 0 16,11-2 3-16,-1 4 3 15,3-4 4-15,0 0-10 16,-1-2 1-16,-8-4 11 15,-7 4-12-15,-6 0-6 16,-9-2 6-16,-12 0 1 16,-4 2 3-16,-4-2-4 0,-1-2 0 15,-1 2-4-15,3 0 4 16,2-2-3-16,-2 2 2 16,-4 2 2-16,-1 0 1 15,-10 4-2-15,-4 0 0 16,-12 2 5-16,-3 0-5 15,-6 0-3-15,0 0 3 16,1 0 0-16,-1 0 8 16,4 0-8-16,1-2 0 15,-5 2 6-15,-4-2-6 16,1 2-2-16,-3 0 2 16,0 0 2-16,2 0 16 0,-4 0-18 15,-1-2 1-15,-3 0 16 16,-1-4-17-16,-6-6-21 15,2 2 0-15,-4-6-27 16,-1 0 6-16,-3-5-23 16,2 3 6-16,-3-1 58 15,-2 0-16-15,2 10 3 16,2-2 14-16,0 8 1 16,4 0 11-16,4 3-12 15,-1-1 1-15,3 1 12 16,4 0-13-16,2 0-10 15,4 0 10-15,2 1 0 16,6 2 3-16,7 0-3 0,6 1 9 16,6 3 24-16,6-2-27 15,1 1 3-15,5 5 22 16,-6-1-13-16,1 4 9 16,-3-2-27-16,-4 2 8 15,-4 0 30-15,-6 0-38 16,-1 2 0-16,-5 0 11 15,-5 6-5-15,-6 8 14 16,-10 8-20-16,-2 6 6 16,-3 2 33-16,-6-1-39 15,-1-5 0-15,1-3 10 16,-6-2-4-16,4-3 10 16,0-6-16-16,3-4 0 0,-1-10 21 15,9-4-20 1,3-6 15-16,1-4 28 0,0-4-22 15,0-4 17-15,-3-6-39 16,3-8 0-16,-2-6 10 16,2-2-10-16,-1-7-3 15,-1-1 2-15,3 0 2 16,3-4-2-16,2-2-2 16,2 2-6-16,3 4-15 15,-1 6 11-15,0 6-20 16,1 8 18-16,-3 3-5 15,-2 9 2-15,0 4-24 16,-2 3-28-16,0 1 52 16,-1 0-50-16,-3 0 1 0,4 0-28 15,-3 4-46-15,0 1-36 16,3-1-96-16,-9 15-296 16</inkml:trace>
  <inkml:trace contextRef="#ctx0" brushRef="#br0" timeOffset="-135950.53">19397 12623 1911 0,'7'-8'207'0,"6"2"-105"0,14-6-33 0,9-4 9 0,6 0 7 16,-2 2-83-16,1 2 13 16,-8 3-11-16,-2 1-4 15,-5 7-33-15,-8 1-58 16,-9 1-95-16,-7 7-87 15,-40 23-637-15</inkml:trace>
  <inkml:trace contextRef="#ctx0" brushRef="#br0" timeOffset="-135767.34">19177 12901 1717 0,'15'-7'514'0,"12"-1"-263"15,22-14-67-15,16-3 14 16,10 0-105-16,10-2-48 16,6-1-30-16,-1 4-15 15,-3 2-1-15,-10 2-259 16,31-40-905-16</inkml:trace>
  <inkml:trace contextRef="#ctx0" brushRef="#br0" timeOffset="-124014.65">23430 5901 1249 0,'-2'0'357'0,"4"0"-196"0,-2 0-50 0,0 0-32 0,0 0 1 15,0-2 49-15,0 2-50 16,2-2-14-16,3 0 37 16,1-2-54-16,6-2-24 15,-4-2-8-15,5 0-16 16,8 0 14-16,-1-4-14 15,9 0 0-15,-3-6 1 16,5 2-1-16,-2 0-6 16,-4 0-31-16,-2 2-55 15,-6 4-79-15,-1 2-28 16,-3 0-103-16,9 4-309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20:53.358"/>
    </inkml:context>
    <inkml:brush xml:id="br0">
      <inkml:brushProperty name="width" value="0.05292" units="cm"/>
      <inkml:brushProperty name="height" value="0.05292" units="cm"/>
      <inkml:brushProperty name="color" value="#FF0000"/>
    </inkml:brush>
  </inkml:definitions>
  <inkml:trace contextRef="#ctx0" brushRef="#br0">2693 4654 1687 0,'-5'-2'609'0,"5"0"-428"0,-4-4-17 0,6 6-65 0,0-4-32 15,-2 8 14-15,0-4-21 16,0 0-3-16,0 2-54 16,-2 4 17-16,-2 14 29 15,-5 12-22-15,-5 18-6 16,-1 14 8-16,-1 3-22 0,-1-5 1 15,7-2-8 1,2-6-17-16,3-8-2 0,1-14-52 16,2-10-151-16,2-14-226 15,11-66-47-15</inkml:trace>
  <inkml:trace contextRef="#ctx0" brushRef="#br0" timeOffset="417.71">2522 4498 1837 0,'0'-2'267'0,"2"2"-135"15,0 0-58-15,5 6-23 16,11 3-3-16,7 8 6 15,12 5-45-15,9 2 66 16,10 4-63-16,0 2 9 16,0 6 10-16,0 0-13 15,-8 4 9-15,-8 4-27 16,-11-1 0-16,-6 4 3 16,-15-2-3-16,-10 1 0 15,-11-4 3-15,-14 0 26 16,-8-6 26-16,-14 0-38 15,-9-6-7-15,-5-4 71 16,1-4-64-16,-1-5 8 16,9-8 10-16,0-3-20 15,11 1 9-15,10-4-24 0,15-3 0 16,12 0-36-16,6-3 21 16,6-5-131-16,5-1-178 15,47-29-239-15</inkml:trace>
  <inkml:trace contextRef="#ctx0" brushRef="#br0" timeOffset="733.94">3228 5123 1895 0,'0'-6'296'0,"0"4"-157"0,0-2-19 0,2 4-36 0,-2-2-15 0,0 4 60 16,0-2-60-16,0 2-33 16,-2 6 0-16,2 8-25 15,-2 10 58-15,0 13-69 16,2 2 12-16,0-2-12 15,2-3 0-15,0-10-84 16,0-8-96-16,3-12-140 16,11-34-301-16</inkml:trace>
  <inkml:trace contextRef="#ctx0" brushRef="#br0" timeOffset="966.45">3382 4814 2128 0,'4'0'333'0,"-4"0"-141"0,0 0-90 16,0 2-26-1,-4 2-76-15,0 3 0 0,-1 8-15 16,-2 2-12-16,2 1-219 15,-19 26-284-15</inkml:trace>
  <inkml:trace contextRef="#ctx0" brushRef="#br0" timeOffset="1817.06">3563 5103 800 0,'0'-2'987'16,"-3"0"-765"-16,3 0-63 16,-2-2 28-16,-1 4-53 15,-1 0-47-15,2 0-14 16,-1 4-49-16,-3-2 45 16,-3 2-67-16,-7 6-1 15,-1 4 29-15,3 2-30 16,5 2-1-16,7 2-5 0,2 1 6 15,9-3-18-15,0-4 18 16,4-3-31-16,7-4 19 16,-4-6 10-16,7-2-3 15,-6-2 4-15,1-4 2 16,-5-1 17-16,-3 1-18 16,-2 1 1-16,-6 5 5 15,0 1-6-15,-4 1-2 16,2 17 1-16,0 10 2 15,-2 19 52-15,-2 11-53 16,0 8 7-16,-2 4-1 16,2 3-6-16,0-4-7 15,-1-4-6-15,-3-17-20 16,-4-14 3-16,-3-14-26 16,-3-10 20-16,-2-10 36 0,0-6 21 15,-1-12-9-15,8-8-1 16,-1-8-2-16,12-10 23 15,16-2-32-15,6-5-1 16,16 3 0-16,10 0 1 16,8 4 0-16,4 2-1 15,-2 6 7-15,-3 0 0 16,-8 6-6-16,-10 4 0 16,-8 4 14-16,-16 5-4 15,-4 6 4-15,-5-2 28 16,-4 1-32-16,-3 2 43 15,1 2-19-15,-3 2-20 16,5 4 41-16,-2 2-26 0,2 2-19 16,-6 7-10-1,2 5 20-15,-3 9 7 0,1 5-27 16,5 5-15-16,3-4 15 16,5 0 0-16,-1-9-19 15,3-4-62-15,-5-4-171 16,2-12-263-16,12-42-787 15</inkml:trace>
  <inkml:trace contextRef="#ctx0" brushRef="#br0" timeOffset="2000.88">3866 4987 2303 0,'0'0'318'0,"2"2"-150"0,-2-2-89 0,-2 0-74 0,2 2-5 0,-6 2-152 0,4 8-182 15,0 20-540-15</inkml:trace>
  <inkml:trace contextRef="#ctx0" brushRef="#br0" timeOffset="2416.81">4168 5011 1661 0,'2'-14'261'15,"0"0"-126"-15,3-16-44 16,2-5 4-16,-1 2-31 16,3-3 64-16,-1 5-52 15,-2 7 16-15,-2 8 23 16,-2 10-22-16,-2 4-6 16,0 2-34-16,-2 0-53 15,2 2 44-15,-2 2-44 0,0 8 0 16,-2 10 18-16,-2 10 1 15,2 15-5-15,0 7-14 16,2 6 7-16,2-2 13 16,0 4-20-16,4-8-6 15,-2-4-5-15,-2-3 10 16,0-10-59-16,-2-10-122 16,-2-7-197-16,-25-8-237 15</inkml:trace>
  <inkml:trace contextRef="#ctx0" brushRef="#br0" timeOffset="2600.71">4086 5059 2037 0,'9'0'291'0,"6"2"-212"15,14-2 16-15,9 4-41 16,0-2-47-16,2-2-7 15,-5 0-116-15,-3-2-217 16,26-24-643-16</inkml:trace>
  <inkml:trace contextRef="#ctx0" brushRef="#br0" timeOffset="2816.69">4483 5105 542 0,'-3'12'1379'0,"1"8"-1130"15,-3 16-78-15,3 8-60 16,4-1-69-16,0-3 33 16,3-11-75-16,-2-6-52 15,1-9-104-15,-2-10-152 16,3-34-857-16</inkml:trace>
  <inkml:trace contextRef="#ctx0" brushRef="#br0" timeOffset="2999.85">4511 4841 2201 0,'0'0'363'15,"0"0"-165"-15,0 1-111 16,-2 3-61-16,2 5-26 16,0 4 0-16,0 4-147 15,16 21-391-15</inkml:trace>
  <inkml:trace contextRef="#ctx0" brushRef="#br0" timeOffset="3388.24">4737 5057 2201 0,'-12'4'275'15,"1"0"-175"-15,-14 10-44 16,1 0-49-16,2 6 37 15,4 2-44-15,9 0-6 0,9 2 3 16,11 2 3 0,9-2 3-16,12 1-3 0,5-3 0 15,6-2-3 1,-5-2 3-16,-5 0 0 0,-10-6-2 16,-8 0 14-16,-11-4-18 15,-6-2 6-15,-11 4 0 16,-7-2 60-16,-9 0-51 15,-5-4 3-15,1 0-10 16,0-4-2-16,6-6 0 16,11-2-105-16,11-6-111 15,19-2-86-15,17-2 10 16,85-24-321-16</inkml:trace>
  <inkml:trace contextRef="#ctx0" brushRef="#br0" timeOffset="4116.87">5038 5314 878 0,'4'0'532'0,"0"0"-313"15,5 2-18-15,-3-2-36 16,2-2 44-16,-4-5-49 16,7 4-28-16,0-3 18 15,0-3-87-15,0-1-19 16,1 2-2-16,-8 3-24 16,-4-4 55-16,-7 5-73 15,-6 0 17-15,-5 3-29 16,-8 5 12-16,-3 8-11 15,-2 6-14-15,2 6-58 16,12-1 22-16,13 6-41 16,8-3-21-16,13-2 67 15,9-6 11-15,6 0 45 16,5-4-11-16,3-6 11 0,2-6 28 16,3-2-28-16,-3-6 0 15,5-2 12-15,-3-6-12 16,-3-2-6-16,-10 2-10 15,-5-2-67-15,-5-2 10 16,-5 4-58-16,-8 0 32 16,-3 6 86-16,-5 4-20 15,-2 2-2-15,-1-3 4 16,-1 5 31-16,0 0 1 16,-2 0 22-16,-2 0 14 15,-1 0 82-15,-5 0-5 16,-1 0-24-16,-9 7-8 0,-6 1-46 15,-5 8 20-15,-1 6-56 16,3 4 10-16,4 0-25 16,13 2 15-16,12-2-31 15,8-4-2-15,10-2 18 16,5-8-5-16,8-2 20 16,4-10 0-16,5-8 12 15,3-4-11-15,-6-8 0 16,2-2 35-16,-1-8-23 15,-3-4 64-15,-6-2-50 16,-1-10-18-16,-9-6 39 0,2-6-47 16,-9 1 0-1,-4 5 5-15,1 6 4 16,-3 12 32-16,0 16-31 16,-4 6 17-16,0 10-28 0,-5 16 2 15,-3 14-2-15,-11 16 0 16,5 16 18-16,-1 8 6 15,8 5-24-15,7-5-26 16,2-6 2-16,6-10-114 16,10-10-112-16,39 16-212 15</inkml:trace>
  <inkml:trace contextRef="#ctx0" brushRef="#br0" timeOffset="5833.54">6428 5111 1591 0,'-12'12'210'0,"1"0"-129"0,-11 14-33 0,2 4-20 0,6-4 44 0,6-8-3 16,6-1-69-16,8-9 0 0,12-11 42 15,2-5-21 1,9-10-7-16,6-10-14 16,2-6 18-16,-2-8 16 0,-6-2-26 15,2-4-8-15,-5-6 20 16,-3-4-19-16,1-5 6 15,-5 3-6-15,-8 6 5 16,-3 6 58-16,-8 10-26 16,-6 6-4-16,-1 8 17 15,1 8-15-15,-2 8-12 0,4 6-24 16,-3 10-14-16,-5 14-7 16,-2 18 21-16,-1 18-6 15,1 16 6-15,11 13 6 16,6 7-6-16,11-2-9 15,3-8-22-15,10-10 8 16,0-11 7-16,8-15-37 16,0-18 23-16,6-12 21 15,-1-14-1-15,2-10 7 16,-1-10 3-16,-1-7 18 16,-7-6-17-16,-2-7-1 15,-4-4 30-15,-10 0-14 16,-5 5 37-16,-14 7-22 15,-10 8-19-15,-3 4 57 16,-5 12-69-16,-9 8-12 0,-3 10 11 16,1 8-6-16,9 6 1 15,2 4 0-15,12-2 4 16,5 4-17-16,6-8 19 16,5-4-8-16,5-4 8 15,3-7 14-15,-1-5 11 16,8-6-25-16,4-6 0 15,-2-9 53-15,1 1-52 16,-6-5 22-16,-4 2-11 16,-10 8 1-16,-3 4-1 15,-3 5-12-15,0 5-46 16,-3 3 38-16,3 7 8 16,5 6-1-16,3 1-9 15,4-2-17-15,10-6 27 16,0-2-31-16,7-8-16 0,5-6 46 15,1-8-25-15,1-4 26 16,-2-8 0-16,-1-10 17 16,-2-4 26-16,-2-5-35 15,-7-7-2-15,-2-6 73 16,-9-6-59-16,-3 0-1 16,-6-2 10-16,-2 6-11 15,-6 3 31-15,0 11-20 16,0 12-28-16,1 10 89 15,-1 8-63-15,1 10-15 0,2 4-12 16,-3 10 0 0,-1 12-9-16,-3 18 9 0,-2 12 0 15,5 11 13-15,10 5-13 16,1 2 0-16,8 0 0 16,-2-2 8-16,3-5-16 15,3-14-28-15,-7-12-108 16,-3-17-48-16,-2-14-326 15,-8-34-766-15</inkml:trace>
  <inkml:trace contextRef="#ctx0" brushRef="#br0" timeOffset="6017.53">7283 5001 1942 0,'11'0'233'0,"2"-4"-131"0,18 2-72 0,10 4 6 0,8 4-4 0,2 0-31 16,5 2-2-16,-3 2-15 16,-2 0-172-16,-3 4 5 15,-8-2-126-15,33 22-258 16</inkml:trace>
  <inkml:trace contextRef="#ctx0" brushRef="#br0" timeOffset="6316.85">7814 5093 1160 0,'-5'-2'375'0,"0"2"-85"16,-6 0-122-16,-7 2 15 15,-6 6-50-15,-7 2-22 16,-4 6 2-16,6 2-55 16,6-2-34-16,9 4 63 0,5 2-67 15,9-1 10 1,9 0 10-16,1 0-29 0,5-8 59 16,5 1-46-16,3-5-23 15,3-7 65-15,-2-4-41 16,5-4-19-16,-2-11 5 15,-4 5-10-15,-8-2 46 16,-6 6-47-16,-6 5 1 16,-6 3 31-16,3 1-32 15,3 1-15-15,3 9 14 16,3 4 1-16,11 7-27 16,5 3-3-16,8-5-138 15,7-6-131 1,4-6-198-16,84-20-285 0</inkml:trace>
  <inkml:trace contextRef="#ctx0" brushRef="#br0" timeOffset="8683.84">2900 3455 1671 0,'0'-2'311'0,"0"2"-124"0,0 0-50 0,0 0-2 0,0 2-84 0,0-2-27 15,0 4-8-15,-2 6-10 16,-2 12 50-16,-3 16-11 16,-7 10-30-16,6 4 41 0,-1 0-56 15,-3-3-9 1,4-5-8-16,-3-4-88 0,-1-10-46 16,1-8-163-16,-24 2-178 15</inkml:trace>
  <inkml:trace contextRef="#ctx0" brushRef="#br0" timeOffset="8967.57">2568 3515 1617 0,'0'-2'259'0,"2"0"-116"16,1 2-86 0,6-2 19-16,2 4-14 0,9 0 7 15,11 2 7-15,9 6-17 16,5-2 40-16,8 2-53 16,7 0-44-16,-2-2 25 15,-2 2-27-15,-2 0-14 16,-14-2-68-16,-11 4-142 15,-11 0-49-15,-21 8-488 16</inkml:trace>
  <inkml:trace contextRef="#ctx0" brushRef="#br0" timeOffset="9166.94">2640 3910 1248 0,'4'0'500'0,"5"2"-380"16,14 0-16-16,3 0 1 15,12 0-56-15,6-2 4 16,8-2-53-16,-1-2-45 16,0 0-101-16,61-20-361 15</inkml:trace>
  <inkml:trace contextRef="#ctx0" brushRef="#br0" timeOffset="10085.84">3279 3890 1767 0,'3'6'311'0,"-1"8"-184"15,2 8-34-15,3 6 11 16,4 4-64-16,-2 0-26 16,-2-8-14-16,-3-6 9 15,2-2-2-15,-3-7-7 16,-1-4-27-16,0-5 6 16,3-4-52-16,0-6-16 0,3-8 1 15,5-8 17-15,5-8 70 16,-2-8-50-16,2-6-33 15,2 2 17 1,-3 3 7-16,2 14 60 0,-9 7 7 16,0 14 1-16,-4 6 29 15,3 8-36-15,-2 6 11 16,0 8 9-16,-1 6-3 16,5 6-12-16,5 0-5 15,2-2-1-15,6-2 26 16,1 0-26-16,4-10 0 15,-2-2-10-15,-1-8 16 0,5-2-6 16,-2-8 0-16,0-8 1 16,0-4 41-16,0-8-30 15,-9-2 12-15,-2-6 24 16,-9 2-20-16,-9 4 4 16,-2 0 31-16,-5 6-44 15,0 8 52-15,3 0-47 16,0 2-24-16,4 6 23 15,0-2-11-15,2 4 12 16,-2 0-24-16,2 0 21 16,-2 0-42-16,0 2 16 15,0 2 4-15,0 0 1 16,0 2 7-16,0-2 7 16,0-2-13-16,0 0 8 15,0-2 26-15,0 0-34 0,-2 0 11 16,2 0 10-16,0-2 13 15,0 2-10-15,0 0 7 16,0-6-32-16,2-4 24 16,0 0-24-16,2-8-15 15,8-3 15-15,-3-1 0 16,2-2 1-16,-2 1-2 16,2 2 2-16,-5 3 21 15,1 0-22-15,0 2-6 16,-2 2 6-16,-3 0 8 15,0 10-8-15,-2 2 6 16,-2 4 6-16,-5 8-22 16,-2 12 26-16,-2 12-16 15,-5 12 41-15,1 5-16 0,2-1-16 16,-1 0-9-16,10-2 8 16,1-4 4-16,6-8-12 15,1-2-20-15,0-10 13 16,3-11-68-16,-2-6-90 15,-3-5-149-15,5-34-227 16</inkml:trace>
  <inkml:trace contextRef="#ctx0" brushRef="#br0" timeOffset="10282.74">3769 3770 1718 0,'10'-3'468'0,"0"2"-416"0,15-5-1 0,6 3 29 0,5 6-49 0,6 1-20 0,1-4-11 0,-4 2-93 0,-1-1-135 0,45-11-469 0</inkml:trace>
  <inkml:trace contextRef="#ctx0" brushRef="#br0" timeOffset="10984.58">4037 4032 1655 0,'0'0'281'0,"4"2"-212"15,2 2 127-15,6-1-94 16,5 0-24-16,4 1-31 16,4-8-8-16,1 1-15 15,1-6-24-15,-1-3 0 16,-5 0 7-16,1-4-7 16,-9 4-1-16,-6-2 1 15,-4 4-10-15,-6 0-1 16,-2 2-28-16,-6 4 39 0,-9 2-6 15,-1 4 6-15,-9 10-19 16,1 6 11-16,3 6 1 16,3 4-1-16,17 4-25 15,6 1-54-15,8-1 44 16,10-4-44-16,4-6 37 16,5-4 50-16,4-6 0 15,-2-10-10-15,7-4-27 16,-2-9 37-16,-1-3 0 15,-2-1 0-15,-9-10 0 16,-2-1 3-16,-7-2 28 16,-7-4 11-16,-4 4-19 15,-2 2-5-15,-2 4 52 16,2 6-52-16,4 6-18 16,2 4 0-16,7 4-18 0,8 4 9 15,3 8-12-15,-4 8 8 16,0 8-4-16,-9 6 17 15,1 4-9-15,-6 4 9 16,-1-5 1-16,1-7-1 16,-6-6-15-16,-4-8 13 15,-1-9 2-15,3-5 9 16,-2-7 23-16,4-11-4 0,0-8 44 16,4-10-4-1,7-3-56-15,3-3-12 0,6-2 7 16,2 4-7-16,7 2-31 15,4 2-47-15,6 10-110 16,-1 8-29-16,28-8-725 16</inkml:trace>
  <inkml:trace contextRef="#ctx0" brushRef="#br0" timeOffset="12105.46">4924 4066 1615 0,'0'0'597'0,"0"-2"-495"0,0 2-72 0,2 2-18 0,-4 9 3 0,2 3-15 0,0 9 2 16,-3 8 1-16,1-3-3 15,0-2 0-15,-2-2 0 16,1-8 1-16,-2-8-16 16,5-4 17-16,0-4-2 15,5-6 0-15,0-10-8 16,4-6-1-16,1-6 9 15,2-2 17-15,5-6 32 0,0 4-49 16,2-5 1-16,-1 9-2 16,5 6 1-16,-6 8 0 15,-1 6-8-15,-1 10 1 16,-3 8 6-16,-1 6 1 16,2 8 0-16,-2 4-5 15,2 4 6-15,6-2-1 16,-2 1 0-16,5-8 12 15,1-4-9-15,2-3-3 16,1-4 0-16,3-8 14 16,2-4-13-16,-4-4 8 15,4-8-9-15,-4-4 2 0,-3 0 23 16,-3-9-25 0,-8 2 0-16,-5-1-12 0,-8 3 12 15,-2 5-12-15,-4 4-9 16,-5 4 21-16,-5 7-23 15,-1 2 23-15,-4 9-22 16,-1 2 7-16,7 11 15 16,1 3-35-16,9 6 2 15,7 0-33-15,12 0 8 16,2 0-47-16,10-6 53 16,6-4 51-16,5-8-37 15,8 0 7-15,4-10 16 16,4-2 9-16,1-8 6 0,-5-6 0 15,-6-4 1 1,-6-6 22-16,-8-4-17 16,-6-6 0-16,-8-2 0 15,-6-2 1-15,-4 3 31 0,-5 0-25 16,0 1-5-16,2 1 37 16,4 3-6-16,1 4-18 15,-1 4 7-15,4 4-22 16,-6 6 75-16,-1 4-42 15,-1 0-22-15,-2 4 38 16,0 2-16-16,0-2-33 16,0 2 5-16,2-4-10 15,-2 0 43-15,0 0-33 16,0-4 4-16,2 4 51 0,0-2-41 16,0 2 8-16,-2-4 5 15,0 2-37-15,2 2 68 16,-2-2-57-16,0 2-3 15,0-2 36-15,0 2-31 16,-2 2-5-16,2 2-9 16,-2 2-32-16,-2 4 31 15,-7 10-11-15,-7 10 12 16,0 16 22-16,-2 8-13 16,6 6-8-16,8 5-1 15,4-3 1-15,2-2-13 16,2-8-30-16,2-10-67 15,3-6 46-15,0-14-39 16,-1-2-68-16,1-12-79 0,7-30-285 16</inkml:trace>
  <inkml:trace contextRef="#ctx0" brushRef="#br0" timeOffset="12257.88">5801 4052 1123 0,'14'-4'697'0,"3"0"-547"0,22 2-81 0,11 4 4 0,11 6-23 0,3 0-41 16,8 0-3-16,3 5-6 15,6-7-183-15,84-9-363 16</inkml:trace>
  <inkml:trace contextRef="#ctx0" brushRef="#br0" timeOffset="13267.17">1158 3822 1601 0,'3'0'209'0,"-1"0"-104"0,2-2 43 0,5 4-56 0,5-2 11 0,5 0-8 15,6 3-5-15,6 2 1 16,7 3 10-16,9 0-28 15,11 4 32-15,2-2-69 16,9 0-22-16,4 0 2 16,3-4-14-16,2 0-2 15,-8-4-5-15,-13-2-68 16,-12 0-7-16,-14-4-52 16,-14-2 8-16,-7-4 22 15,-10-6-71-15,-4-4 59 16,-13-2 14-16,-1 0 28 0,-5 2 71 15,-4 4-23-15,-2-2 24 16,6 1 17-16,8 6 56 16,5-2 55-16,6 8 8 15,2-2 44-15,0 5-10 16,6 4-116-16,-2 2-41 16,10 6 13-16,5 11 13 15,10 6 18-15,9 8-17 16,4-3-17-16,7 4 50 15,-2-6-59-15,-5-2-4 16,-11-2 0-16,-14-8-10 16,-13 0-6-16,-22 2 0 15,-20 0-28-15,-27 8-73 0,-24 1-378 16,-184 39-715 0</inkml:trace>
  <inkml:trace contextRef="#ctx0" brushRef="#br0" timeOffset="14167.3">752 3742 514 0,'-4'4'1246'0,"2"2"-1079"0,-3 8-34 0,1 4-23 0,0 4-55 16,2 6 8-16,-6-4-60 16,6 2-3-16,2-4-1 15,-2-6-67-15,-3-4-61 16,5-4-105-16,0-10-524 16</inkml:trace>
  <inkml:trace contextRef="#ctx0" brushRef="#br0" timeOffset="14716.9">714 3300 1414 0,'-4'2'211'0,"-4"6"-116"16,-6 5 41 0,-1 9-61-16,-4 7-10 15,2 14 38-15,-1 5-13 0,-3 12 5 16,2-2-50-16,1 7-3 15,0-1 10-15,7 4-38 16,2 2-14-16,9-6 0 16,7-8 0-16,6-10 0 15,9-10 0-15,1-11-15 16,3-11 14-16,6-6 2 16,-1-11 15-16,0-5-16 15,2-6 1-15,1-5 25 16,-3-8-26-16,0-9 1 15,-2-6 22-15,-2-8-23 16,-4-6-5-16,-4-8-1 0,-7 0 6 16,-6-1 30-16,-8 7-20 15,-7 8-8-15,-2 8 55 16,-9 6-30-16,2 6-17 16,-5 6-10-16,4 4 12 15,-4 7-22-15,3 9 10 16,-5 7-29-16,4 12 20 15,-8 16-96-15,-5 17-94 16,-48 114-130-16</inkml:trace>
  <inkml:trace contextRef="#ctx0" brushRef="#br0" timeOffset="16172.56">0 7674 1561 0,'0'-2'192'0,"0"2"-108"0,0-4-29 0,0-6-37 0,0 4 2 16,0-2-5-16,0 0 6 15,0 4 40-15,0 2-35 16,0 4-2-16,0 2 18 16,0 10-6-16,0 4 7 15,0 12-28-15,0 6-1 16,0 6 7-16,0 4-21 15,0-4-14-15,0-6 13 16,0-4-26-16,0-10 26 0,0-5-35 16,0-7-25-16,0-6 55 15,0-4-23 1,0-6 5-16,0-6 6 0,0-1-3 16,0-5 20-16,0 4-1 15,0 5 2-15,0 6 17 16,0 7-7-16,0 4-8 15,0 6 13-15,0 4-5 16,0-4 3-16,0 3-13 16,0-9 0-16,0 0-18 0,0-8 18 15,0-6-24 1,0 1 15-16,0-2-8 0,0-4-4 16,0 2-22-16,0-7-109 15,0-35-592-15</inkml:trace>
  <inkml:trace contextRef="#ctx0" brushRef="#br0" timeOffset="16583.55">0 7459 1955 0,'0'0'306'16,"0"-2"-69"-16,0 2-57 0,0 0-26 0,0 0-58 0,0 0-48 0,0 0 29 0,0 0-77 15,0 0 0-15,0 0-15 16,0 0-123-16,0 8-171 15,0 15-372-15</inkml:trace>
  <inkml:trace contextRef="#ctx0" brushRef="#br0" timeOffset="17300.12">0 7830 1596 0,'0'-3'207'15,"0"-4"-72"-15,0-3-33 0,0-2-15 16,0 2 58 0,0 2-58-16,0 6 3 0,0 4-7 15,0 10 5-15,0 10 49 16,0 9-67-16,0 12-40 15,0 5 39 1,0 6-54-16,0 1 2 0,0 1-14 16,0-6 6-16,0-6 4 15,0-10-13-15,0-7 0 16,0-13 2-16,0-6-2 16,0-7 0-16,0-2-6 15,0-2 18-15,0 2 6 16,0-6-18-16,0-3 0 15,0 0 20-15,0-4-20 16,0 2 0-16,0-2-1 0,0 0 2 16,0 0-3-16,0 0 2 15,0 2 0-15,0-4 2 16,0 0-2-16,0 2-6 16,0 0 4-1,0 4 4-15,0 4-10 0,0 4 8 16,0 2-39-16,0 8 30 15,0 8 8-15,0 6 1 16,0 4 0-16,0 0 2 16,0-6 14-16,0-4-16 15,0-4 0-15,0-8-21 16,0 0 11-16,0-4-98 16,0 0-134-16,0-4-241 15,0-22-163-15</inkml:trace>
  <inkml:trace contextRef="#ctx0" brushRef="#br0" timeOffset="18016.59">0 8293 2054 0,'0'8'305'16,"0"-2"-146"-16,0 11-98 0,0 5-40 0,0-3 23 0,0 6-44 0,0 1-89 0,0 2-13 15,0 0-55-15,0 4-31 16,0-10 26-16,0-8-72 16,0-8 6-16,0-10-15 15,0-6 11-15,0-8 31 16,0 0 49-16,0-4 152 15,0 8 281-15,0 0 86 16,0 6-35-16,0 6-110 16,0 6-41-16,0 6 61 15,0 10-44-15,0 8-92 16,0 6-46-16,0 2-37 0,0 0 86 16,0-8-104-1,0-3 7-15,0-11-24 0,0-7 6 16,0-4-29-1,0-8-5-15,0-8-58 0,0-12 28 16,0-5-65-16,0-4 3 16,0-4 70-16,78 8 43 15,-14 4 19-15,-17 8 27 16,-20 14-11-16,-21 8 89 16,-17 12 17-16,-20 10-14 15,-12 4-18-15,-5 8-27 16,-6-6-11-16,19-1-25 15,35-8-13-15,0-9-23 16,0-5 9-16,0-8-21 16,2-5-24-16,56-6-45 0,19-9-11 15,15 2-22 1,11 5 50-16,1 6 58 0,-6 0 7 16,-2-4-101-16,-18 0 8 15,-20 0 79-15,-25 8 16 16,-24 8 6-16,-20 4 16 15,-11 6 91-15,-9 2-23 16,-3-6 0-16,3 0 1 16,4-5-16-16,19-6-69 15,10-2-64-15,22-10-247 16,110-39-725-16</inkml:trace>
  <inkml:trace contextRef="#ctx0" brushRef="#br0" timeOffset="19233.91">926 7064 740 0,'-2'0'588'0,"4"0"-454"0,-4-2-35 0,2 2 25 0,0 0-76 0,-2 0-6 15,0 0 27-15,-2 2-1 16,-1 2-1-16,-2 2-22 16,0-3-4-16,3-2 43 15,0-1-24-15,-3 2 25 16,7-2 28-16,2-2-25 15,5 2 4-15,-5-1-57 16,4-2-34-16,3-3 62 16,9 2-43-16,5-1-8 15,2 0 13-15,-4 5-16 16,-7 6-4-16,-1 2-5 16,-4 10 0-16,-6 13 3 15,-6 9-3-15,-6 7 0 0,-8 2 0 16,-6-1-9-16,-6-6 8 15,-4-8-28-15,-3-2 25 16,5-10-11-16,0-8 15 16,6-4-12-16,7-4 12 15,9-4 2-15,5-2 25 16,6-2-27-16,3 0-2 16,8 0-5-16,9-2 7 15,7 0 0-15,11 4 8 16,3 0-7-16,-1 4-2 0,1-2-19 15,-3-2-148 1,-1-2-114-16,-3-6-87 16,40-30-903-16</inkml:trace>
  <inkml:trace contextRef="#ctx0" brushRef="#br0" timeOffset="19833.68">1026 6695 1701 0,'-10'-4'169'0,"-3"0"-46"0,-8 1-58 0,1 3-34 0,0 0 2 0,0 1-19 0,-3 7 25 16,-1 1-39-16,0 4 1 15,-7 6 49-15,-6 3-30 16,0 10 20-16,-5 4 25 16,-6 5 10-16,0 10 4 15,-6 7-38-15,-2 4-26 16,12 6 52-16,7 5-50 16,10 1-4-16,13 4-13 15,18 2 1-15,17-4 15 16,23 0-16-16,12-5 0 15,10-3 18-15,8-12-18 16,-3-8-11-16,10-14 11 0,1-14 0 16,3-11 11-16,4-13-11 15,0-10 0-15,2-8 28 16,-6-7-27-16,-9-11 7 16,-8-8-5-16,-12-10 8 15,-13-11 2-15,-11-8-13 16,-20-8 0-16,-9 1 21 15,-16 5-19-15,-10 16 11 16,-10 4 11-16,-5 9-6 16,-5 2 48-16,1 4-51 15,-3 4-13-15,1 2 49 16,2 6-51-16,-1 6-7 16,1 6 6-16,4 7-29 15,2 16 30-15,5 7-102 16,2 12-102-16,1 8-20 0,-24 66-292 15</inkml:trace>
  <inkml:trace contextRef="#ctx0" brushRef="#br0" timeOffset="21553.83">2609 6940 1634 0,'4'0'248'0,"3"0"-173"0,11-2-42 0,3 0 10 0,8 0 2 0,5 0-45 15,2-6 59-15,0 0-47 16,-3-2 24-16,-2-2 30 15,-4 2-35-15,-7-4-8 0,-4 2 11 16,-10 0-28-16,-4 4 71 16,-4-1-62-16,-9 2-14 15,-9 0 38-15,-13 3-39 16,-13 4 5-16,-4 7-5 16,-12 3 0-16,1 12 47 15,1 6-47-15,-2 10-1 16,8 8 1-16,8 2 0 15,5 4 15-15,12 0-15 16,12-6 6-16,10 3 3 16,14-9-9-16,6-6-15 15,14 0 15-15,4-10 1 16,4-4-1-16,8-8-31 16,1-6-106-16,4-6-17 15,2-4-145-15,58-28-609 0</inkml:trace>
  <inkml:trace contextRef="#ctx0" brushRef="#br0" timeOffset="21902.6">2940 7163 1689 0,'-15'12'246'0,"-3"-1"-104"15,-11 14-68-15,3 4-55 16,10-4 55-16,7-1-56 16,9-2 0-16,11-6 1 15,5 0 7-15,8-4 17 16,5-2 2-16,4-8-31 0,1-2 56 16,0-4-70-16,-5-4 0 15,0-6 21-15,-6-2 3 16,-2-4 30-16,-8-4-54 15,-4 1 11-15,-9 0 13 16,-13 1-9-16,-7 6-15 16,-13 1-25-16,-10 11-40 15,-3 4-56-15,0 4-151 0,-33 14-228 16</inkml:trace>
  <inkml:trace contextRef="#ctx0" brushRef="#br0" timeOffset="22583.57">3401 7269 1806 0,'0'0'595'15,"0"2"-457"-15,3 2-116 16,0 8-13-16,1 4 24 0,0 8 20 16,3 8 13-16,1-2-66 15,0-4 9-15,-2 0 7 16,1-4-10-16,-1-2-6 16,1-1 0-16,-4-10 11 15,1-3-28-15,-4-3 8 16,0-6-10-16,-4-3-1 15,1-8 2-15,0-4-16 16,1-12 26-16,4-4-8 16,8-6 7-16,3 2 9 15,5-2-14-15,9 6-4 16,-1 6 18-16,-1 6-18 16,4 9 5-16,-9 10 2 15,1 5 1-15,-8 8-13 16,-5 8 23-16,-1 6 6 0,-2 4-6 15,-5 4 0-15,-5-2-9 16,0-6 18-16,1-2-6 16,-2-6-3-16,-1-4 0 15,5-8-4-15,0-2 4 16,2-4 0-16,2-8-8 16,0-8 19-16,5-8-11 15,-1-8 0-15,8 0 0 16,-1-5-18-16,5 6 18 15,6 5-27-15,-2 6 15 16,1 7 3-16,-6 14-9 0,-1 6 6 16,-5 13 12-16,1 9 7 15,-8 4-7-15,0 4 0 16,1 3-1-16,-5 0 2 16,2 0-3-16,0-6 2 15,0-8-49-15,0-4-37 16,1-6-137-16,2-8-73 15,6-10-1198-15</inkml:trace>
  <inkml:trace contextRef="#ctx0" brushRef="#br0" timeOffset="23101.66">4022 7269 1650 0,'0'2'345'0,"-8"6"-256"0,2 12 29 0,-1 6-77 0,1 14-14 0,-2 8 33 0,4 4-17 15,-5 11-11-15,7-1 10 16,0 0-41-16,4-4 55 16,-2-4-56-16,0-12 0 15,0-8 3-15,-2-10-3 16,-2-11-7-16,-1-4-2 15,-2-9-3-15,0-8-14 16,-1-3 26-16,-6-14-12 16,3-7 11-16,0-12 1 0,2-10-21 15,-2-8-3-15,7-5 14 16,6-3-7-16,14 4 17 16,3 6-37-16,8 4 31 15,2 8-14-15,2 14 6 16,1 7 13-16,-8 9 1 15,3 13-18-15,0 5 18 16,-8 10-24-16,2 8 12 16,-4 8 3-16,-5 8-3 15,-4 2 12-15,-3 4 0 16,-7-2 29-16,-9-2-28 16,1-6 5-16,-3-5 42 15,2-7 5-15,-7-7-29 16,1 0 0-16,-8-10-17 15,1-1-2-15,-3-1-5 0,4-10-89 16,6 1-91-16,15-38-334 16</inkml:trace>
  <inkml:trace contextRef="#ctx0" brushRef="#br0" timeOffset="23817.38">4388 7277 1946 0,'-2'2'328'0,"0"0"-220"0,-7 12-73 0,1 6 23 0,-6 4-16 0,5 4 5 15,5-2-14-15,4-4-27 16,4 0 58-16,3-6-64 15,4-4 1-15,2-6 14 16,6-3 6-16,7-6-20 16,0-7-1-16,-1-6 15 15,4-4-3-15,-4-4-12 16,-3-4-13-16,-4 0 1 16,-4 0 12-16,-10 8-12 15,0 4 10-15,-6 10-41 16,0 2 29-16,-2 6-19 0,-4 8-22 15,-3 4 20 1,5 6-22-16,8 2-16 16,4 0 31-16,13-4-6 0,0 0 33 15,6-4-5 1,-3-8-11-16,5-6 29 0,0-4 2 16,-3-6 1-16,5-4 0 15,0-6 7-15,-4-4 38 16,-3-6-32-16,-7-6-4 15,-3-8 14-15,-6-5-16 16,-1-2-7-16,-3 0 4 16,-2 1 8-16,0 8 26 15,0 4-27-15,-2 4-6 0,-3 8 38 16,5 10-19 0,-2 6 19-16,2 6-44 0,0 8 12 15,-4 6-26-15,-6 14 9 16,-3 12 5-16,-3 10 27 15,1 4-20-15,7 2-7 16,-2 1 0-16,8-3 0 16,-2 4 14-16,8-10-14 15,-2-8-8-15,5-6 8 16,0-6 14-16,2-6-14 16,1-6-38-16,2-6-97 15,-3-4-18-15,-1-6-219 0,4-34-1157 16</inkml:trace>
  <inkml:trace contextRef="#ctx0" brushRef="#br0" timeOffset="24001.75">4728 7109 372 0,'4'-3'1711'0,"7"3"-1499"0,7-2-107 0,8 4-39 0,5 1-44 0,6 1-22 16,0 5-16-16,5-3 15 16,1 1-232-16,60 7-243 15</inkml:trace>
  <inkml:trace contextRef="#ctx0" brushRef="#br0" timeOffset="24350.28">5022 7417 1403 0,'4'2'557'0,"2"0"-421"16,10 2 13-16,-1 0-44 16,8-2 34-16,-5-2-61 15,0-6-18-15,-5-2-6 16,-2-2-22-16,-2-4-10 15,-4 0-22-15,-8 2 0 16,-3 0-6-16,-3 6 6 16,-7 2-35-16,-10 6 13 0,-11 6-16 15,-2 8 32 1,1 8-37-16,9 2-37 0,9 6 49 16,15-2-67-16,14-2 16 15,11 0 28-15,9-6 37 16,9-5 10-16,5-5 7 15,1-9-53-15,1-4-1 16,1-3-192-16,64-27-753 16</inkml:trace>
  <inkml:trace contextRef="#ctx0" brushRef="#br0" timeOffset="25801.09">1213 9043 936 0,'-6'-1'870'0,"4"-3"-655"0,-5-1-35 0,3 1 31 0,2 3-101 16,0 1-35-16,2-3 40 15,0 3-43-15,2-4-12 16,0 2-3-16,0 2-34 15,0-2 37-15,9 0-60 16,16 0 7-16,11-1 20 16,11 3-25-16,7 1-2 15,-2 5 0-15,-6 6 0 16,-12 1-18-16,-12 2 18 16,-15 7-13-16,-13 5 4 15,-9-3 9-15,-12 2-17 16,-6-6 16-16,2-2-8 15,0-6-8-15,2-2 17 0,10-4-10 16,5-4-7-16,7 0 11 16,5-2-37-16,7 0-31 15,7 0 34-15,11 0 26 16,4 4 14-16,2 0-4 16,0 6 4-16,-7 6 0 15,-2 6 1-15,-6 4-1 16,-5 6 10-16,-7-4-13 15,-10-4 3-15,-10 1 0 16,-1-6 9-16,-12-5-9 0,-3-1-10 16,-5-8 10-1,-2-2-56-15,4-6 55 0,-1-2-51 16,5-9-35 0,11-9-1-16,4-4-130 0,16-12-32 15,56-85-232-15</inkml:trace>
  <inkml:trace contextRef="#ctx0" brushRef="#br0" timeOffset="26267.65">1639 8731 1626 0,'-11'-6'232'0,"1"2"-73"0,-15-9 36 0,-2 9-87 0,-4 3-42 0,-5 1 12 0,-7 8-7 16,-3 7-11-16,-10 10 16 16,-6 7-41-16,-3 14 67 15,-11 8-62-15,1 10-10 16,-2 10 24-16,9 11-22 16,1 3-13-16,23-4 23 15,21-2-31-15,23-10-1 16,31-11-10-16,16-13-27 15,15-8 18-15,8-16-18 16,9-16-16-16,6-12 2 16,-2-8 41-16,4-12-6 15,-5-8 7-15,-1-10-1 16,-2-11 33-16,-7-7 1 16,-7-12-19-16,-15-10-15 0,-13 4 14 15,-20 3 4-15,-26 13-18 16,-17 14 0-16,-16 12 29 15,-19 6-17-15,3 12 2 16,0 0-14-16,7 10 0 16,17 2-21-16,17 14-62 15,15 8-116-15,21 10-161 16,85 66-928-16</inkml:trace>
  <inkml:trace contextRef="#ctx0" brushRef="#br0" timeOffset="27200.6">3101 9100 1398 0,'0'-3'351'0,"0"3"-192"0,-2-4 15 0,2 4-72 0,0 0-72 0,0-1 48 0,-2 1-37 16,-3-2-14-1,-6 0 16-15,0-3 4 0,-5 4 26 16,-7 1-38-16,2 4-35 15,-6 2 60-15,2 8-60 16,5 4 0 0,3 4 2-16,3 4-1 0,12 2-2 15,6 0 1-15,10-2 0 16,6 0-3-16,8-6 3 16,7 0-14-16,-2-2 13 15,2-6 2-15,-3 6-2 16,-10-4-5-16,-7 0 6 15,-10 0-12-15,-10-2 12 16,-6 2 0-16,-11-4 12 0,-5 2-4 16,-2-5 26-1,-6-5-34-15,-5-2 0 0,1-4 22 16,-1-2-22-16,7-2-7 16,6-2 6-16,8 2-22 15,11-5-37-15,10-2-200 16,14-3-62-16,69-51-258 15</inkml:trace>
  <inkml:trace contextRef="#ctx0" brushRef="#br0" timeOffset="27484.64">3310 8993 1907 0,'3'0'333'0,"-3"0"-70"0,0 0-89 0,0 0-81 0,2 2-14 16,-2 13-68-16,0 10 22 15,0 14 60-15,-5 5-66 16,1 10-8 0,-1 0 5-16,-1 0-24 0,-1 4 30 15,5-4-30-15,0-6-57 16,0-7 33-16,4-11-110 15,-2-10-73-15,2-12-49 16,-2-6-115-16,-7-30-504 16</inkml:trace>
  <inkml:trace contextRef="#ctx0" brushRef="#br0" timeOffset="27635.6">3193 9234 1932 0,'17'-4'285'16,"5"2"-56"-16,23-2-140 16,4 4-88-16,3 2-1 15,0 0-31-15,-4 0-194 16,56-4-257-16</inkml:trace>
  <inkml:trace contextRef="#ctx0" brushRef="#br0" timeOffset="28019.57">3692 9284 1972 0,'-9'10'299'0,"-5"-2"-115"16,-5 12-67-16,-6 8-51 15,0 7-55-15,-2 1 58 16,12 1-56-16,1-2-5 0,14-3 22 16,14-4-30-16,8-6 0 15,15-8-6-15,11-6 13 16,3-12-25-16,4-4-12 16,-8-8 9-16,-5 0 21 15,-8-6 1-15,-10-2 6 16,-10-4-7-16,-7-7 14 15,-18 1-32-15,-9-2 18 16,-12 4-66-16,-9 4 45 16,-5 8-77-16,2 4-82 15,3 8-145-15,-9 2-659 16</inkml:trace>
  <inkml:trace contextRef="#ctx0" brushRef="#br0" timeOffset="28367.69">4008 9270 1508 0,'0'0'802'15,"2"4"-708"-15,10 6-25 16,5 14 5-16,8 10 4 15,-1 6-60-15,1 0-11 16,-10 1 37-16,-6-7-32 16,-5-5-12-16,-1-4 0 15,-3-11 6-15,-3-6 13 16,1-6-19-16,0-10 0 16,2-4 31-16,0-12-14 15,2-8-1-15,10-4 2 0,3-5 2 16,5 1-5-16,11-2-15 15,5 2-50-15,4 8-35 16,5 6-127-16,-3 12-160 16,51 4-662-16</inkml:trace>
  <inkml:trace contextRef="#ctx0" brushRef="#br0" timeOffset="29483.33">4720 9312 2025 0,'-8'-4'273'0,"-3"4"-143"16,-11 0 31-16,1 6-91 15,-6 0-70-15,-4 2 84 16,-2 10-41-16,-3 4-8 15,1 6 22-15,6 2-36 16,14 2-20-16,15-4-1 16,10 1 9-16,15-3-5 15,6-6-4-15,9-4-9 0,2-8 3 16,1-8 6-16,-3-2-48 16,0-8 24-1,-4-4 24-15,-3-6-6 0,-4-2 6 16,-5-1-6-16,-6-3-1 15,-5 2 7-15,-5 6-6 16,-6 6 6-16,-4 8-24 16,-3 4 8-16,-6 8-16 15,-2 6-25-15,1 4-3 16,6 7-39-16,8-1-4 16,6-4-5-16,8-4 30 15,11-7 61-15,2 0 16 16,5-7-37-16,-3-4 38 15,0-8-10-15,-2 2 10 16,-2-6 14-16,-3 0-13 0,-2-3 97 16,1 2-74-16,-10-2 9 15,1-1 25-15,-10 3-32 16,-2 3 5-16,-4-1-2 16,-5 5 4-16,-2 2 52 15,-4-2-76-15,-5 6-7 16,-8 4 13-16,-5 8-15 15,-8 2 0-15,6 9 0 16,1 1 2-16,8 0-13 16,13 2 11-16,7 0-31 15,6-2 5-15,11-2 1 16,7-6 8-16,1-4 16 16,8-6-21-16,2-6 0 15,0-4 22-15,0-8-3 0,0 2 3 16,-7-4 9-16,1 0 15 15,-11 7 10-15,-4 6-28 16,-7 5 60-16,-3 16-58 16,-7 14 20-16,-4 16 8 15,-5 18-24-15,-8 12-4 16,2 10-8-16,-5 7-2 16,-4-5-26-16,-2-2 28 15,-15-9 0-15,4-19-14 16,-3-20 11-16,5-26-36 15,11-23-24-15,4-16 23 16,15-19 14-16,15-13 16 16,15-7-19-16,15-6 7 0,16-2-14 15,18-4 34-15,8-3-16 16,15 11 18-16,-3 6 9 16,-5 14-9-16,-11 10-9 15,-8 10 8-15,-20 9 2 16,-20 8 20-16,-7 3-21 15,-13 0 1-15,-8-2-1 16,-9 0 1-16,-3 2-1 16,-12 4 34-16,-6 5-11 15,-8 7 22-15,3 9-23 16,9 5-16-16,10 0 60 0,17 2-66 16,16 0 0-1,11 0 0-15,16-4 11 0,5-6 16 16,8-4-27-16,-2-6 0 15,6-4 21-15,-4-6-21 16,-6-6-30-16,-1-6-113 16,31-52-239-16</inkml:trace>
  <inkml:trace contextRef="#ctx0" brushRef="#br0" timeOffset="31484.47">6091 7315 1036 0,'7'-2'695'0,"-1"2"-605"0,8-2-17 0,6 2-28 0,4 2 44 0,7 0-38 15,3 0 3-15,-1 0 45 16,8 2-47-16,1 0 10 16,2 4 1-16,-3-2-56 15,-1 2 59-15,-5 2-66 16,-2-2 0-16,-4 0 10 16,-2 4 4-16,-2-6-7 15,-6 0-7-15,0 4 17 16,-9-4 18-16,-2 4-35 15,-4 4 0-15,-4 8 62 0,-4 9-23 16,-4 15-9-16,-5 13-13 16,-9 20-7-16,-3 15 43 15,-19 72-53-15,4 23-14 16,-5 22 14-16,26-61 1 16,5-12-1-16,12-7 0 15,4-83 6-15,0 0-4 16,-2-4-2-16,0 46-3 15,-2-10 3-15,-2-7 1 16,-1-9-1-16,-1-6 0 16,-2-4 1-16,2-5 23 15,-3-9-24-15,1-3-1 16,-6-2 0-16,3-5 1 16,0-2 0-16,1-6-1 0,2 0 10 15,4 0 24-15,-1-8-33 16,3 4 6-16,0-8-3 15,-1 2 5-15,3 0-7 16,0-2-1-16,0 2 7 16,0 2 13-16,3 0-20 15,-3-2 0-15,2 0 4 16,0-4-4-16,3-2 8 16,-3 1-8-16,6-2 1 15,-3 1 29-15,2-3-30 16,-3-2 0-16,1 2 15 15,-1-2-8-15,-2-1 11 16,0-1 2-16,3-2-19 0,-3-1 77 16,5-2-76-16,-7 1 14 15,0-2 28-15,-7 1-17 16,-4 1 0-16,-14-8-27 16,-17 1 10-16,-20-2-1 15,-10-2-9-15,-1 0-25 16,4 0 19-16,11 0-51 15,14 2-42-15,10 2-120 16,14 2-354-16,35-16-729 16</inkml:trace>
  <inkml:trace contextRef="#ctx0" brushRef="#br0" timeOffset="32600.85">6628 8658 1608 0,'0'2'278'0,"2"-2"-200"0,0 0-32 0,2 3 34 0,10 2-14 0,1 2 19 16,14-1 22-16,12-1-41 15,8 5 7-15,11 1-51 16,7 3-21-16,7-2 79 15,-1 4-65-15,3-7-3 16,-1 4 30-16,-1-8-17 16,-5 2 28-16,-4 1-52 15,-5-4 7-15,-2 0 59 16,-12-2-46-16,-6 0 6 16,-13-2-3-16,-6 0-22 15,-9 0 25-15,-6 0-27 16,-4 0 0-16,-4 0-3 0,0 0 3 15,-4-4-23-15,0 0-28 16,-5-8-18-16,-5 0 33 16,1-6-24-16,-6-2 44 15,4-5 1-15,-3 2 15 16,6-4-5-16,1 4 5 16,4 1 0-16,0 5 23 15,4 3-23-15,1 8 0 16,6 2 19-16,-2 4-19 15,5 0-6-15,6 4 6 16,0 4 0-16,5 6 53 0,4 2-47 16,-2 10-5-1,-1 9 76-15,-3 1-54 16,-3 4 14-16,-7 2 10 0,-2-6-22 16,-4 0 35-16,-4-6-60 15,-5-2 1-15,-7-2 11 16,0-6-12-16,-9-1-24 15,-2-10-83-15,-2 1-191 16,-43-6-257-16</inkml:trace>
  <inkml:trace contextRef="#ctx0" brushRef="#br0" timeOffset="34184.75">8437 8274 1662 0,'-2'1'231'0,"2"-1"-160"0,0 0-20 0,2 0 16 0,-2 0 7 16,0 0 59-16,0 0-79 15,0 3-34-15,0 1 22 16,-2 7-3-16,-4 10 3 16,-8 8 3-16,-4 16-20 15,-2 7 44-15,2 6-69 16,3 6-6-16,4-2 5 15,6-1 1-15,2-10-33 16,6-11 12-16,2-9-24 16,-3-11 23-16,5-8 11 0,-5-4-31 15,0-4 32-15,-2-4 10 16,0-4 7-16,0-8-7 16,2-8 3-16,-2-16-19 15,0-8 16-15,2-13-6 16,2-11 4-16,4-8 2 15,1-4 0-15,6-4-21 16,1 3 21-16,6 13 25 16,0 10-25-16,7 12 0 15,-2 16 7-15,6 8-7 16,0 12-16-16,-1 8 5 16,-6 8 11-16,3 12-22 15,-6 8 22-15,-10 12 0 16,-7 14 0-16,-6 2 16 0,-6 2-15 15,-7 1-1-15,-7-11 0 16,-3-8 50-16,-1-10-43 16,-5-6 4-16,2-4 31 15,-4-10-26-15,-4 0 3 16,1-8-19-16,-2-2-49 16,10-6 17-16,6 4-139 15,9 0-70-15,17-10-295 16</inkml:trace>
  <inkml:trace contextRef="#ctx0" brushRef="#br0" timeOffset="36367.68">8943 8496 1939 0,'-3'-2'370'0,"1"2"-251"0,-4-4-41 0,-5 2 0 0,-7 4-38 0,-11 4 22 0,-7 10-55 16,-1 4 10-16,1 6-2 16,5 4-15-16,4 4-6 15,11-3-2-15,14-3-5 0,4-5 7 16,12-2-41-16,3-6 13 15,6-8 13-15,4-5 6 16,-1-8-21-16,6-6 35 16,-1-6 2-16,-2-2 8 15,-5-10-9 1,-2 2 0-16,-6-1-9 0,-9 7 9 16,-5 10-27-16,-4 2 27 15,-3 10-10-15,-1 4 9 16,-6 10-28-16,-1 6 29 15,4 4-33-15,9 2 20 16,9 0-52-16,8-2 23 16,6-6-21-16,2-7 38 0,4-7-32 15,0-6 28 1,0-8 20-16,2-7 9 0,-7-5 0 16,0-3 6-16,-5-8-5 15,-6-1 22-15,-7-2-23 16,-3-2-12-16,-6 4-6 15,1 2 18-15,0 12 0 16,2 8-1-16,0 6-8 16,2 8-9-16,5 10-32 15,2 10 43-15,4 12-20 16,9 6 21-16,-1 10-54 16,4 2 3-16,0 0 13 15,0-6 25-15,2-3 19 16,-4-13 0-16,1-6 39 0,-4-6-9 15,2-8-1-15,-4-4-8 16,4-6-3-16,1-6 43 16,3-4-28-16,1-8-10 15,0-6 61-15,2-4-83 16,2-4 6-16,-7-4 6 16,-1-5-12-16,-13 9 28 15,-2 4 14-15,-10 6-14 16,-4 8 71-16,-4 6-100 15,-11 8 3-15,-2 8-9 16,-9 10 12-16,1 6-9 16,4 4 3-16,9 3 0 15,7 1-7-15,7-2 7 0,4-2-8 16,4-6-1 0,3-6 9-16,4-8 21 0,5-2-21 15,-3-4 0-15,9-4 15 16,1-4-15-16,4-6 0 15,-2-4 0-15,0-4-9 16,-7 4 0-16,-5 3-11 16,-8 9-8-16,-8 3 16 15,-1 5-20-15,-4 1 11 16,1 5-12-16,3 7-49 16,4-5 28-16,6-2-29 15,9-6-1-15,4 0 59 16,3-4-59-16,4-2-6 0,3-4 45 15,2-6 45-15,0-6 3 16,-2-9 16 0,-2-5 13-16,-4-1 80 0,-1-6-61 15,-4-3-24-15,0-2-6 16,-5-6 0-16,-1-6 14 16,-2 2-22-16,3 0 4 15,-1 3 14-15,-3 8-11 16,-5 8-10-16,0 13 47 15,-6 10 6-15,-2 6 57 16,0 6-120-16,-7 8 12 16,-5 16-21-16,-9 14 9 0,1 14-7 15,4 6 7 1,11 9 0-16,11 3 8 0,7 6-8 16,9-1 0-16,8-6-7 15,5-8 7-15,-2-17-3 16,5-16-8-16,-3-14 22 15,3-6 6-15,2-14-17 16,-3-4 0-16,3-10 10 16,-3-10-4-16,-4-8-5 15,-4-10-1-15,-8-9 6 16,-3-7-12-16,-3-8 6 16,-5-2-7-16,4-4 6 15,-6 3 2-15,-2 9 4 0,0 16 3 16,-2 18 2-16,0 16 40 15,-2 8-50-15,-2 16-1 16,-10 12-8-16,-1 12 10 16,-3 18-1-16,2 12 0 15,7 11 2-15,9 3-4 16,2 2 2-16,5 4 0 16,2-3-10-16,6-14 10 15,6-12 0-15,5-17 0 16,1-14 11-16,0-6 20 15,2-12-31-15,4-4 1 16,-3-6 17-16,1-10-17 16,0 0 5-16,-10-8-6 15,-2-6 10-15,-11 4-13 16,-10-1 3-16,-4 8-9 16,-9 10-9-16,-4 5 18 0,-5 10-13 15,4 11 12-15,-2 5-29 16,10 6 9-16,8 0 6 15,8 0-33-15,8-2 39 16,10-4-32-16,4-2 25 16,5-6 7-16,8-6 9 15,-4-8 0-15,3-2 0 16,0-4 0-16,-1-8 4 16,0 0-3-16,-6-4-1 15,-2-4 0-15,-5 0 1 16,-4-4-7-16,-9 2 6 15,-4 2-19-15,-2 1 18 16,-5 10 1-16,-5 3-11 0,3 2 4 16,-3 2 14-16,3-3 35 15,-3 7-42 1,1 0 6-16,0 7 14 0,-3-3-11 16,5-3-9-16,0 4 0 15,2-5 13-15,2-3 31 16,0 3-34-16,5-6 25 15,1-2 16-15,6-3-39 16,4-7-6-16,-4-3-12 16,1 3 18-16,-7-6 25 15,2-6-37-15,-1-2 0 16,-1-8 20-16,2-4-4 0,-6-4-8 16,3-6-8-1,-3-3 15-15,0 5 3 0,1 8-18 16,-5 12 0-16,-3 16 19 15,-1 8 7 1,-7 16-26-16,-9 14-1 0,-7 14 1 16,-6 22-7-16,6 9 7 15,12 13-14-15,6 2 14 16,6 6 0-16,3-4-18 16,5-6-4-16,4-9 16 15,2-13 0-15,5-14 6 16,-1-8 0-16,3-6 1 15,-1-8-1-15,4-4 2 16,-1-7-8-16,-3-6-27 0,2-3 25 16,-2-3-167-16,32-30-329 15</inkml:trace>
  <inkml:trace contextRef="#ctx0" brushRef="#br0" timeOffset="38001.61">12036 8675 1536 0,'-2'-7'248'0,"-3"-1"-170"0,-2 1-3 0,-4-1 4 0,0 1-14 0,-7 4 32 16,-9 3 16-16,-8 5-31 16,-7 12 58-16,-8 4-79 15,4 8-37-15,5 4 2 16,10 2-14-16,16 5-11 15,8-2-1-15,14 4 1 16,10 0-29-16,14-8 13 16,10-2-50-16,1-10 8 0,5-9 6 15,-3-8 18 1,6-5 0-16,-6-5-27 0,0-8 53 16,-3-5-74-16,-8-4 34 15,-8-4 47-15,-12 0-1 16,-13 2 1-16,-9 2-1 15,-13 4 2-15,-12 10 68 16,-1 2-36-16,-10 12-8 16,3 4 10-16,2 12-17 15,11 6-18-15,13 6 0 16,12 3-7-16,12-1-14 16,6-7-15-16,11 0 7 15,-1-9 20-15,7-4 17 0,-2-10-8 16,2-4 0-16,0-8 1 15,0-8 46-15,-2-6-47 16,0-6 0-16,-2-5 32 16,-2-5-17-16,0 2-6 15,-4 2-9-15,6 4-7 16,-2 12-16-16,2 6 23 16,0 8-27-16,2 10 27 15,-5 6-15-15,-2 10 5 16,-4 8-13-16,-11 4 23 15,-3 3 3-15,-4-2-3 16,-4-1 0-16,-3-5 8 16,1-7-8-16,-2-6 12 0,-3-8-12 15,1-6 0-15,0-4 33 16,-1-6-33-16,5-7 17 16,1-6-17-16,8-5 0 15,5-9 0-15,6 0-10 16,10-2-47-16,5-2 43 15,6 2-55-15,6 5-12 16,3 8 8-16,-4 12-44 16,-3 10 108-16,-12 8-5 15,-11 10 14-15,-7 8-13 16,-9 4 13-16,0 4-2 16,-5 2 2-16,1-4 8 15,-6-6 10-15,5-9-18 16,1-3 0-16,4-8 25 0,2-4-23 15,2-6 26-15,7-4-7 16,7-10-19-16,-1-6 23 16,9-2-25-16,1-5 0 15,6-3-3-15,3 4 3 16,-1-4-36-16,-2 4 17 16,-6 6 19-16,-10 8-9 15,-1 8-11-15,-10 10 8 16,1 8-3-16,-1 8 14 15,2 0-10-15,1 6 10 16,9 0-32-16,-3-2 15 16,5-1-81-16,5-7-30 0,-4-7 120 15,4-5 9-15,-1-4 36 16,1-5 51 0,-2-10-18-16,2-3 23 0,-3-4-32 15,-3-8-29-15,-1-2 80 16,-7-4-70-16,0 0 34 15,-7 2 18-15,-2 2 15 16,-4 9 10-16,-1 10-53 16,1 7-16-16,2 8 13 15,-5 14-62-15,-4 12 0 16,0 16 5-16,-3 16 1 16,7 8 1-16,10 6-7 15,-1 7-42-15,5 3 41 16,2-4-34-16,-3-2 17 0,3-10 18 15,-2-11 0 1,2-15 3-16,-5-16-3 0,1-15-35 16,-5-9 34-16,0-9 1 15,-5-11 0-15,1-13 0 16,0-7 1-16,-3-10 13 16,2-6-14-16,1-6 0 15,4-2-5-15,4 5 5 16,10 5-6-16,8 8-6 15,4 8 24-15,9 12-25 16,-2 6 13-16,0 12-12 16,1 8-17-16,-8 8 29 15,-8 8-15-15,-9 6 6 16,-9 4 9-16,-5 3 33 0,-1-2-33 16,-5 0 1-1,2-5 62-15,2-4-61 16,-2-7 4-16,3 0-6 0,-6-7-5 15,5-4-1-15,1 0-91 16,2-4-76-16,4-8 49 16,8-2-92-16,10-4-75 15,58-36-371-15</inkml:trace>
  <inkml:trace contextRef="#ctx0" brushRef="#br0" timeOffset="38750.9">13665 8911 1753 0,'-10'8'195'0,"1"0"-93"0,-6 12-64 0,-1 2 7 0,12 1 21 0,4-2-39 0,6 1 45 16,3-4-20-16,9-3-29 16,0-4 43-16,6-7-35 15,1-4 4-15,8-5 34 16,0-5-53-16,-1-7 59 15,-3-1-73-15,-5-4 14 16,-5 0-2-16,-9 0-14 16,-5 8 0-16,-5 2-12 15,-5 8 30-15,3 6-36 16,-6 6 4-16,3 6-8 0,0 6 4 16,7 5 7-1,6-2-40-15,7-2 12 0,1-6 2 16,1-1 20-16,3-7 17 15,7-5-7-15,0-7 5 16,9-4 2-16,-1-9 0 16,-1-6 0-16,1-5 9 15,-4-9 21-15,-2-2-30 16,-4-8 0-16,-7-2 27 16,-5-8-24-16,0-11 3 15,-5 4-12-15,-4 4 16 16,-4 15-1-16,-2 14-9 15,-3 14 0-15,0 8 35 16,1 6-20-16,-5 8-15 16,-2 10 0-16,-7 12 0 0,-4 10 10 15,4 12-10 1,2 10-1-16,12 0-10 0,6 1 11 16,2-3-7-16,8-10 7 15,1-6 0-15,1-12 4 16,3-8-4-16,-1-8-7 15,6-2 7-15,-2-10 7 16,3-6 2-16,-6-4-9 16,-1-8 17-16,-3-2-7 15,-9-2-10-15,-4 2 0 0,-6 4 12 16,-5 4-6 0,-3 8-5-16,1 4-1 0,-3 10 15 15,5 4-15-15,3 8 0 16,4 6-4-16,6 4-2 15,6-1 6-15,5-4-24 16,5-3-32-16,-1-2-68 16,4-5-32-16,-5-13-182 15,6-30-1102-15</inkml:trace>
  <inkml:trace contextRef="#ctx0" brushRef="#br0" timeOffset="38903.68">14295 8608 1853 0,'22'0'282'0,"-1"5"-226"0,18 2-13 0,3 5-43 0,-4 2-60 0,34 12-179 16</inkml:trace>
  <inkml:trace contextRef="#ctx0" brushRef="#br0" timeOffset="40136.51">8452 10193 1865 0,'0'-4'485'0,"0"4"-312"0,3-3-119 0,0 13-35 0,-3 6 35 0,-3 16-7 15,-2 11 11-15,-1 5-38 16,1 6-13-16,1-2 41 15,0-2-48-15,4-10-7 0,0-10-2 16,2-9 9-16,0-13 0 16,0-6-28-16,-2-8-10 15,5-6 22-15,-1-11-19 16,0-11 14-16,1-10 21 16,0-8 2-16,-3-8 14 15,-2-10-16-15,4-9 0 16,-2-1 2-16,5 0-2 15,7 8 0-15,7 10 7 16,6 18 5-16,7 13 8 16,1 13-20-16,4 12 0 0,-10 8 7 15,0 13-7-15,-10 9 0 16,-7 10 6 0,-8 8-5-16,-4 4 32 0,-6 2-33 15,-6-2 0-15,-5-8 52 16,1-6-52-16,-3-10 0 15,2-9 18-15,-5-5-18 16,2-4 0-16,-4-4-40 16,3-4-94-16,-1-4 10 15,6-2-214-15,6-41-367 16</inkml:trace>
  <inkml:trace contextRef="#ctx0" brushRef="#br0" timeOffset="42251.08">8952 10168 1865 0,'-7'-4'242'0,"5"0"-149"0,-5 0 76 0,3 2-88 0,-3 1-51 16,3-2 77-16,-3 2-59 15,0 2 6-15,-6 5 3 0,-9 9-17 16,-3 7 20-16,-8 7-57 16,-3 7 8-1,3 5 28-15,8 1-39 0,10-6-8 16,11 2 7-16,10-8 2 15,11-8-10-15,6-4 9 16,10-14 0-16,5-4-25 16,5-4 25-16,-1-4-41 15,-5-10 13-15,-3-4 28 16,-3-8 15-16,-6-6-15 16,-7 2 0-16,-5-2-15 15,-11 11 15-15,-6 6-9 16,-9 11-3-16,-1 8 24 15,-1 8-17-15,-4 10 5 0,11 8 0 16,6 4-25-16,8 4 25 16,12-2-33-16,8-4 12 15,3-6-7-15,0-4 27 16,2-10-22-16,1-2 4 16,-1-6 2-16,-6-10 18 15,-3-2-1-15,-1-10 0 16,-6-4 9-16,-1-8-24 15,-6-2 15-15,-6-6 0 16,-2-2-17-16,-2 3 17 16,0 10-4-16,-2 4-10 15,-2 9 28-15,4 8-25 16,0 8 11-16,2 6-25 16,0 8 11-16,2 10 14 15,0 10-6-15,6 3 5 0,0 7 2 16,5 0-13-16,1-2-9 15,1 4-7-15,4-6 10 16,-4-6 18-16,1-4-2 16,-3-8 2-16,1-4 0 15,-1-8 18-15,5-1-18 16,-1-7 0-16,4-7 24 16,-3-1-23-16,6-10 12 15,-4-4 19-15,2-4-31 16,3-6 37-16,-1-8-38 15,-2-2 0-15,-1 4 3 0,-10 1-2 16,-7 12-1 0,-8 5 27-16,-7 6-27 15,-7 4 36-15,-9 10-36 16,-13 10 0-16,-2 8-12 0,-3 12 12 16,5 4-8-16,9 8 2 15,13 2-6-15,9-2 5 16,13-4-35-16,7-6-30 15,10-8 61-15,3-6 2 16,7-6-10-16,1-8 2 16,1-8-23-16,-2-5 40 15,0-8 0-15,-4-3 1 16,-2-8 42-16,-8-6-43 16,-1 2-1-16,-7-4 1 15,-7 10 0-15,-4 8 6 16,-2 10-6-16,-7 10 10 0,-1 10 4 15,-5 4-14-15,-2 10-8 16,9 6 2-16,5-2 6 16,10-4-16-16,5-4 4 15,9-6-24 1,2-6 28-16,6-4 8 0,4-2 0 16,1-12-1-16,1 1 2 15,3-8 32-15,2-9-33 16,2-2 1-16,-5-10 30 15,1-8-14-15,-9-8-16 16,0-7 9-16,-7-2 1 0,-1-4 14 16,-3-3-23-1,-9 0-2-15,-1 2 66 16,0 8-44-16,-6 5 1 16,-8 13 19-16,4 16-36 0,-3 15 72 15,1 6-78-15,-6 11 10 16,-5 16 8-16,-3 12-7 15,-7 21-10-15,12 9-2 16,5 8 13-16,8 6-6 16,9 4-6-16,4-3-21 15,0-7 9-15,7-4-6 16,-1-16 0-16,4-12 18 16,-1-14 0-16,5-14-1 0,-4-10 1 15,4-8 0 1,2-10 0-16,0-8 0 0,0-8 0 15,-4-10-1-15,2-10 15 16,-4-6-17-16,-3-6 3 16,-5-6-2-16,0-4-10 15,-6 5 13-15,2 1-1 16,-7 12 14-16,-2 14-7 16,0 11 68-16,-2 14-75 15,2 9 6-15,-2 9-19 16,-5 14 7-16,0 15 6 15,0 16-1-15,1 14 15 16,1 10-13-16,8 4-1 16,3 3-4-16,5-5 2 15,5-2 2-15,-1-12-22 16,10-14 21-16,-3-14 1 16,7-12-6-16,2-11 6 0,-2-12 0 15,7-5 10-15,-5-8 1 16,0-6-10-16,-6-6-1 15,-5-4 18-15,-7-2-17 16,-10 6-1-16,-10 8-1 16,-7 4 1-16,-7 8 0 15,-4 8 0-15,2 8-1 16,3 8 1-16,5 10-7 16,4 8 7-16,4-2-9 15,7 2 7-15,9-6 2 0,6-5-11 16,10-8 10-16,6-3 2 15,2-7 22-15,5-8-23 16,3-4 0-16,-1-10 0 16,2-3 12-16,3-8-4 15,-1-10-8-15,-3-8 10 16,-6-8 5-16,-6-4-15 16,-9-9-12-16,-2 3 11 15,-9 4 2-15,-5 4 6 16,-4 12-7-16,-4 12 6 15,-1 10 28-15,-1 12-34 16,-1 6 0-16,0 6 10 16,-8 10-10-16,-10 12 0 0,-4 18 0 15,-2 12 10 1,6 14 4-16,12 7-14 0,7 5-3 16,6 2 3-16,4-8 1 15,5-7 0-15,4-16-1 16,7-11 6-16,3-15-8 15,3-11 2-15,10-6 0 16,2-8 20-16,7-8-20 16,-1-4-68-16,3-11-109 15,97-57-406-15</inkml:trace>
  <inkml:trace contextRef="#ctx0" brushRef="#br0" timeOffset="43104.9">12181 10178 1724 0,'-8'-3'219'0,"4"0"-125"0,-9-1 101 0,-5 4-76 0,-5 4-35 0,-8 6 31 0,0 8-35 16,2 3-17 0,7 2-44-16,8 4-17 0,10 1 37 15,8 2-39-15,13 6 0 16,12 0 3-16,4 2-3 15,2 2 4-15,3 0-4 16,-7 1-1-16,-4-1-26 16,-13-7 27-16,-10-4-18 15,-6-9 18-15,-10-4 0 16,-7-8 19-16,-4-4-19 16,-8-4 0-16,-2-4-33 15,-3-4 26-15,-2-6-52 16,0-6 34-16,5-4-22 15,6-2-26-15,14-5-74 16,13-1-141-16,13-6 96 16,76-82-332-16</inkml:trace>
  <inkml:trace contextRef="#ctx0" brushRef="#br0" timeOffset="43352.59">12370 10016 1606 0,'2'-8'260'0,"-2"4"-74"15,0-8-21-15,2 4-69 16,-2 6 63-16,0 2-95 16,-2 4-46-16,2 12 26 0,-4 10 32 15,-1 12 31 1,5 16-68-16,-3 4-29 16,11 8 66-16,-2 3-76 15,1 1 0-15,1-4 2 0,-5-4-2 16,2-5-11-16,-5-15-107 15,-3-10-74-15,1-12-6 16,-3-8-176-16,-14-26-259 16</inkml:trace>
  <inkml:trace contextRef="#ctx0" brushRef="#br0" timeOffset="43501.06">12323 10244 1524 0,'16'-13'532'15,"1"3"-401"-15,24-15-7 16,7 10-62-16,4 5-43 16,2 3-19-16,3 5-48 0,5 8-162 15,81 15-279 1</inkml:trace>
  <inkml:trace contextRef="#ctx0" brushRef="#br0" timeOffset="43801.14">12720 10445 1736 0,'-17'10'453'16,"2"-2"-282"-16,-9 12-87 0,-1 8-13 16,10-2-22-1,8 5-22-15,7-6 39 0,9-3-25 16,11 0-40-16,6-8 75 15,5-5-76-15,4-7 0 16,0-6 19-16,-1-4-13 16,-5-9 21-16,-8 2-27 15,-3-3-28-15,-7-7 19 16,-9 0-89-16,-8-6-14 16,-7 5-64-16,-14 0-112 15,-46-22 0-15</inkml:trace>
  <inkml:trace contextRef="#ctx0" brushRef="#br0" timeOffset="44117.68">13014 10461 1867 0,'11'12'270'0,"2"2"-193"15,12 16 8-15,4 6-1 16,-3 4-15-16,-1 0 39 16,-3-1-42-16,-11-7-54 15,-6-8 46-15,-7-8-58 16,-5-8 0-16,0-6 10 16,-4-4-9-16,4-4 32 15,1-6-33-15,6-4 0 16,4-6 12-16,7-5-12 0,14-5-13 15,6 3 11-15,2-4-65 16,9 4-52-16,6 4-179 16,68-3-315-16</inkml:trace>
  <inkml:trace contextRef="#ctx0" brushRef="#br0" timeOffset="45069.07">13517 10505 1928 0,'-22'6'330'15,"2"8"-202"-15,-23 7-19 16,6 8-35-16,3 6-62 16,14-3 31-16,7 0-43 0,15-4 6 15,11-2 18-15,10-6-22 16,8-2-2-16,9-10 0 15,5-4-33-15,1-6 31 16,-1-6-43-16,-5-8-30 16,-7-4 75-16,-4-4-36 15,-6-4 10-15,-6-4-7 16,-3-1-48-16,-7 5 39 0,-3 9-69 16,0 8-34-1,-2 5 68-15,10 8-71 0,-1 2 34 16,5 7 30-16,3 0-38 15,0 2 32-15,3 0 39 16,-5-4 27-16,0-5 24 16,-2 2 9-16,-5-8 72 15,0-5 89-15,-4 0-47 16,5-1-2-16,-5-6-58 16,-2 2-34-16,-2-2 65 15,-2-4-11-15,-4 4-31 16,-12-3 37-16,1 7-70 15,-14 0 35-15,-5 8-45 16,-7 6-9-16,-3 10 50 16,3 7-44-16,10 2 0 15,10 5-6-15,11 3-51 0,13-4 42 16,6 0-42-16,8-7-24 16,6-6 75-16,6-6-20 15,6-6-17-15,1-4 5 16,2-4 7-16,-4-6 2 15,-3 0 23-15,-4-2 0 16,-8 2 41-16,4 2 5 16,-10 10-2-16,-2 10 28 15,-2 14-23-15,-11 20 67 16,-5 16-74-16,-4 20-3 16,-4 19 51-16,-10 73-54 15,16 35 22-15,13-157-35 16,-1-13-16-16,-6 34-14 0,-9-31-77 15,-21-32-60-15,-2-20 118 16,-1-20 11-16,14-16-4 16,7-10-8-16,15-6 13 15,18-4-2-15,10-3 16 16,15 3 0-16,9-4 22 16,10 2 2-16,11 5-13 15,2 13-7-15,2 10 13 16,-11 14 4-16,-10 8-21 15,-18 6-3-15,-18 10 3 16,-20 2 1-16,-22 4 18 16,-14 4 8-16,-11 10-21 0,-1 6 69 15,7 6-56 1,17 0-18-16,8 4 34 16,18-1-33-16,14-5-2 15,11-2 0-15,13-6-43 0,8-6-67 16,10-1-250-16,90-8-1091 15</inkml:trace>
  <inkml:trace contextRef="#ctx0" brushRef="#br0" timeOffset="47622.56">14990 8977 1461 0,'2'0'306'0,"-2"0"-160"0,0 0-94 0,3 0 7 0,-3-4 68 0,4 4-16 0,0 0 8 16,5 0-49-16,7-2-28 16,4 2 74-16,9 0-74 15,2 2 9-15,9 2 22 16,12 0-16-1,-4 3 23-15,4-2-47 0,-6 5-26 16,-5 0 61-16,-8-2-68 16,-11 4-23-16,-4-2 17 15,-7 4 6-15,-7 8 15 16,1 5-15-16,-2 11 0 16,-1 6 44-16,-4 12-43 15,2 8 17-15,0 6 5 16,4 6-14-16,9 3 6 0,3-1-15 15,9 4 0-15,1 3-6 16,-2 13 6-16,10 62 0 16,-27-106-1-16,8 49 10 15,6-23-3-15,-6-16-6 16,-1-22 0-16,-4-6-3 16,-1-12 3-16,-2-6 0 15,-2-6-8-15,-3-2 20 16,-2-6-1-16,0-2-11 15,-2-2 0-15,2-2 76 16,-2 0-61-16,2-2 0 16,-3-2 6-16,-2-2-19 15,3 4 38-15,0 0-40 16,-2 0 0-16,-7 10 9 16,-10 0-9-16,-12 8 0 0,-14-4-9 15,-8 4 18-15,-13-5-3 16,-3-6-6-16,-4 3-66 15,-6-6 65-15,6 0-68 16,10-2 0-16,16-2-29 16,20 4-127-16,14-2-145 15,57-8-556-15</inkml:trace>
  <inkml:trace contextRef="#ctx0" brushRef="#br0" timeOffset="48535.06">15589 9944 667 0,'0'-2'1069'0,"0"2"-911"0,2-2-41 0,3 0-89 0,4 4-7 0,2-2 60 16,5 2 20-16,3 2 62 0,13 4-79 16,5-2-19-16,15 4 46 15,10 4-62-15,12 4-13 16,10 0 14-16,10 2-50 16,-1 2 67-1,1 2-67-15,-1-2 0 0,-3 1 9 16,-10-4-9-16,-9-1 0 15,-19-8 0-15,-19-2 0 16,-15-1 6-16,-11-7-6 16,-9-4 0-16,0 0-29 0,-6-5 22 15,-1-3-46 1,-3-2-2-16,-9-4-52 0,3-2 82 16,1 0-52-16,1-2 22 15,3 2 53 1,-3 0 2-16,3 0 0 0,0 4 0 15,1 4 7-15,1 0 37 16,5 4-38-16,0 4 0 16,6 0 52-16,0 4-58 15,6 2-9-15,0 4 8 16,11 4 2-16,4 10 62 16,6 4-59-16,-3 2 8 15,3 6 18-15,-5-4 0 16,0 1 2-16,-8-2 19 15,-7-3-42-15,-12 1 64 16,-11-3-71-16,-15-4 8 16,-6-7 8-16,-11 0-18 0,0-7-27 15,1-4-87 1,7-2-156-16,11-2-99 0,35-20-803 16</inkml:trace>
  <inkml:trace contextRef="#ctx0" brushRef="#br0" timeOffset="49202.68">17278 9972 1725 0,'0'-2'520'0,"0"4"-397"0,-4 4-22 0,-5 6-20 0,0 10 15 0,-4 6-8 16,4 6-46-16,-3 2 57 15,8 7-90-15,2 0 2 16,2-3 10-16,0 3-20 16,0-5-1-16,0-10 0 0,-2-8-57 15,-1-8 51 1,1-4-66-16,-2-8-3 0,-3-8 36 16,0-2-20-16,-2-8 14 15,5-4 30-15,4-4 12 16,4-4-12-16,15-1 15 15,0 2-12-15,14 3 12 16,3 3 2-16,7 1 8 16,-3 4 14-16,2-2-23 15,-4-4 77-15,0 2-59 16,-9 0-18-16,-2 2 49 16,-12 2-17-16,-3 8-6 0,-8 2 19 15,-4 2-45 1,0 6 51-16,-2 6-52 0,-6 4 0 15,-2 10 15-15,-3 8 20 16,-1 10-17-16,-4 0-18 16,7 6 24-16,2 0-6 15,3 3-18-15,3-3-9 16,-4-6-3-16,3 0 9 16,-1-4-32-16,3-2-29 15,2-8-116-15,0-4 0 16,5-8-289-16,26-6-343 15</inkml:trace>
  <inkml:trace contextRef="#ctx0" brushRef="#br0" timeOffset="50190.85">17895 10194 1834 0,'-6'0'327'0,"-1"2"-236"0,-15 2-23 0,-3 8-10 0,-8 11 68 0,-5 7-57 15,0 2-7-15,9 2 28 16,5 2-29-16,10-4-35 16,9 2-26-16,8-10 21 15,8-8 9-15,7 0-30 16,9-8-5-16,8-2-5 0,4-6-1 15,0-6-26 1,-1-4 1-16,-7-4-8 16,-2-4 28-16,-8-4-8 0,-6 0-15 15,-9 0 25-15,-6 4-10 16,-4 8 5-16,0 4 5 16,-5 10 14-16,-3 6-19 15,6 8 19-15,1 6-53 16,10 2-11-16,7 0-29 15,7-4 12-15,4-2 18 16,3-8-12-16,8-1 73 16,1-8-32-16,3-5 13 0,-3-6 21 15,4-2 0 1,-1-4 0-16,1 2-13 0,2-6-57 16,-1-2 69-16,-2-2-70 15,-7-2-44-15,-6 2 37 16,-5 4 6-16,-11 2-47 15,-5 8 20-15,-6 6-21 16,0 2-96-16,-3 4 9 16,3-2 98-16,-3 0 109 15,3-2 220-15,2-4 35 16,-2 0 7-16,-5-4-89 16,3 0-8-16,-7 0-77 15,-7-2-26-15,-9 6 71 16,-9 4-44-16,-6 8-26 0,-3 8-33 15,8 8-30-15,3 4 43 16,16 2-43-16,12 2-6 16,10-4 6-16,10 0 1 15,10-6 23-15,2-2-24 16,8-7 6-16,2-4 42 16,0-4-42-16,-3-10 3 15,-2-4 25-15,0-6 7 16,-2-5 28-16,-4-6-69 15,-3-4 16-15,-8-10-10 16,-4-4-6-16,-5-4 0 16,-5-4 1-16,-2 3 0 15,-7 2 15-15,5 4-16 16,-4 7 0-16,2 4 15 16,1 8-15-16,1 10 0 15,2 4 3-15,0 8 12 0,0 4-12 16,-8 12-3-16,-1 8 0 15,-2 10 78-15,-3 12-76 16,5 6-2-16,9 5 16 16,4 5-7-16,3 2-6 15,8-2-3-15,-4-4 0 16,0-8-13-16,0-10 13 16,0-9-78-16,6-11 1 15,-2-11-89-15,10-7-125 16,1-6-215-16,55-38-677 15</inkml:trace>
  <inkml:trace contextRef="#ctx0" brushRef="#br0" timeOffset="50501.61">18824 10369 1463 0,'-6'0'495'0,"-5"6"-372"0,-12 4-9 0,-3 6 6 0,-6 10-61 0,3 4 53 15,12-2-82-15,5 2-16 16,12-3 17-16,9-4-20 16,3-1 29-16,5-5-40 15,8-6 1-15,4-2 55 16,0-5-56-16,4-4 0 16,-2-4 6-16,0-6 14 0,-6-4 32 15,2-4-44-15,-10-4-2 16,-1-3 45-16,-11 0-51 15,-8 0-24 1,-7 3 1-16,-6 4-35 0,-2 6-26 16,0 0-147-16,7 8-132 15,18-12-544-15</inkml:trace>
  <inkml:trace contextRef="#ctx0" brushRef="#br0" timeOffset="51318.65">19194 10409 1437 0,'-15'6'464'0,"-5"2"-403"15,-16 10 25-15,5 6 85 16,4 2-77-16,14 0-29 15,11 3-11-15,8-1-39 16,7-5 34-16,10-6-49 16,4-3 0-16,2-10 24 15,2-4-24-15,-2-10-45 16,0-11-63-16,-3-2-11 16,-4-9 44-16,-1-3-7 0,-8-9 40 15,-4-4 25 1,-2 2 17-16,-5 0 0 0,0 10 26 15,0 12 40-15,3 8 25 16,3 8-91-16,4 8 15 16,1 1-4-16,7 6-5 15,-5-1-12-15,4 2 1 16,-6 0-31-16,-6 0 36 16,-3 5-18-16,-1 4 18 15,-10 9 54-15,-2 6-32 16,-2 12-22-16,0 0 0 15,3 2-21-15,6 2-9 0,7-2-75 16,2-1 64 0,2 7 41-16,2-6 11 0,-2-4-4 15,0-2-7-15,2-12 1 16,-7-6 23-16,-1-9-24 16,-3-6 0-16,-3-7 40 15,1-4 11-15,0-8-33 16,-7-4 9-16,2-8-13 15,1-12 64-15,-4-6-30 16,2-4-27-16,-1-8 63 16,2-3-75-16,7-5 10 15,7 4-10-15,8 0 8 16,8 8-10-16,10 8-7 16,3 10-3-16,7 9-6 15,1 12 9-15,-2 11-11 16,-6 11 10-16,-12 14 2 0,-4 11 26 15,-13 4 8-15,-5 8-29 16,-4 0 82 0,-5-4-40-16,-4-6 0 0,-5-10 6 15,3-7-34-15,-3-10 56 16,-1-4-56-16,-8-7-13 16,-6-8 10-16,-12-2-17 15,-7-7-87-15,-6-1-101 16,-7 2-325-16,-104-40-1260 15</inkml:trace>
  <inkml:trace contextRef="#ctx0" brushRef="#br0" timeOffset="53719.04">1261 11753 1162 0,'0'0'667'0,"2"1"-505"0,0 2 0 15,2 5 48-15,1 2-63 0,-5 4-42 0,-5 4-5 16,-8 4-31-16,-3 2-15 16,-3-2-54-16,-2-2 1 15,5-6 32-15,-3-6-33 16,3-4 0-16,-1-2-6 15,3-4 15-15,7-2-19 16,3 4-5-16,2-2-59 0,6 0 73 16,5 2-56-1,7 0 35-15,11-2 21 16,10-2 2-16,5-6-2 0,3 0-2 16,4-4 3-16,2 2 4 15,-1-4-4-15,-4 2 0 16,-15 4 5-16,-6 4 1 15,-12 2 19-15,-6 4-24 16,-7 0 29-16,0 1 74 16,-7 8-70-16,-4 9-10 15,-5 10 5-15,-1 6-23 16,1 6 30-16,7 0-36 0,0-2 0 16,9-4-2-1,0-4 2-15,0-8-39 0,5-5-7 16,-1-10-68-1,0-7-42-15,1-6-180 0,6-9-21 16,16-56-497-16</inkml:trace>
  <inkml:trace contextRef="#ctx0" brushRef="#br0" timeOffset="54169.04">1579 11251 1501 0,'-25'0'230'0,"4"2"-140"0,-29 8-11 0,-8 6-23 0,-2 12-23 0,-7 15 73 16,-2 8-37-16,1 14 6 15,3 5-1-15,7 2-7 16,11 2 28-16,13-3-38 15,19-5-20-15,18-8 41 16,14-10-65-16,20-8-12 16,11-12 0-16,14-11 8 15,5-14 0-15,5-9-9 16,3-8 0-16,0-10 10 16,-1-6-10-16,0-8 36 15,-6-8 49-15,-10-4-11 16,-10-11 35-16,-11-5-77 15,-12-2-23-15,-14 2 58 16,-15 8-67-16,-19 9 0 0,-13 12-1 16,-10 9-20-16,-10 7 12 15,-10 12-18-15,3 6-42 16,5 10 15-16,15 2-180 16,24 5-121-16,50 7-370 15</inkml:trace>
  <inkml:trace contextRef="#ctx0" brushRef="#br0" timeOffset="58268.6">2734 11494 1391 0,'-3'0'309'0,"3"-2"-129"0,-2 0 41 0,0 0-29 0,2 2-44 16,0-2 2-16,2 2-33 16,0 0-27-16,-2 4-21 15,3 14-55-15,-6 12 113 16,1 16-89-16,-5 14-26 0,0-1 27 16,-3-1-30-1,1 0-8-15,1-8-1 0,6-8 0 16,-2-10 11-1,4-10-11-15,0-8-32 0,2-10 16 16,-2-4-28 0,2-8-20-16,3-8 20 0,2-8 44 15,0-10-13-15,-1-4 13 16,0-10-18-16,1-9 18 16,-2-3 0-16,0-6 0 15,1-4-1-15,1 2 2 16,6 6 5-16,3 2-6 0,6 7-11 15,3 9 11 1,4 10 1-16,0 10-1 0,-3 8 0 16,1 14 1-16,-5 8 7 15,3 14-8-15,-10 6 0 16,-1 10 6-16,-5 5-5 16,-5 3 7-16,-6 2-8 15,-3 0 6-15,-1-4 24 16,-10-6-30-16,1-4 0 15,-8-12 0-15,1 0 0 16,-5-4 5-16,-2-6-5 16,-5 0-77-16,3-4 35 15,4-2-121-15,6-4-88 16,3-2-47-16,5-8-171 16</inkml:trace>
  <inkml:trace contextRef="#ctx0" brushRef="#br0" timeOffset="59052.57">3063 11604 1295 0,'-5'0'850'0,"1"4"-655"0,-9 10-85 0,1 8-28 0,4 8-25 16,1 3-49-16,5 3 4 16,6-8 37-16,9-5-49 15,6-6-6-15,3-11 6 16,9-8 24-16,3-10 3 0,1-6-27 16,-2-2 1-16,1-2 34 15,-5-9-34-15,-9 4 10 16,0-2 16-16,-11 3-9 15,-4 4 4-15,-3 8-22 16,-4 8-9-16,2 16 7 16,-5 12 2-16,-2 16-6 15,0 16 6-15,1 19 6 16,4 7 0-16,2 4-6 0,2 6-54 16,4 0 44-1,-1-13-25-15,-3-13-4 0,-13-22 33 16,-4-18 6-1,-8-12-10-15,-8-10-10 0,2-10-2 16,0-8-11-16,7-10 33 16,6-14 0-16,7-12 4 15,18-10 29-15,7-15 2 16,13-1-35-16,10 0 0 16,13 0-11-16,12 0 11 15,15 3-30-15,3 5-28 16,3 2-14-16,-7 8 30 15,-16 2-48-15,-9 10 64 16,-19 6 17-16,-4 2 9 16,-11 1 0-16,-3 3 6 0,-3-2 2 15,1 8 37 1,-10 2 4-16,-2 6-13 0,-2 6 86 16,-2 8-53-16,0 6-5 15,-8 10-8-15,2 16-22 16,-7 14 17-16,1 14-49 15,3 14 4-15,9 5 51 16,8 3-57-16,5 4 0 16,3-4 1-16,1-1 16 15,5-10-25-15,-4-10 8 16,-7-15-114-16,0-12 24 16,-9-12-166-16,-2-12-107 15,-19-40-264-15</inkml:trace>
  <inkml:trace contextRef="#ctx0" brushRef="#br0" timeOffset="60069.47">3827 11354 1774 0,'14'-7'257'0,"3"3"-88"0,14-3-76 0,8 0-12 0,3 3-67 0,0 2-13 15,1-2 71-15,-3-1-18 16,0-6-9-16,-5 1-9 16,-6 0-25-16,-9 6 23 15,-7 3-34-15,-7 4 6 16,-4 16 27-16,-2 9 3 16,0 13-10-16,0 12-20 15,0 5 6-15,0 0-8 0,2-2-4 16,2-2 0-16,1-9 2 15,1-12-2-15,1-6-8 16,-2-11 8-16,-3-10 0 16,2-8 29-16,1-10-29 15,1-5 6-15,6-10 15 16,7-12-21-16,6-1-5 16,4 2-1-16,2 0-24 15,-2 10 18-15,-2 10-30 16,-5 12 38-16,-2 10-25 15,-6 12 29-15,-3 8-37 0,2 4 13 16,1 0-53-16,1-2 40 16,7-4-16-16,7-4 40 15,0-8 13-15,5-2 0 16,1-8 13-16,-1-8-2 16,-5-2-5-16,0-6 48 15,0-4-38-15,-7 0-8 16,-2-2 61-16,-9 2-38 15,-6 6-8-15,-10 6-14 16,-6 6 7-16,-13 8-14 16,-5 12-2-16,-10 8-14 15,4 6-8-15,3 6 22 0,15 0-36 16,8 1-14 0,14-7-29-16,6-8 55 0,7-4-15 15,8-8 39-15,5-10 3 16,2-6 3-16,6-10 3 15,-1-4 40-15,-3-4-38 16,-2-4 62-16,-8-5-65 16,-2 1 2-16,-10-2 31 15,-5 3-31-15,0 6-10 16,-6 5-6-16,2 4-36 16,3 4 41-16,7 6-41 15,5 2-16-15,1 4 57 16,7 6-14-16,-7 2 1 15,-2 10 13-15,-5 2 2 16,-9 6 5-16,-1 3-6 0,-6 1 0 16,-1-1 28-1,0-3-13-15,-3-3 5 0,3-7-17 16,4-10 13-16,-2-4 32 16,4-4-31-16,0-6 13 15,2-4 36-15,7-8-36 16,5-6-12-16,9-5-18 15,6-3 21-15,4 5-18 16,5 0-3-16,-2 5-5 16,1 12 4-16,-8 8 1 15,-8 8-9-15,-2 8 8 16,4 4 1-16,1 5 43 0,6 3-43 16,3-2-3-1,1-1-22-15,-3 2 23 0,-4-5-118 16,-2-4-180-16,-2-8-479 15</inkml:trace>
  <inkml:trace contextRef="#ctx0" brushRef="#br0" timeOffset="62736.08">18156 11029 1591 0,'0'-3'261'0,"-3"3"-63"0,3-3-35 0,0 6-49 0,0 0-3 0,-2 11-36 16,-2 10 101-16,-7 18-95 16,-3 8-63-16,-5 8 45 15,1 0-54-15,0-4-8 16,4-4-1-16,4-6 7 16,1-5-14-16,1-13 7 15,6-6-23-15,0-10 14 16,2-6-7-16,0-4-22 15,4-6 23-15,6-8 15 16,1-14 18-16,2-6-18 0,5-10 0 16,-2-9 18-16,-1-3-10 15,6-8-8-15,-2 0-2 16,4 8 2-16,1 10-16 16,3 12 16-16,0 15-12 15,-5 8 10-15,0 12 2 16,-1 13-7-16,-4 8 7 15,-1 13 0-15,-5 7 13 16,-3 4-13-16,2 2 0 16,-6 0 2-16,-4-4-2 15,-2-9 0-15,0-3-1 16,0-16 2-16,0-5-20 0,2-4 19 16,0-7-12-1,2-7 6-15,4-8 6 0,3-10 0 16,7-8-6-16,5-10 19 15,4-5-13-15,6 0 0 16,5 4-25-16,-1 6 25 16,-2 18 0-16,-12 8 1 15,-3 14-2-15,-9 16 2 16,-5 10 46-16,-4 14-47 16,-2 8 13-16,-2 2-6 15,4 0-7-15,2-7 0 16,4-5 0-16,2-11-35 15,1-4 34-15,1-7-170 16,4-6-160-16,1-2 5 16,48-14-288-16</inkml:trace>
  <inkml:trace contextRef="#ctx0" brushRef="#br0" timeOffset="63852.8">19007 11279 1743 0,'-9'-6'490'0,"3"4"-361"16,-12-4-27-16,-9 8-2 0,-9 10-13 0,-4 9-28 0,0 4 1 15,6 4-59-15,3 4 80 16,10-2-81-16,9-3 0 16,8-2 9-16,6-4-7 15,6-4-1-15,11-4-1 16,1-8 6-16,7-4 33 15,6-6-39-15,-2-8-12 16,5-2 11-16,-3-8 1 0,-6 0-7 16,-8-2 5-16,-5 6-13 15,-5 4-16-15,-7 10 31 16,-4 4-62-16,-4 12 56 16,-1 2 5-16,3 6-30 15,4 2-34-15,6-4-5 16,7-2 59-16,8-6-11 0,3-4 19 15,3-4 3 1,1-4 1-16,4-4 5 16,-4-4-6-16,1-8 13 0,0-4 44 15,-6-3-34 1,2-4-11-16,-5-6 28 0,-3 1-7 16,-1-5-1-1,-3 2-11-15,0 1-20 0,-5 6 80 16,-6 6-61-16,-2 8 4 15,-2 10 31 1,0 4-37-16,-6 8-7 0,-9 12-11 16,-4 10 0-16,-8 14 14 15,7 11-14-15,0 1-9 16,13 8 9-16,4-2 0 16,8-2 0-16,4-6-15 0,-1-8 15 15,3-10-29 1,5-9 29-16,-5-7-55 0,-1-13 37 15,-1-5 16-15,2-8 2 16,4-10 0-16,1-8 0 16,1-4 9-16,4-8-9 15,0-4-22-15,8-2-22 16,4 2-38-16,0 4 7 16,3 12-6-16,-3 9 7 15,-4 16 58-15,-11 9 5 16,-6 7-17-16,-10 16 27 15,-4 1 2-15,-2 6 13 16,0-2-14-16,6 0 0 16,4-6 11-16,6-4-11 15,11-3 0-15,0-8 7 16,13-7-1-16,4-6 21 16,4-4-24-16,4-10 6 0,4 1 68 15,-3-10-52-15,-5-1-7 16,-6 0 14-16,-12-4-4 15,-13 6 19-15,-9 0-25 16,-8 6-5-16,-11 8 56 16,-6 2-73-16,-6 10-6 15,-2 6 0-15,6 6 12 16,5 4-10-16,11 2 4 16,9-4 0-16,9 2-18 15,9-6 18-15,4 0 0 16,10-8 4-16,3 1-2 0,3-8 32 15,-1-2-34 1,4-6 8-16,-3-1 73 0,-5-4-60 16,-6-6 9-16,-12 0-6 15,-9-4-18-15,-14 2 33 16,-5-2-39-16,-14 6 0 16,-2 2 6-16,-4 8-6 15,4 2-32-15,6 2-17 16,10-2-86-16,13 4-60 15,13 4-318-15,72-12-56 16</inkml:trace>
  <inkml:trace contextRef="#ctx0" brushRef="#br0" timeOffset="64469.18">20428 11456 1363 0,'-10'-2'860'0,"-9"6"-658"0,-10 2-133 0,-6 10-48 0,1 6 95 0,5 2-79 0,12 2 4 16,10 0 5-16,7 0-14 15,9-2 37-15,6-4-48 16,8-4-8-16,4-2 83 16,0-7-85-16,4-6 2 15,0-5 8-15,-4-7-21 0,2-7 43 16,-7-5-43-1,-6-5 0-15,-6-4 10 0,-5 2-10 16,-5 2 0-16,0 4 0 16,-2 10-8-16,-1 6-4 15,-5 8 0-15,-3 12 12 16,-5 0-23-16,3 10 23 16,8 2-48-16,5-2-6 15,11 0-21-15,7-8 48 16,4-2-16-16,5-8 43 15,0-4 2-15,2-8-2 16,0-6 0-16,-2-6 5 16,6-4 1-16,1-2 30 0,-5-4-36 15,-6-4 0 1,-2-6 40-16,-5-2-39 0,-8-5 8 16,-1 5-9-16,-3 6 6 15,-10 8 30-15,1 8-36 16,-3 4 2-16,-2 6 62 15,2 2-49-15,-5 8-6 16,-3 12-9-16,-7 10 11 16,-1 14 5-16,2 16-16 15,8 3 0-15,7 3 3 16,5 4-3-16,6 2-7 16,-1-6 7-16,4 4 0 15,-3-5-34-15,1-9-4 16,-1-14-145-16,0-12 27 0,-2-12-144 15,1-20-39 1,-8-53-569-16</inkml:trace>
  <inkml:trace contextRef="#ctx0" brushRef="#br0" timeOffset="64603.64">20527 11432 1321 0,'15'0'476'0,"-4"4"-422"0,16-3-54 0,-5 8-99 0,12 11-594 16</inkml:trace>
  <inkml:trace contextRef="#ctx0" brushRef="#br0" timeOffset="65403.85">20436 11538 1592 0,'6'-8'221'0,"3"-2"-107"16,4-6 37-16,1-2 23 15,-1 2-30-15,-4 2-51 16,-2 2 41-16,-3 4-67 0,-2 2-28 16,0-1 39-16,-2 3-16 15,-2 4-22-15,0 0-29 16,-4 7 5-16,-17 11 43 16,1 8-59-16,-12 14 10 15,7 10 5-15,14 2-15 16,9-2 1-16,11-1-7 15,9-9 13-15,3-11-25 16,8-8 18-16,4-10-4 16,5-8 4-16,1-11 0 15,4-2 0-15,-3-7-2 16,-3-2 8-16,-4-6 5 16,-6-3-11-16,-5-4-5 0,-4-6-4 15,-8-2 9 1,0 0-10-16,-8 4 10 0,-6 6-2 15,2 8-17-15,0 8 19 16,-1 4-9-16,5 6 0 16,-2 6 9-16,0 10-9 15,0 4 1-15,-2 14 16 16,-1 4 1-16,5 4-9 16,5-2-3-16,3-6 3 15,1 1 0-15,5-9 0 16,1-7 0-16,1-5 1 15,3-6 12-15,2-4-13 16,-1-5-3-16,-3-5 3 16,-1-4 0-16,2-7-1 0,-6-1 1 15,-4-2 0 1,5-2 3-16,-3 2-3 0,0 2-12 16,3 6 11-16,6 6 1 15,-3 2-3-15,3 8-3 16,2 6 12-16,3 4 11 15,-4 4-17-15,2 0-5 16,-4 4 5-16,-2 0 2 16,-3-6-2-16,-6-2 0 15,-3-4-38-15,-4-2 26 16,-4-1-198-16,-3-6-75 0,-33-7-172 16</inkml:trace>
  <inkml:trace contextRef="#ctx0" brushRef="#br0" timeOffset="65603.45">21020 11490 1869 0,'28'0'285'0,"-2"2"-158"0,35 2-2 0,-3 4-46 0,0-4-55 0,-7 0-4 16,-4-4-22-16,-2 0 2 15,-8 0-144-15,-5-4-178 16,1-14-508-16</inkml:trace>
  <inkml:trace contextRef="#ctx0" brushRef="#br0" timeOffset="66390.09">18350 11959 1213 0,'0'-2'616'0,"0"2"-402"0,4 0-2 0,7-2-1 0,10-4-64 0,12 2-40 16,12 0 47-16,8 0-88 15,17 0-30-15,5 4 17 16,8 2-41-16,-2 4-12 15,-2 2-8-15,-13 6-85 0,-14-2 59 16,-19 0-139 0,-22-2-86-16,-24 0-7 0,-20 0 23 15,-126 16-443 1</inkml:trace>
  <inkml:trace contextRef="#ctx0" brushRef="#br0" timeOffset="66536.03">18398 12129 1438 0,'19'0'690'0,"5"0"-494"0,27 4-43 16,23 9-7-16,15 1-103 15,11 4 13-15,5 2-56 16,0 2-2-16,-7 0-29 16,-11-4-215-16,60 2-874 15</inkml:trace>
  <inkml:trace contextRef="#ctx0" brushRef="#br0" timeOffset="74540.07">3856 12294 2054 0,'0'-2'455'0,"0"2"-386"0,2 0-52 0,6-2-10 0,7 4-7 0,12-2 0 0,8 2 37 16,9 2-23-16,1 0-2 16,2 2 18-16,-2 0-29 15,-8 0 29-15,-1-2-30 16,-14 2-132-16,-1 2-120 16,-17 10-329-16</inkml:trace>
  <inkml:trace contextRef="#ctx0" brushRef="#br0" timeOffset="74703.78">3740 12535 1657 0,'12'-2'508'0,"3"2"-405"16,18 0-46-16,12 0 3 15,11 4-49-15,4-2-11 16,3 0-26-16,90-4-296 15</inkml:trace>
  <inkml:trace contextRef="#ctx0" brushRef="#br0" timeOffset="76219.34">4269 13018 1510 0,'-2'0'713'0,"-1"2"-535"0,-2-2-113 0,3 14-65 0,-2 14 0 15,-7 18 87-15,-5 22-30 16,1 10-12-16,-3 9 6 16,0-5-20-16,7 0 1 15,4-8-32-15,5-6 1 16,0-7 33-16,4-11-34 0,4-6 1 16,1-14 1-16,5-10-1 15,5-8 12-15,3-8-13 16,14-6 0-16,8-8 56 15,11-6-56-15,12-4 0 16,2-2 16-16,4 0-14 16,0 2 18-16,-4 6-20 15,0-1 0-15,-7 4-2 16,0 3 2-16,-6 2-13 16,-10 2 13-16,-7 0 0 15,-18 0-1-15,-5 1-27 0,-10 3 12 16,-4-1-11-1,-4-1 18-15,-6-5-33 0,0-1-9 16,-3-7 1-16,-6 1 41 16,6 0-18-16,2-1 27 15,4 5-28-15,5 2 28 16,4 2-54-16,5 1-2 16,4 0 21-16,11 1 34 15,5 0-14-15,4 0 15 16,2 8-5-16,1 2 5 15,-5 5 0-15,2 3 11 16,-2 4 8-16,-2 1 28 16,-5 6-23-16,-4 0-24 0,-7 4 75 15,-6-3-67 1,-10-2 13-16,-6-2 33 0,-7-2-11 16,-6-4 11-1,1-2-54-15,-4-8 6 0,6 0-31 16,0-4-13-16,10-2-139 15,7-4-114-15,44-38-479 16</inkml:trace>
  <inkml:trace contextRef="#ctx0" brushRef="#br0" timeOffset="77604.14">5888 13473 1839 0,'-15'26'469'0,"3"2"-413"0,-7 24-55 0,3-2 24 0,9-2-25 16,3-7 1-16,0-11-2 16,1-10 7-16,1-10-5 15,2-6-1-15,2-10 0 16,5-4 0-16,2-14 0 0,4-9 0 16,5-4-1-16,-2-8 3 15,5 0 19-15,2-2-21 16,0 5-7-16,-1 10 1 15,2 6 6-15,-6 10-6 16,-1 14-6-16,-3 10 12 16,-3 16 49-16,1 12-38 15,-10 10-4-15,0 5 8 16,-6-1-15-16,-4-2 2 16,2-8-8-16,-1-8 15 15,1-10-14-15,-1-8 5 16,2-6-27-16,3-10 27 15,4-10 0-15,0-4-31 16,4-14-10-16,4-4 41 16,3-6-36-16,10-4 35 0,4-1-128 15,6 1-20 1,9 8 22-16,12 10-1 0,-5 16-130 16,-9 10 258-16,-7 12 99 15,-14 10-7-15,-4 6-50 16,-4 6 3-16,-4 2-45 15,-3 1-54-15,1-5-110 16,-1-6-116-16,2 12-658 16</inkml:trace>
  <inkml:trace contextRef="#ctx0" brushRef="#br0" timeOffset="77852.57">6669 13431 1041 0,'-8'-8'672'0,"-1"6"-456"0,-11 0-135 0,-1 10-25 0,-11 16 62 0,-6 10-38 0,0 8-35 16,3 0-24-16,8 0-9 16,12-3 3-16,7-9-15 15,10-6-14-15,8-6 13 16,3-8-4-16,5-6-52 15,5-4-56-15,0-6-44 16,4-4-22-16,27-30-1291 0</inkml:trace>
  <inkml:trace contextRef="#ctx0" brushRef="#br0" timeOffset="78419.52">5850 13658 2116 0,'11'-7'333'0,"7"2"-219"0,22-8-57 0,16 2 16 0,9-6 28 0,3 3-88 0,0 2-1 0,-5 2 18 16,-13 0-30-16,-19 8-43 16,-19 4-86-16,-26 12 6 15,-26 4 121-15,-22 14-38 16,-21 4 22-16,-8 7 7 15,-1-5 11-15,15-4 0 16,17-6 14-16,19-6-5 16,26-10 68-16,21-8-43 15,23-6-10-15,27-10 125 16,22-6-92-16,18 0-57 0,78-14-27 16,24 10-189-1,-4-6-388-15</inkml:trace>
  <inkml:trace contextRef="#ctx0" brushRef="#br0" timeOffset="83574.23">7430 13312 1563 0,'0'-7'243'0,"-2"3"-48"0,2-6-42 0,-2 2-26 0,-1 1 25 0,-1 3-92 15,-2 1 75-15,-4-1-84 16,1 0-20-16,-4 1 34 15,-9 6-17-15,-3 5-12 16,-10 7 28-16,-9 13-64 16,-6 7 63-16,3 7-63 15,7 2-8-15,13-4 7 16,19-2 1-16,14 0-21 16,21-5-9-16,15-6-56 15,14-3 52-15,10-6-74 16,2-1 33-16,-3-5 69 0,-13 8 4 15,-15 6-2-15,-18 0-2 16,-17 6 12-16,-12 2 76 16,-17 0-41-1,-9-2-34-15,-11-2 43 0,-1-8-29 16,-4-1-8-16,6-12-13 16,5-3 20-16,8-3 2 15,13-3-22-15,6-3-40 16,14-5-56-16,16-8-156 15,86-56-261-15</inkml:trace>
  <inkml:trace contextRef="#ctx0" brushRef="#br0" timeOffset="83887.61">7898 13153 1687 0,'-3'-3'464'0,"3"1"-238"0,-2 0-122 0,-2 10-68 16,-7 10 124-16,-5 13-62 15,-1 10-29-15,-4 9 10 0,8 3-32 16,4 1-13-1,7 2-34-15,4-6 1 0,0-2 20 16,3-3-21-16,0-8-81 16,-1-6-70-16,-2-12-130 15,-4-6-233-15,-14-5-230 16</inkml:trace>
  <inkml:trace contextRef="#ctx0" brushRef="#br0" timeOffset="84053.55">7747 13473 1948 0,'19'-8'483'15,"6"0"-419"1,21-8-44-16,6 6 47 0,4-2-67 16,-5 6-178-16,72-12-365 15</inkml:trace>
  <inkml:trace contextRef="#ctx0" brushRef="#br0" timeOffset="84937.39">8174 13497 1946 0,'-9'-2'345'0,"1"2"-177"16,-11 0-116-16,-2 12 32 16,-8 8 21-16,-10 6-40 15,1 10 17-15,5 4-82 16,8 0 11-16,12-4-14 15,9-1 3-15,8-9-11 16,5-4 11-16,9-12-25 16,0-6 24-16,8-10 1 15,1-8-1-15,2-10-19 0,3-7 20 16,-3-2 0 0,-7-3-7-16,-7 4 14 0,-4 3 2 15,-6 14-9-15,-7 6-1 16,-5 13-25-16,-6 10 26 15,2 10-34-15,4 11-32 16,9 1-51-16,14-4 0 16,8-6-62-16,8-10 74 15,-3-8 105-15,6-10 6 16,-1-8 0-16,-1-6 36 16,-4-6-7-16,-2-9 67 15,-3-2-41-15,-8-3-23 16,-6-3 100-16,0-5-119 15,-1-8-19-15,-3-10 0 16,0-6 0-16,0-6 0 0,-2-1 0 16,0 3 0-16,1 2 29 15,3 12-29-15,-5 10 0 16,2 10 0-16,-5 16 9 16,0 12 46-16,-2 7-55 15,-4 14 0-15,-7 17 6 16,-3 18 24-16,-7 20-2 15,2 10-22-15,1 7 17 16,5 3-11-16,8-2-12 16,5-6 0-16,4-6-2 15,5-12 2-15,1-19-5 16,8-9 4-16,0-16 2 16,2-10 19-16,1-6-20 0,-1-10 0 15,7-8 30 1,-5-4-18-16,2-7 0 0,-6-3-12 15,-7 4 16-15,-5 6-19 16,-8 8 3-16,0 10 0 16,-1 10-10-16,-2 12 10 15,5 6-15-15,-1 12 9 16,10-2-72-16,11 0 1 16,3-3-64-16,5-13-84 15,0-4-7-15,5-13-62 16,30-29-1166-16</inkml:trace>
  <inkml:trace contextRef="#ctx0" brushRef="#br0" timeOffset="85124.79">8662 13140 1718 0,'23'-4'210'0,"1"4"-168"0,25-4-42 0,71 0-210 0</inkml:trace>
  <inkml:trace contextRef="#ctx0" brushRef="#br0" timeOffset="85322.45">8618 13343 2070 0,'-4'0'566'15,"1"2"-478"-15,-4 0-88 16,0 4-81-16,-1 2-115 15,1 4-576-15</inkml:trace>
  <inkml:trace contextRef="#ctx0" brushRef="#br0" timeOffset="85670.59">8861 13457 2168 0,'-10'4'522'0,"-1"6"-498"16,-4 8-23-16,4 10 6 16,4 1-7-16,14 0-5 0,6 1-16 15,13-2-34 1,7 1 49-16,2-1-21 0,-4-6 27 15,-4 0 4-15,-14-4 10 16,-9 0 16-16,-10-4 12 16,-15 4-27-16,-3 0 51 15,-12 0-66-15,-6-6-12 16,2-2 12-16,7-6-44 16,8-8-76-1,9-6-135-15,39-40-571 0</inkml:trace>
  <inkml:trace contextRef="#ctx0" brushRef="#br0" timeOffset="86404.87">9102 13076 1671 0,'0'-8'290'0,"0"2"-83"0,-6 0-2 0,6 2-74 0,-2 2-28 0,0 8-32 0,-2 12-46 0,-5 16 112 16,-3 18-50 0,-5 14-62-16,3 6 68 0,1 1-70 15,7-5-14-15,-1-2 4 16,7-7-4-16,2-9 6 15,7-10-15-15,-3-12 0 16,3-8-3-16,1-10 3 16,3-2-9-16,3-10 0 15,3-8 17-15,6-8-37 16,2-8 29-16,-5-6-21 16,0 0 2-16,-10 1 19 15,-4 13-9-15,-6 8-2 0,-2 6 7 16,0 10-10-1,-2 10 5-15,0 8 9 0,2 11-3 16,4 2 3-16,7-2-48 16,7-3-45-16,-1-8-52 15,0-4 44-15,-3-16-121 16,-4-4-81-16,3-24-19 16</inkml:trace>
  <inkml:trace contextRef="#ctx0" brushRef="#br0" timeOffset="86569.46">9079 13271 1970 0,'11'-13'356'0,"9"8"-148"0,18-14-164 16,11 10-34-16,8 2-10 15,4 5-13-15,-8-2 5 16,-5 8-170-16,33 1-353 15</inkml:trace>
  <inkml:trace contextRef="#ctx0" brushRef="#br0" timeOffset="86770.77">9451 13329 2154 0,'0'2'494'16,"-2"1"-455"-16,0 4-21 0,-3 3-18 15,3 4-188 1,7 4-194-16,43 12-1190 0</inkml:trace>
  <inkml:trace contextRef="#ctx0" brushRef="#br0" timeOffset="87507.64">9740 13587 1251 0,'-31'17'1008'0,"2"2"-724"15,-24 17-248 1,10 7-29-16,17 1 14 0,10-6-13 15,16-4-8-15,11-6 0 16,12-10-103-16,12-8 2 16,13-10-71-16,4-8-71 15,9-10 31-15,1-6-16 16,-4-8 105-16,-7-6 123 16,-2 0 20-16,-13-2 88 15,-7 1-20-15,-16 11 50 16,-6 6-1-16,-16 14-4 15,-9 6-40-15,-13 8-19 16,-7 12-31-16,-6 8 52 16,-1 6-91-16,5 5 2 0,13-3 5 15,12 2-11-15,10-12-8 16,7-6 2-16,8-6 12 16,5-8 9-16,3-8 5 15,9-10-2-15,4-10 37 16,2-4 11-16,3-4-4 15,-3-3-37-15,-2 2-10 16,-6 5-4-16,-8 6-11 16,-5 7-23-16,-10 12 23 15,-2 6-48-15,-2 13 47 16,-2 6-11-16,-2 5-81 16,6-1 19-16,4-2-70 15,4-6 6-15,5-8 50 0,12-8 59 16,2-9 29-16,0-4-9 15,4-11 21 1,-2-8 59-16,-4-1 25 0,-4-5 15 16,0-4-6-16,-6-2-18 15,-4-2 0-15,-8 0-54 16,-3 0-32-16,0 0 76 16,0 3-65-16,2 9 0 15,-2 13 46-15,0 8-13 16,-2 15-19-16,-7 17-26 15,-9 15 0-15,-1 12 25 16,-2 16-25-16,7 2-24 16,5 8-9-16,7 0-99 15,2-1-66-15,2-1-109 0,-6 74-59 16</inkml:trace>
  <inkml:trace contextRef="#ctx0" brushRef="#br0" timeOffset="87904.53">7669 14052 1458 0,'4'3'469'0,"4"-3"-334"0,19 6 19 0,7-2 55 0,17 2-43 15,14 2 1-15,13-4-73 16,16 0-41-16,10 0 61 15,6-4-83-15,0 0-23 16,-6-2 7-16,-18 2-15 16,-16 0 0-16,-22 2-105 0,-17 4-84 15,-19-1 41 1,-16 4-376-16,-31 7 209 0,-138 34-784 16</inkml:trace>
  <inkml:trace contextRef="#ctx0" brushRef="#br0" timeOffset="88056.88">7880 14287 1631 0,'-22'4'379'0,"13"2"-146"16,-7-4-83-16,28 2-69 15,32-2 118-15,39-6-35 16,108-4-83-16,83-4-74 16,13 6 13-16,-119 6-40 15,-43 0 10-15,-79-8-260 0,55-30-1281 16</inkml:trace>
  <inkml:trace contextRef="#ctx0" brushRef="#br0" timeOffset="112053.21">8809 15512 1699 0,'-18'17'0'0,"-37"19"-204"0</inkml:trace>
  <inkml:trace contextRef="#ctx0" brushRef="#br0" timeOffset="112123.58">8932 15258 1214 0,'13'-14'0'0,"38"-48"-126"0</inkml:trace>
  <inkml:trace contextRef="#ctx0" brushRef="#br0" timeOffset="113871.26">14883 14033 2068 0,'-2'-4'473'0,"2"1"-356"0,0-2-116 0,0 5 7 0,2 0-8 0,-2 1 0 16,0-1 3-16,2 8-3 0,0 6-11 16,6 11 11-16,2 13 0 15,-3 8 29-15,5 6-29 16,-4 0 0-16,3 6-30 15,-1-9 25-15,-8-4-106 16,0-6-61-16,-2-1-76 16,-4-8 46-16,-23 20-281 15</inkml:trace>
  <inkml:trace contextRef="#ctx0" brushRef="#br0" timeOffset="114287.93">14583 14137 1601 0,'0'-12'242'16,"4"0"-139"-16,2-12-22 16,7 1-30-16,4 4 60 15,0 1-42-15,12 0-43 16,4 4 35-16,8 6-23 15,3 3-20-15,3 7 1 16,2 6-4-16,0 9 12 16,0 2-27-16,0 12-12 15,-7 5 5-15,-9 12 7 16,-6 6 0-16,-9 8 0 16,-7 4 7-16,-9-2 52 15,-6-7-45-15,-7-7-13 16,-1-8 55-16,-3-6-18 15,-5-10 2-15,3-4-5 0,-6-6-25 16,1-4 40-16,-5-2-50 16,5 0-10-16,0-8-2 15,7 2-29-15,-2-6-67 16,11-2-91-16,6-10-139 16,48-58-509-16</inkml:trace>
  <inkml:trace contextRef="#ctx0" brushRef="#br0" timeOffset="115023.31">15574 14253 619 0,'-7'-4'1395'0,"2"0"-1125"0,-3-6-135 0,1 6-108 0,1 4 6 0,-4 0 30 0,1 4-25 15,-4 6-11-15,-7 10-4 16,0 12-22-16,-7 3 64 16,7 10-65-16,0-3 0 0,11-2 0 15,9-5 1 1,7-11 3-16,4-6-4 0,-2-8 0 15,4-4 10-15,1-12-10 16,10-6 0-16,5-6 26 16,0-10-15-16,6-2 15 15,-3-6-26-15,-1-3 0 16,-7-1 9-16,1-2-9 16,-9 0-18-16,-1 6 2 15,-6 2 16-15,-5 14-6 16,-1 4 6-16,-3 10-14 15,-3 6-13-15,-3 12 15 16,-7 12 8-16,1 6 4 16,1 10 0-16,7-2 14 0,10-6-14 15,3-4 0-15,3-6 10 16,7-4-10 0,-3-8-9-16,5-3 9 15,-2-6 15-15,4-6 19 0,-1-4-34 16,5-9 0-16,4-8 12 15,-7-4-12-15,1-4 0 16,-7-6 24-16,-9-2-12 16,-1-2 7-16,-8-2-19 15,0 6 0-15,-4-2 2 16,0 3-2-16,1 9 0 16,1 8 10-16,0 12-1 15,2 8-9-15,-2 8-3 16,-2 15 3-16,-6 12 5 15,-3 20-4-15,-1 11 0 16,6 2-1-16,10 0 9 0,4-4-18 16,10-8-4-16,-1-1-97 15,1-13-4-15,1-4-177 16,-9-12-171-16,-6-6-1125 16</inkml:trace>
  <inkml:trace contextRef="#ctx0" brushRef="#br0" timeOffset="115188.17">15874 14189 1568 0,'20'-6'537'0,"7"4"-450"0,27-6-54 0,6 6-33 0,5 0-78 0,-3-2-64 0,74-2-455 0</inkml:trace>
  <inkml:trace contextRef="#ctx0" brushRef="#br0" timeOffset="115488.37">16162 14279 1743 0,'-16'14'382'0,"3"-4"-262"16,-14 14-78-16,14-1 15 15,8-4-22-15,7-5 80 16,8-2-73-16,1-10-6 16,7-2 81-16,5-6 2 15,10-12-25-15,4-4-34 16,3-4-60-16,-2 2 63 16,-9 2-63-16,-4 10 0 15,-7 4-21-15,-5 8 20 16,-5 16-43-16,0 2 44 15,-6 10-70-15,0 6 26 16,2 2-148-16,1-4-129 16,28 33-251-16</inkml:trace>
  <inkml:trace contextRef="#ctx0" brushRef="#br0" timeOffset="116238.33">17411 13658 1767 0,'-10'-4'515'0,"-5"5"-362"0,-14 6-129 0,-14 15-12 0,-11 20 100 0,-1 4-58 16,-1 10-7-16,11 2-2 16,19-4-9-16,23-1-21 15,19-2-15-15,24-2 0 16,22-5-3-16,12 0 3 0,10-6-54 15,-1-6 36 1,-2-4 18-16,-17-6-12 0,-22-2 12 16,-17-2 0-16,-19 2 15 15,-19-2-15-15,-11 0 21 16,-14 2 21-16,-9-3-12 16,-9-8 31-16,1-2-32 15,-3-5-28-15,2-4 100 16,9-2-96-16,11-3-4 15,17 2-2-15,11-8-51 16,18-2-122-16,19-3-402 16,109-53-326-16</inkml:trace>
  <inkml:trace contextRef="#ctx0" brushRef="#br0" timeOffset="116505.79">17877 14179 1746 0,'-6'0'688'0,"-5"4"-548"15,-7 8-113-15,-2 10 6 16,-5 6 15-16,3 2 49 16,9 2-85-16,9 0 6 15,8-3 8-15,9-6-26 16,9-6-9-16,5-7 0 15,2-9-98-15,2-1 20 16,5-5-94-16,-5-8-131 16,-2-1 22-16,34-41-865 0</inkml:trace>
  <inkml:trace contextRef="#ctx0" brushRef="#br0" timeOffset="116772.31">18357 14113 1927 0,'0'0'479'0,"0"2"-384"0,-5 10-37 16,-1 8 53-1,-4 10 56-15,-3 6-115 0,7 2-38 16,4 0 31-16,4-4-45 16,4-6 0-16,5-6-36 15,1-8-111-15,1-10-35 16,32-27-378-16</inkml:trace>
  <inkml:trace contextRef="#ctx0" brushRef="#br0" timeOffset="116955.34">18232 13906 2259 0,'0'0'539'16,"0"0"-437"-16,2 4-100 15,0 0-2-15,7 4-21 16,-2 6-42-16,2 0-309 15,33 15-934-15</inkml:trace>
  <inkml:trace contextRef="#ctx0" brushRef="#br0" timeOffset="118091.07">15298 14989 1587 0,'6'0'311'0,"1"-4"-71"0,15-2-138 0,3-2-29 0,6 4 68 0,5 0-63 16,3-4-21-16,6 2-13 15,4 2-38-15,7-2 30 16,4 2-36-16,-2 0-89 15,-4 0-122-15,52 4-342 16</inkml:trace>
  <inkml:trace contextRef="#ctx0" brushRef="#br0" timeOffset="118357.78">15140 15125 1704 0,'0'0'362'0,"0"0"-179"16,4-2-47-16,9 2-56 15,12 0 94-15,12 0-47 16,21-8-29-16,11 6-28 15,14-2-55-15,2 0-15 16,2 0-3-16,-3-6-183 16,99-16-281-16</inkml:trace>
  <inkml:trace contextRef="#ctx0" brushRef="#br0" timeOffset="122022.57">15799 15065 1193 0,'-5'0'272'0,"1"-4"-128"0,-8 0-117 0,4 2-18 0,1 0 13 0,5 0 50 16,0 0-1-1,2 0-43-15,-2-2-27 0,2 0 83 16,0 2-41-16,0 0 13 16,2 2 16-16,-2 0-26 15,2 0 1-15,0 4-41 16,3 4 1-16,1 2 91 15,10 8-73-15,9 4 10 16,8 0-5-16,16 0-9 16,13 0 27-16,12 1-48 15,14-5 1-15,15 4 39 16,8-3-40-16,74 12 0 16,12 1 0-16,3 2-1 15,-78-14-5-15,-63-14 6 16,1-4-17-16,-2 2 4 0,58-4 13 15,0 0-21-15,-5-8 12 16,-2-2 18-16,-2 2 3 16,0-2-12-16,-7 0 0 15,3-2 9-15,-8-2-9 16,-3-4-10-16,-1-3 9 16,-2-8 2-16,3-1 23 15,-5-5-24-15,0-5 6 0,-6 2 15 16,-4 2-20-1,-4 2 11-15,-11 2 24 16,-6 0-34-16,-6 2 77 16,-6-2-40-16,-7 2-21 15,-3-6 54-15,-10 0-57 0,-1-5-15 16,-7-3 3-16,-1-8 15 16,-8-2 33-16,-5-4-51 15,-4-2 0-15,2-5 0 16,-3 1 0-16,6 0 0 15,1 0-7-15,1 6 16 16,-5 2 1-16,-5 4-10 16,-8-2-10-16,-10-5 9 15,-6-1 1-15,-4-8 0 16,-9-4 0-16,-3-7 7 0,-8-3 1 16,-7-2-8-16,-12-6-11 15,-12-8 11 1,-17-5 0-16,-74-49-51 0,-30 14 24 15,-34-6 27-15,68 55-19 16,-5 7 19-16,-18 4-12 16,-3-5 12-16,4 19 0 15,6 12 6-15,0 12-6 16,-12 0 14-16,-6 6-17 16,-9 14 3-16,-2 11-14 15,11 13 14-15,0 5 0 16,11 3 1-16,11 24-3 15,8 10 19-15,1 10 11 16,9 15-28-16,14 2 0 16,14 10 4-16,17 19-3 0,2 18 12 15,0 13 8 1,9 5-8-16,17 3 56 0,21 15-69 16,32 6 8-16,35-4 4 15,43 19-11-15,34-26 8 16,32-5-9-16,19-8 8 15,21-14 7-15,9-3-15 16,25 3-8-16,18-16 1 16,17-9 7-1,12-11-47-15,-14-12-83 0,1-24-131 16,-16-18-196-16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11:11.034"/>
    </inkml:context>
    <inkml:brush xml:id="br0">
      <inkml:brushProperty name="width" value="0.05292" units="cm"/>
      <inkml:brushProperty name="height" value="0.05292" units="cm"/>
      <inkml:brushProperty name="color" value="#FF0000"/>
    </inkml:brush>
  </inkml:definitions>
  <inkml:trace contextRef="#ctx0" brushRef="#br0">6149 4987 945 0,'0'2'285'0,"0"-2"-80"0,0-2-77 0,0 2-22 0,0 0 1 0,0 0-40 16,0 0-8-16,-2 2-50 16,2-2-3-16,0 2 54 15,-2-2-30-15,2 2-5 16,0-2 17-16,0 0 18 0,0 0 24 16,2-2-34-16,-4 2-13 15,2-2 59-15,-3 2-42 16,3 0 11-1,-2 2-1-15,0-2 1 0,2 0-4 16,-5 0-38-16,5 2-13 16,-2-2 49-16,2 0-59 15,2 0 1-15,-2 0 13 16,0 0-13-16,5-2 12 16,-3 2-13-16,0 0 0 15,3 0 12-15,-1 0-12 16,7 2 0-16,3 2 0 15,6 2 9-15,-2-2-6 16,1 2-3-16,-1-2 0 16,3-2 0-16,-2 0 0 0,2 2 0 15,-6-4-1-15,-3 0 3 16,-2 2 12-16,-5-2-14 16,-3 0 0-16,-4 2-17 15,-3-2 17-15,-3 2-39 16,-3 0 33-16,-9 2 6 15,-7 0 21-15,-7 4-21 16,-1-4 0-16,1 0 4 16,1 2-4-16,2-2 0 15,2 2-1-15,6-2 7 16,1 0-5-16,9-2-1 16,6 0 0-16,7-2-18 15,3 0 2-15,5 0-49 16,5 2 20-16,12 4 45 15,4 4 13-15,4-2-13 0,1 2 0 16,-1-2 5-16,-2-2-5 16,-6-2 0-16,-3 2-1 15,-4-6 3-15,-4 0 16 16,-6 0-18-16,-4 0 0 16,-4 0 17-16,-4 0-17 15,0 2 0-15,-9 0 0 16,-3-2 0-16,-9 0 9 15,-2 2-9-15,1 0-3 16,6 0 2-16,6-2 1 0,8 0-12 16,6 0-14-1,2-2-44-15,5 0-13 0,2 0-26 16,2 0 26 0,0-2 44-16,4-2-60 0,-4 4-16 15,-1 0-82-15,-8 2-461 16</inkml:trace>
  <inkml:trace contextRef="#ctx0" brushRef="#br0" timeOffset="3365.31">7041 5015 1668 0,'0'2'464'0,"-3"-2"-310"0,3 0-85 0,0 0 44 0,0 0 38 0,0 2-22 0,0-4-25 16,3 4-17-16,-1-4-23 16,0 2 44-16,0-2-79 15,0 0-22-15,0 2 14 16,3 0-12-16,3 0-3 0,8 2-6 16,2 0 8-1,6-2 16-15,1 0-24 16,0-2 0-16,-5 0 2 0,2 0-2 15,-6 0 0 1,-5 0 0-16,-5 2 2 0,-6 0-17 16,2 0 15-16,-4 2-30 15,0-2 21-15,-2 0-20 16,-5 2-17-16,-3 0 37 16,-3 2 9-16,-10 4 24 15,3-2-24-15,0 0 0 16,6-2 6-16,3 4-6 15,9-6 2-15,2 0-2 16,2-2 1-16,2 0-26 16,2-2-2-16,3 2-59 15,1 0 38-15,4 0 48 16,1 2-6-16,5 0 6 16,-3-2 0-16,1 0 23 0,-3 2-23 15,-4-2-29-15,-7 2-10 16,-2-2-10-16,-4 2 1 15,-3 2-17-15,-1 0 65 16,-10 2-4-16,-2 2 4 16,-5-2 0-16,3 4 8 15,-1-4-8-15,8-2 0 16,7-2-15-16,-2 0-91 16,8-2-58-16,2-12-333 15</inkml:trace>
  <inkml:trace contextRef="#ctx0" brushRef="#br0" timeOffset="4497.82">7508 4684 1426 0,'-2'0'309'0,"2"0"-153"0,-2 0-85 0,0 0 65 0,2 0 10 0,0 0-73 16,2-2 25-16,-2 2-47 15,2 0-21-15,0 0-30 16,-2 0-5-16,0 0-13 16,2 0-81-16,-2 2-162 15,0 8-42-15</inkml:trace>
  <inkml:trace contextRef="#ctx0" brushRef="#br0" timeOffset="7014.7">8234 8314 1500 0,'0'-3'195'0,"0"6"-77"0,0-3-31 0,0 0-57 0,2 0 54 0,-2 0-16 16,3 0 11-16,-3 0 41 15,0 0-37-15,3 0 1 16,-1-3 3-16,2 6-38 16,7-3 29-16,5-3-46 0,8 3-11 15,7 0 60 1,10-4-57-16,5 4-14 0,12-4-5 15,0 4 8 1,6-2 10-16,-1 1-23 0,1 1 0 16,-3-3 3-16,-3 2-3 15,-5 1-8-15,-9 0 7 16,-10 0-24-16,-14 0 24 16,-9 0-99-16,-6 0-66 15,-5 0-4-15,-5 1-140 16,-31-2-310-16</inkml:trace>
  <inkml:trace contextRef="#ctx0" brushRef="#br0" timeOffset="7570.04">8217 8518 1531 0,'4'2'245'0,"5"-2"-89"0,9 0-27 0,13 0-8 0,9-2-59 15,5 2 44-15,4-2-44 0,9-2 4 16,0 0 34-16,8-6-26 16,-1 4-11-16,4 0 1 15,-2-2-41-15,0-2 37 16,-7 2-50-16,-2 4-10 16,-12-4 29-16,-6 4-13 15,-3 2 2-15,-14-2 15 16,-2 2-22-16,-10 0 61 15,-9 2-39-15,-2 0 0 16,0 0 33-16,-2 0-29 16,0 0-13-16,-3 2-6 15,3-4-9-15,-2 2 35 0,2 0-44 16,2 0 1 0,-5 0 7-16,5 0-2 15,0 2-5-15,0-2-2 0,0 0 9 16,0 0-4-16,5 0-4 15,-5 0-9-15,0 0-1 16,0 0 2-16,-5 0-46 16,3 0-64-16,-5 2-212 15,-54 4-544-15</inkml:trace>
  <inkml:trace contextRef="#ctx0" brushRef="#br0" timeOffset="13733.42">11367 8566 1909 0,'0'0'255'0,"0"0"-189"0,-2 2-16 0,2-2 14 0,2 0-41 16,-2 0 34-16,2 0 46 15,-2 0-43-15,0 0 44 0,0 0-55 16,2 0-19-16,-2 0 32 16,5 4-35-1,0 0 3-15,4 2-23 0,3 2 14 16,7 4 14 0,8 3-35-16,6 3 0 0,7 0-1 15,5 0 2-15,1-3 4 16,6 2-5-16,-4-3 1 15,8-2 8-15,0-1-9 16,0-2 0-16,6-1 0 16,3 0 1-16,8-2 5 15,7 2-12-15,3 2 14 16,-1-2-5-16,-4 2-3 0,-9 2-3 16,0-6 3-1,-9 0 0-15,3 2 0 0,-7-6 0 16,-1-2 6-16,3-2-2 15,1 0-4-15,3 2-3 16,2-2 3-16,1-2 1 16,-1 0-1-16,-1-2 0 15,-12 2 1-15,0-2 3 16,-6 0-4-16,-5 0 0 16,2-2 0-16,-1-4 0 15,-2-2 0-15,6-4-1 16,-2-4 2-16,-2-4-7 15,2-2 6-15,-1-5 0 16,-2 1 3-16,-2 0-3 16,0 0 1-16,-2 2-9 15,-5 2 23-15,-2 2 0 16,-2 2-15-16,-3 0 0 16,-2 0 15-16,-1-1 0 15,3 2 5-15,-6-4-14 0,4 4 7 16,-7-5 41-16,-1 1-42 15,-3 3-10-15,-1-2 20 16,-4 4 1-16,-2-2-11 16,1 0-12-16,-1-2 10 15,0 2 17-15,4-4-27 16,-4 1 0-16,0 0 1 16,-1-4-1-16,-1 3-12 15,-2 1 3-15,-2-4 9 0,-3-3 12 16,1-2-12-1,2 0 0-15,-6 4-14 0,4 2 14 16,0 4-25 0,-3 4 17-16,1-2 8 0,-4 2 2 15,-1 2-2-15,3-1-8 16,-4 2 8-16,1 2 1 16,-3-1-1-16,1 3 0 15,0 0 1-15,-5 1-5 16,0-2 4-16,-1 4-5 15,2-2 5-15,-2 0 2 16,-6-2-1-16,-2 2-1 0,-2 0 6 16,-4 0-12-1,-2 4 6-15,3-2-3 0,1 2 3 16,2 4 1-16,0-4 4 16,2 2-5-16,0-2 0 15,-4 0 6-15,-4 0-6 16,1-6 0-16,-5 2 2 15,-4-1-2-15,-4 0 0 16,-6 1 0-16,-1 2 0 16,-6-6-5-16,-9 4 5 15,-2-7-13-15,-10 3 7 16,4 0 12-16,-8 2-12 16,-4-2 3-16,2 0 3 15,-3 2 6-15,1 0-6 16,-2 0-3-16,-1 2 1 15,6 4 4-15,-1 2-1 0,5 0-1 16,2 2 0-16,4 4 8 16,0 2-8-16,6 2-3 15,4 0 3-15,3 4 0 16,3 4 3-16,2 0-3 16,5 2 0-16,-2 0 7 15,3 2-7-15,4 0-10 16,0 4 10-16,1 1 0 15,5-1 0-15,0 4-2 16,1 1 2-16,-3 8-1 16,0 2 1-16,1 2-6 15,1-1 6-15,1 0 1 16,6-2 11-16,-1 2-12 16,5 2 0-16,2-2 0 0,0 2 0 15,2-2-3 1,4 4 3-16,0-1 0 0,3 1 8 15,2 0-8-15,4-4 0 16,4-2-11-16,3 0 11 16,0-4-18-16,7 0 18 15,2 0 0-15,5 2 1 16,-2-2-1-16,1 0 0 16,3-2 6-16,3 1-6 15,0-4-9-15,2 4 9 0,-3-3 0 16,4 0 13-1,-1 0-13-15,1 4 0 0,4 2 0 16,-1 0 0-16,3-2-6 16,0 2 0-16,3 0 12 15,-2-3-12-15,3-1 3 16,-3-2 3-16,3-5 0 16,-6 2 0-16,4-5-6 15,-3 2 6-15,3-2 1 16,-4 0 6-16,4-2-7 15,-1 2 0-15,2-4 6 16,-1 0-6-16,-3-4 0 16,3 2 2-16,-4 0-2 15,6-2 21-15,-5-2-21 16,4 4 0-16,-4-4 6 0,7 0-6 16,-2 4 0-1,4-4 9-15,2 0-7 0,2 4 8 16,-4-2-10-16,5 0 0 15,-1 2-1-15,0-2 1 16,1 0-6-16,3 2 4 16,6 0 4-16,-3 2-1 15,2 1-1-15,-3-2-76 16,-8 0 2-16,-9 3-247 16,-13 5-645-16</inkml:trace>
  <inkml:trace contextRef="#ctx0" brushRef="#br0" timeOffset="29365.92">11899 8450 1995 0,'0'0'455'0,"-2"0"-286"0,2 0-74 0,0 0-50 0,2-2 28 0,0 2-1 0,2 0 15 16,-2 0-22-16,2-2-31 15,0 2 52-15,3-2-86 16,9 2 1-16,5-2 9 15,18 4-3-15,12 0-6 16,11 0-2-16,5 0 7 16,7 4-3-16,-3-2-3 15,-2 0-3-15,-5 0 3 16,-6-2 0-16,-8 0-11 16,-11 0-16-16,-10 2-69 15,-12-4 42-15,-9 2-96 0,-8 0-30 16,-8 0-55-16,-11 2-59 15,-14 0 115-15,-13 6-70 16,-15-6-36-16,-6 2 177 16,-8-4 57-16,-4 2 51 15,2 0 26-15,-8-4 74 16,2 4 19-16,5-4-4 16,12 0 14-16,14 0 26 15,19 0-62-15,15 2-6 16,11 0-2-16,11-2-52 15,8 4 41-15,15 0-16 16,9 4-5-16,20 4 59 16,6 2-65-16,9-2-32 15,2 0 13-15,1-2 4 0,1-2-2 16,4 2 1-16,-8-3-30 16,-7-3 56-1,-1-1-57-15,-14 4-6 0,-13-3 6 16,-17-3 0-16,-11 2-12 15,-13-3-7-15,-4 1-41 16,-11 3 42-16,-11 2 18 16,-10 2-42-16,-7-2 31 15,-6-2 11-15,5-1-5 16,9-2-2-16,6 6-34 16,5-1 2-16,3-1-243 15,-39-2-749-15</inkml:trace>
  <inkml:trace contextRef="#ctx0" brushRef="#br0" timeOffset="38566.32">5668 9330 1489 0,'0'0'263'0,"0"0"-131"0,0-2 10 0,0 2-58 0,0 2 41 0,0-2-58 0,4 0-28 16,-4 0 57-16,0 0-15 15,0 0-15-15,-4 0 0 16,4 0-51-16,0 0 51 15,0 0-66-15,0 0 1 16,0 0 6-16,0 0-7 16,16 4 10-16,-8-4-1 15,7 0 9-15,12 4 20 16,14 0-38-16,5 0 0 0,10-2 18 16,7-2-18-16,-1 0 0 15,7-2-1-15,2-2 7 16,-1 0-6-16,-2 0 0 15,-7-2-40-15,-5 6-13 16,-17 0-73-16,-10 2-82 16,-13 4-116-16,-40 10-247 15</inkml:trace>
  <inkml:trace contextRef="#ctx0" brushRef="#br0" timeOffset="38899.24">5630 9555 1591 0,'2'0'243'0,"2"2"-99"0,7 2-45 0,10 0 22 0,16 4-46 0,21-4 0 0,13-2 12 16,14-2-1-16,11-4-17 16,3-4-22-16,1-2-46 15,0-4 26-15,-7 2-27 16,88 0-264-16</inkml:trace>
  <inkml:trace contextRef="#ctx0" brushRef="#br0" timeOffset="50217.07">21342 6320 1244 0,'0'0'239'0,"0"0"-149"0,2 0-60 0,0 0-30 0,-2 0 18 0,3 0 37 16,1 2-22-16,0 0 12 0,2 2 18 15,0 2-33 1,3 1-6-16,-3-2-12 0,2 1-1 16,-2 2 52-16,3-1-53 15,5-2 5-15,-1 1 20 16,-1 5-13-16,7-4 1 15,-1 6-23-15,-1-5 0 16,6-3 39-16,-4 0-37 16,4-5 26-16,4 0-5 15,-5-5 5-15,5 0 8 16,0-2-16-16,1-4-14 16,1 1 39-16,0-2-45 15,-2 3-1-15,0 1 1 16,-7 0 0-16,0 1 9 15,-4-2-9-15,2 0 0 16,-1 0 3-16,-1-3-3 0,1 0 0 16,0-6 3-16,0-2 5 15,1-4 18-15,1-2-26 16,2 0 0-16,-5 2 14 16,-1 4-14-16,-1 0 0 15,-5 1 8-15,-1 1-7 16,4-1 16-16,-6-2-17 15,3-4 0-15,0-4 28 16,0-1-28-16,2-2-4 16,-4 2 4-16,-3 4 15 15,-2 2 13-15,0 0-28 16,-2 4 0-16,-4 0 54 0,0 4-43 16,-3-2 1-16,-2-2-12 15,2-1 7-15,1 2-11 16,-3-2 4-1,-2 3-11-15,-1 0-16 0,2 0 23 16,1 4-58-16,-5-1 7 16,-1 0 20-16,-5 1 34 15,-3 0-23-15,-2 2 24 16,-3-2 21-16,1 4-21 16,0-2 0-16,-2 6 0 15,-2 0 6-15,2-2-3 16,-4 6-3-16,-3 2 0 0,0 0 6 15,0 2-6 1,1 2 0-16,-1 0 13 0,-1 0-11 16,1 2 32-16,-4 2-34 15,2 4 6-15,0 0 21 16,1 2-25-16,0 0 13 16,4 0-1-16,2 2-13 15,7-2 22-15,3 3-23 16,5 1 0-16,3 1 8 15,5 8-8-15,-4 7 0 16,3 8 5-16,3 6-4 16,4 4 32-16,0-2-33 15,2 0 0-15,0-2 30 16,4-3-30-16,2-3 0 16,10-6-1-16,0-4 2 0,6-2 14 15,3-4-15 1,1-2 11-16,-2-2 19 15,3-8-30-15,0-2 1 0,-2-1 5 16,-4-8-5-16,2-1 22 16,0-2-23-16,-5 0 1 15,-1 0 7-15,-8-2-8 16,-2 2 0-16,-5 2-8 16,0-2 16-16,-2 0 10 15,0 0-18-15,0 0 0 16,0-2 21-16,0 2-21 15,0 0-9-15,0 0 8 16,-2 0 2-16,4 0 5 16,-2 0-6-16,0 0-2 15,0 0-25-15,0 0-13 0,0 0-212 16,7 8-277-16</inkml:trace>
  <inkml:trace contextRef="#ctx0" brushRef="#br0" timeOffset="54289.25">24500 6288 647 0,'0'0'281'0,"0"0"-109"0,0-2-71 0,0 2-37 0,0 2 74 15,0-2 18-15,-3 0-36 16,3-2-19-16,-2 2-28 16,2 0 7-16,0 0-26 15,0 0-6-15,-3 0 31 16,3 0-43-16,0 0 0 16,-2 0 11-16,0 0-29 0,0 0 39 15,2 0-39-15,-2 0-12 16,2 0 57-1,0 0-51-15,0 0 4 0,0 0 18 16,0 0-33-16,0 2 46 16,0-2-47-16,-2 0 0 15,2 0 12-15,0 0-12 16,0 0 0-16,0 0-2 16,0 0 10-16,0 0 16 15,0 0-24-15,0 0 0 16,2 0 22-16,-2 0-22 15,0 0 0-15,2 0-6 16,0 0 27-16,2 0-3 0,4 0-18 16,3 0 7-1,2 0 35-15,5-2-25 0,2-2 4 16,0 2 9-16,2 0-29 16,-5-2 64-16,4 0-61 15,-1 0 2-15,3 2 35 16,-4-6-34-16,2 6-7 15,-8 0 0-15,-2 0 8 16,-4 2-5-16,-3 0-3 16,0 0 0-16,-4 0 0 15,3 0 0-15,-6 0-8 16,3 0 7-16,0 0 2 0,0 0 5 16,0 0-6-16,0 0 0 15,0 0-1 1,3 0 1-16,-1 0-5 0,2 0-2 15,6 2 14 1,-2-2-5-16,1 2-2 16,5-2-3-16,-6 0 3 0,1 2 0 15,3-2-2-15,5 2-4 16,-3-2 12-16,3 0-1 16,1 0-5-16,0 0-5 15,2-2 5-15,-2 0 0 16,0 0 1-16,0 2-11 15,-1 0 20-15,-3-2-11 16,-1 2 1-16,-1 0 0 16,-1 0 0-16,-3 0 0 0,-4 0-1 15,2 0 0 1,-2 0 2-16,3-2 2 0,3 2-3 16,0-2-3-16,-4 2 3 15,3-2 0-15,-2 2-4 16,2 2 3-16,2-4 2 15,-2 4 5-15,4-2-6 16,3-2-3-16,0 2 3 16,1 0 0-16,-1-2 0 15,1 2-1-15,4 0 1 16,-6-2 4-16,1 2-4 16,-1 0-3-16,-1 0 3 0,-1 0 0 15,-1 0 0-15,-2 0 0 16,-1 0 0-16,5 0 6 15,-3 0-6-15,-3 0-6 16,4 0 5-16,-1 0 1 16,-5 0 0-16,2 2-1 15,-2-2 2-15,-1 0 3 16,-1 0-4-16,-2 0-6 16,2 0 6-16,1 0 0 15,-2 0 0-15,1 2-1 16,0-2 2-16,-1 0 2 15,1 2-3-15,-2-2-4 16,0 0 4-16,0 0 0 16,1 0 1-16,-1 0-2 15,-2 0 2-15,3 0 8 16,-1 0-9-16,0 0-7 0,0 0 7 16,3 0 0-16,-1-2 0 15,0 4 0-15,3-4 0 16,2 2 9-16,-2 0-9 15,-1 0-9-15,3 0 8 16,-4 0 1-16,2 0 0 16,-3-2-1-16,0 2 2 15,1 0 6-15,-1 0-7 16,-2-2-6-16,0 2 6 16,4 0 1-16,-6 0 0 0,2 0-2 15,-4 0 2 1,2 0 7-16,-6 2-8 0,0-2-51 15,-3 2 9 1,-9-2 34-16,-13 2-17 16,-7 0-14-16,-8 2 36 0,-4 0-15 15,-6 0 18-15,1 4-27 16,-6 0 19-16,-7-2 1 16,-6 3-1-16,2-6 8 15,1 1 0-15,7-4 13 16,10 0-13-16,14 0 0 15,11 0 3-15,5-2-1 16,9 2-1-16,-2 0-1 16,11-2 1-16,2 2 14 15,2 0-15-15,-1-2 0 0,3 2 0 16,0 0 2-16,3 0 4 16,-3 0-6-16,-3 2 0 15,3-2-6-15,-2 0 6 16,-4 0-2-16,0-2 2 15,-4 2 0-15,1 0 1 16,-1 0-1-16,2 0 0 16,-3 0 0-16,5 2 0 15,-6-2-9-15,1 2 3 16,-5-2 12-16,3 2-8 16,-1-2 2-16,1 0 0 15,7-2-21-15,3 2 21 16,1 0-33-16,4 0-1 0,3 0-26 15,1 2-57 1,13-2-24-16,10 0 90 0,8 2 28 16,17-2 1-16,3 2-44 15,5 0 33-15,-1 0-3 16,-3 2 30-16,0-4-3 16,-5 2 18-16,-6-2 3 15,-2 0-6-15,-8 2-6 16,-5-2 21-16,-8 0 10 15,-5 0 19-15,-9-2-23 16,-5 2-9-16,-3 0 79 16,-4 0-41-16,-1-2-22 0,3 4 19 15,-2-2-14-15,2 0-15 16,-2-2-24-16,2 2 0 16,-2 0-11-16,2 2 11 15,2-2-64-15,-2 0-5 16,-2 0-68-16,0 0-22 15,-2-2-136-15,-31-6-566 16</inkml:trace>
  <inkml:trace contextRef="#ctx0" brushRef="#br0" timeOffset="56617.66">21685 7038 1764 0,'-2'2'289'0,"2"-4"-160"0,-2 4-61 0,2-2-47 0,0 0 54 15,0 2-17-15,0-2 25 0,0-2 2 16,0 2-13-16,2 0-18 16,-2 0-13-16,0 0-40 15,0 0 64-15,-2 0-65 16,2 0 8-16,0 0 29 15,8-2-8-15,-5 2-20 16,-1 0-9-16,0 0 15 16,3-2 13-16,4 2-28 15,6 0 0-15,-1 0 0 16,1 0 6-16,1 0-4 16,1 0-2-16,4 0 6 15,-5 0 15-15,3-2-21 16,-3 2 0-16,-1-2 6 0,4 0-5 15,-4 2 0 1,5-2-1-16,-7 2 0 0,-1 0 2 16,1 0-2-16,-1 2-12 15,-4-2 6-15,3 2-30 16,1-2-89-16,3 6-125 16,3-2-214-16,40-4-368 15</inkml:trace>
  <inkml:trace contextRef="#ctx0" brushRef="#br0" timeOffset="59068.78">24569 7197 1092 0,'0'0'228'0,"2"0"-141"0,-2 0 46 0,0-2-49 0,2 2-10 0,-4 0-13 15,2 0-5-15,0 0 43 0,0 0-71 16,0-2 2 0,0 4 71-16,0-2-56 0,0 0-21 15,0 0 28-15,0 0-23 16,0 0 28-16,0 0-57 16,0 0 6-16,0 0 30 15,0 0-35-15,0 0-1 16,0 0 0-16,0 0 2 15,15-6 4-15,-1 10-6 16,-1-4 0-16,1 0-2 16,3 0 2-16,-1 2-4 15,-3-2 2-15,7 0 4 16,-2 2 8-16,2-2-10 16,0 0 0-16,2-2 0 15,1 0 0-15,1-2 0 16,-3 1-1-16,0-1 7 0,-5 3-3 15,2-2-3-15,-7 3 0 16,-2 0 2-16,2-1-2 16,5 2-8-16,-5-2 7 15,3 1 2-15,-2 0-2 16,-1 1 1-16,3-1 0 16,1 0 1-16,1 0-1 15,3 0-6-15,-2-1 5 16,-3 1 2-16,-3-2 3 15,2 2-4-15,-4-3 0 16,-2 3 0-16,-1 0 0 16,-2-1 0-16,1 1-1 15,-1 0 2-15,-1 0 3 16,-1 0-4-16,0 0-3 0,1 0 3 16,1 0 0-16,-2 1 0 15,0-2-6-15,0 1 12 16,-2 1 3-16,3-2-9 15,-3 2-6-15,4-1 6 16,0-1 0-16,1 1 0 16,2 0 0-16,-5 1 6 15,0-2-5-15,-2 1-1 16,2 0 0-16,-2 0 5 16,0 0-4-16,0 0 8 15,0 0 2-15,0 0-4 16,0 0 43-16,0 0-50 15,0 0 1-15,-2 0 13 16,2 0-14-16,2 0 0 16,-2 0 0-16,0 0 6 0,0 0-1 15,0 0-5-15,0 0-5 16,0 0 5-16,0 0 0 16,0 0 0-16,0 0-2 15,0 0 13-15,0 0 10 16,0 0-21-16,0 0 0 15,0 0 0-15,0 0 12 16,0 0-12-16,0 0 0 16,0 0 8-16,0 0-5 15,0 0-3-15,0 0 0 16,0 0 1-16,0 0 6 16,0 0-6-16,0 0-2 0,0 0 10 15,0 0-2-15,0 0-7 16,0 0-1-16,0 0 1 15,-13 0 0-15,13 0 1 16,0 0-2-16,0 0 10 16,0 0-7-16,-2 0-2 15,2 1 0-15,0-1 9 16,0 0-9-16,0 0 0 16,-3-1 0-16,3 1 1 15,0 1-7-15,0-1 6 16,0 0-26-16,0-1 25 0,0 1-36 15,0 0-11-15,-2 0-24 16,0 0-103-16,-5 0-58 16,-32-11-516-16</inkml:trace>
  <inkml:trace contextRef="#ctx0" brushRef="#br0" timeOffset="60552.5">21577 7834 1561 0,'0'0'195'0,"0"0"-54"0,0 2-51 0,0-4 25 0,2 2-2 0,0 0 1 16,0-4 48-16,0 2-84 15,2 2-66-15,-1 0 52 16,-3 0-64-16,0 2-7 15,2-2 6-15,4 4 2 16,6-2 9-16,-1 2-10 16,7 1 0-16,1-1 4 15,4-1-4-15,0-1 0 16,3 2-6-16,1-2 12 16,-5-2-9-16,3 0 3 15,-7-2-10-15,-3 2-5 0,-1 0 15 16,-6 0-3-16,-3 0-3 15,-3 0 12-15,-2-4 4 16,0 8-10-16,0-4 0 16,-2 0 8-16,2 0-8 15,0 0 0-15,-2 0-8 16,2 0 16-16,0 0-5 16,0 0-3-16,2 0 0 15,-2 0-12-15,0 0 12 16,0 0-38-16,0 0-62 15,0 0-59-15,0 0-87 16,0 0-71-16,-13 12-502 16</inkml:trace>
  <inkml:trace contextRef="#ctx0" brushRef="#br0" timeOffset="70600.92">29410 6286 1129 0,'0'0'189'0,"-2"0"-153"0,2 0 13 0,0 0-2 0,-2 0 40 0,2 0 7 0,0 0-37 16,0 0-6-16,0 0-7 16,0 0-10-16,2 2 34 0,-2-2-53 15,2 0 0 1,0 3 36-16,3-2-17 0,1 3-16 15,-1-2 4 1,0 2-21-16,-3 0 45 0,2 0-41 16,3 0-4-16,-1 0 19 15,6-2-10-15,-1 2-4 16,-3 0-6-16,4 2 12 16,-1-4 14-16,0 3-26 15,0-4 0-15,4 2 4 16,4-2 5-16,-4 2-9 15,5 0 0-15,1-1 1 16,0 3 33-16,4-4-34 16,0 2-6-16,-3-2 6 0,3 3 1 15,-6-2 0 1,4 0-1-16,-3 0 1 0,0 1 25 16,0-2-26-16,3-1 0 15,-4 0 3-15,6 4-3 16,-5-1 0-16,2-2-1 15,-2-1 2-15,3 5 5 16,1-4-6-16,-4-1-2 16,-2 3 2-16,1-2 0 15,0-1-2-15,1 3 2 16,-5-2 0-16,1 2 2 16,-1 3-2-16,3-5-3 15,4 3 3-15,1 0 0 0,3-1 0 16,1 1 0-1,-4-2 7-15,1 2-7 16,-2-3 0-16,3 2-4 16,0-2 3-16,-1 2 2 0,5-3-1 15,-3 2 0-15,3 0 0 16,-2-2 6-16,-2 0-6 16,2 0-3-16,-5 0 3 15,2 0 1-15,1-2 0 16,-7 0-1-16,1-1 0 15,4 2 3-15,-3-2-3 16,0 2-6-16,-2 1 6 16,2-4 1-16,0 2 4 15,-2-1-5-15,2 2 0 16,0-2 3-16,0-1-3 16,1 0-4-16,-2 1 4 0,4-4 0 15,-3 3 8 1,4-1-8-16,-2 0 0 15,1 4 0-15,-6-6 0 0,3 6 0 16,-7-2 0-16,-1-1 1 16,3 1 6-16,-3-4-7 15,1-1 6-15,-2 2 25 16,3-2-31-16,-6 0 1 16,4 0 12-16,-3 0-1 15,1-4 0-15,-1 2-12 16,1 0 0-16,-4 0 25 15,1-2-25-15,1 2-1 0,-5 2 1 16,2-4 13-16,-3 0-5 16,-2 2-8-16,2-2 0 15,-2-2 24-15,0 2-24 16,0-2 0 0,2-2 1-16,-2 4 0 0,0-4 25 15,-2 1-26-15,0 0 1 16,-2-1 18-16,-2 0-19 15,0 0 0-15,-1-2 1 16,1-1 1-16,-1 6 19 16,2-4-21-16,-1 5 0 15,1-2 3-15,-3 4-3 16,3 0-17-16,-2 2 17 0,-2-4 0 16,1 2 11-16,-6-2-11 15,3 2 0-15,-2-4 6 16,1 2-6-16,-1 0 0 15,-1 0 1-15,6 0-1 16,-5 2 7-16,3 0-7 16,4 0 0-16,-3 2 0 15,3 2 0-15,-6-2-14 16,3 0 14-16,-4 0 0 16,-1-4 0-16,-1 2 0 15,-1-3 0-15,-3 6-2 16,3-5 2-16,-7 2-17 15,6-1 16-15,1 4 2 16,-4 0 13-16,4 2-14 16,-4-5 0-16,0 3-8 0,-2-1 8 15,4 1-7-15,-4 0 5 16,2 1 4-16,-3-3 7 16,2 2-9-16,-2 1 0 15,0 1-3-15,-1-4 3 16,2 4-11-16,-5-4 11 15,0 1 1-15,3 0 0 16,-5 2-1-16,4-4 0 16,1 2 17-16,0 0-17 15,-1-2-1-15,-2 4 1 16,-2 0 0-16,-7-2 0 16,1 2-8-16,-3 2 8 0,-2 0 2 15,0 0-2 1,2-2-9-16,0 2 8 15,0 0 2-15,2 0 19 16,-1-2-20-16,-1 2 0 0,-1 0-5 16,0 2 5-16,1 0 0 15,0 0-4-15,-3 2 11 16,2-4-10-16,-1 2 3 16,-3 0 0-16,-1 0-6 15,-2-2 7-15,-6 0-1 16,2 2 3-16,2 0 5 15,3 2 13-15,3 0-21 16,-1 0 0-16,3 2 30 16,7 0-30-16,6 0 0 0,8 0 10 15,-2 4-9-15,3 0 17 16,-4 0-18-16,0 6 0 16,-5-2 2-16,7 4-2 15,-2-2-1-15,2 2 0 16,1 2 2-16,0 2 4 15,-1 4-5-15,2 4 0 16,-2-2 9-16,4 2-9 16,3-1 0-16,-3-1-10 15,7-1 20-15,1 0-7 16,1-1-3-16,2 0 0 0,0 0 2 16,1 2-2-1,2 2-14-15,2 0 14 0,6 0 0 16,2-2 12-1,-2-2-12-15,3-2 0 0,0 0 23 16,2 1-23-16,0-3 0 16,0-3 2-16,1 2 8 15,3-1-2-15,-1-2-8 16,-3 1 0-16,5 2 3 16,-3-5-3-16,-3 2-6 15,6-2 6-15,-5 0 0 16,1-2 14-16,-1 2-14 15,4-4 0-15,-3-2 0 16,1 0 0-16,5 0 0 16,-5-2-2-16,1 2 10 15,1 0-7-15,-6 2-1 0,2-4 0 16,-2 0 2-16,5 2-2 16,-6-2-5-16,3 4 4 15,3-4 2-15,-1 2 16 16,5-2-17-16,4 2 0 15,0-2-2-15,1 2 2 16,-3-2-1-16,-2 4-7 16,-4-6 16-16,-2 2-7 15,-1 0-1-15,1-2 0 16,-1 2-1-16,0-2 1 16,3 4 0-16,-4-4-2 0,2 0 4 15,-1-2 5 1,-3 2-7-16,-1 0 0 0,3-2 5 15,-4 2-5 1,1-2-9-16,-1 2 7 0,4-2 4 16,0 0 8-16,-1 0-10 15,7 2 0-15,-7-2 6 16,-1 0-6-16,2 3-5 16,-6-3 4-16,5 0 2 15,-3 1-1-15,0-1 0 16,0 2 0-16,-2-2 5 15,1 0-5-15,-3 0-2 16,0 0-4-16,0 0 12 0,0 0-36 16,-2 4 0-1,0-4-99-15,-2 0-4 0,4 0-64 16,-2 0-83 0,-8 2-391-16</inkml:trace>
  <inkml:trace contextRef="#ctx0" brushRef="#br0" timeOffset="72552.56">29136 7189 1438 0,'0'4'195'0,"0"-4"-97"0,-2 2-89 0,0-2-8 0,2 2 38 16,2 0 1-16,0-1 2 0,-2 2 14 15,2-2-49 1,0 6 52-16,3 0-32 0,4 2-21 16,0 3 28-16,6 0-13 15,1 0-9-15,7 0 14 16,-2 2-26-16,8-4 40 15,4 2-40-15,4-4 0 16,-4-2 33-16,7 4-20 16,-2-6 4-16,5 2-17 15,-1-2 9-15,2-2 25 16,1 2-34-16,1 2 0 16,6-4 6-16,-3 2-6 15,2 0 5-15,2-2-13 16,3 2 16-16,0 4-11 15,-3-4 3-15,-1 2-2 0,-1-2 2 16,-2 4 0-16,-2-4 0 16,-3 0-1-16,-1 0 2 15,-8-2 3-15,3 0-4 16,-7-4-13-16,7 0 7 16,-3 0 4-16,4 0-4 15,-6 0-16-15,-6 2 10 16,-3 0-9-16,1 0 21 15,-1 0-26-15,5-4 16 16,3-2 1-16,-8 0 9 16,1 0-1-16,-6-2 9 15,4-4-14-15,-1 0 6 16,2-6-18-16,-1 2 18 0,-1-2 7 16,-4 2-7-16,2 0 0 15,-4-2 0-15,1 4 7 16,-1-2-7-16,-3 2 0 15,3 1-1-15,-5-1 2 16,2-1-1-16,3-2 0 16,-5-1 0-16,3 2 6 15,-3-2-6-15,-1-2 0 16,0 0 3-16,-1-2-3 16,-1-2 1-16,0-2-1 15,0 4 0-15,-1-2 29 16,-3 0-29-16,-2-2 12 15,1 0 5-15,-3 1-10 16,-3 2 38-16,-1 0-45 16,-2 4 2-16,-5-2 5 15,-1 3-7-15,-1-4 0 0,-5 0 8 16,3 0-8-16,-3-2 24 16,-3 2-24-16,0 0 9 15,-6-4 9-15,-7 0-18 16,-6-2-16-16,-2-2 15 15,-8 3 1-15,2 4 0 16,-4-1-1-16,2 3 1 16,-2 6 5-16,5-2-5 15,3 3-14-15,-1 2 14 16,-4 0 7-16,-2 4-7 16,-5 0-1-16,3-2 1 0,-3 2 10 15,2 3-10 1,-2-6-1-16,1 3-5 0,0 0 12 15,-3-2-11-15,4 0 5 16,-4-2 0-16,-5 2 0 16,1 0 0-16,-5 2-15 15,3 2 14-15,-3 0 2 16,0-2 13-16,7 2-14 16,4 2 0-16,0 0 0 15,5 2 0-15,2-2-2 16,4 4 2-16,6 0 0 15,5 6 7-15,10-2-7 0,3 4-4 16,4 4-13-16,-4 0 17 16,4 4-16-16,-1 4 15 15,5 4-8 1,1 4 9-16,1 6 0 0,-2 5 0 16,2-3-16-16,0 2 16 15,1-7 0-15,0 2 7 16,3-7-6-16,1 0-1 15,-2 2 0-15,2-2 0 16,1 2 24-16,-1 2-24 16,6-2-7-16,0 0 7 15,0 3 14-15,6 1-13 16,3-2-1-16,3-2 7 16,3 0 22-16,7-2-29 15,-1 0 0-15,3-2-20 0,5 4-22 16,0-4 30-16,4 0-57 15,3-2-45-15,0-6 48 16,4 4-154-16,49 23-571 16</inkml:trace>
  <inkml:trace contextRef="#ctx0" brushRef="#br0" timeOffset="77338.8">28409 13694 1545 0,'3'0'269'0,"-3"0"-172"0,0 2 26 0,0-2-57 0,0 0 23 0,2 0 14 16,1 2-5-16,-3-2 7 15,2 0-54-15,0 2-12 16,0 0 45-16,7 4-27 0,2 4 21 15,7 4-21-15,2 4-39 16,7 2 30-16,2 0-48 16,-3-2 13-16,5 2 28 15,6 0-31-15,0 0-8 16,12 0 11-16,4-2 1 16,12 0 8-16,7-2-22 15,7 2 0-15,11-4 3 16,5 3-2-16,3 1-1 15,5-4 0-15,2 2 0 16,-10 2 15-16,-3-4-15 16,-9 1 0-16,-6 2-18 15,1-7 18-15,-2 4-7 16,-2-4 7-16,3 0-3 16,2 0-13-16,-2-4 16 0,4 2-11 15,-3-4-7-15,-7 0 18 16,5-4 0-16,-4 0-2 15,-6 0 2-15,3 0-1 16,-11 0 1-16,0 0 0 16,-4 0 1-16,-1 0-1 15,0 0-17-15,1-4 16 16,-3 2 2-16,2-6 6 16,5 4-7-16,1-8 0 15,3-2 2-15,-2 0-2 0,0 0-6 16,1 0 4-16,-11 3-5 15,-3 2-11-15,-9 3 18 16,-5 2 0-16,-6-5 1 16,0 1-1-16,0-2-12 15,-2-2 11-15,-4-2 2 16,2-1 3-16,1 1-4 16,8-3-15-16,-8 3 5 15,5 2 10-15,0 2-6 16,-5 0-6-16,3 2 24 15,-2-4-11-15,2 2-1 16,-3-6 0-16,-2 0 6 16,-2 0-6-16,1-4-6 15,-8 4 6-15,3 4 0 16,-6-2 3-16,3 4-3 0,3-4 0 16,-3-4 3-16,-1 2-3 15,-1-6 0-15,-5-2-2 16,0-1 8-16,-2-7-7 15,-2 3 1-15,0-2 0 16,-4 1 21-16,-2-2-21 16,-4 2-8-16,-7-2 7 15,-1-2 1-15,-1 4 9 16,-8-6-9-16,1 3 0 16,-1 0 9-16,1-2-8 15,-1 3 0-15,1-2-1 16,-3 6 1-16,2 2-8 15,-4 0 7-15,3 4-6 16,-5 0-9-16,-3 2 15 0,-2-2-11 16,-6 2 11-16,-3-2-3 15,-1 2-11 1,-1 0 14-16,0 1-4 0,2 5 3 16,3 3 1-16,3 0-14 15,-4 0 14-15,-2 0-12 16,-4-3-12-16,-6 4 24 15,-1-4-38-15,-2 0 32 16,-4-2-13-16,-1 0 5 16,1 2 13-16,0-4 2 15,-1-2 7-15,3 2-8 16,-4 2-6-16,1-2 6 16,-1 2 0-16,4 2 0 15,-1-4 0-15,5 2 10 16,3-2-10-16,-1 0 0 0,-3-3 0 15,3 2 3-15,-2 1-3 16,-4 0 1-16,4 4-8 16,-6-3 16-16,-3 5-15 15,-6-4 6-15,-1 3-6 16,-3 2 6-16,0-3 0 16,1 4 1-16,3 2-1 15,2-2 1-15,-3 4 5 16,1 0-6-16,-2-2-6 15,-1 6 6-15,0-2 0 16,2 4 1-16,-1-2-1 16,2 0 6-16,7 2 3 0,-4 0-9 15,6 2 0-15,3-2-1 16,1 2 1-16,2 2-1 16,2-2 0-16,2 4 2 15,2-2 11-15,0 0-12 16,4 2-13-16,-3-2 13 15,2 4 0-15,4 0 0 16,4 4 0-16,7-2 0 16,3 6-3-16,3 2 3 15,1 4-6-15,3 9 6 16,2-2 0-16,-1 6 0 16,4 1 0-16,3 0 8 15,-3 0-17-15,5 0 9 16,1 2 0-16,1 2-3 15,2-4 3-15,6 2-10 16,4-1 9-16,3 1 2 0,0 7 17 16,6 0-18-16,-3-3 1 15,6 0 14-15,3-4 0 16,0-6-6-16,0 4-9 16,7-4 9-16,3-1 11 15,5 5-20-15,13 0 0 16,10 4 7-16,9 2-6 15,12-2 0-15,9 4-1 16,3 0 1-16,7-1-1 16,7-2 0-16,3-5-69 15,4 3-96-15,154 39-388 0</inkml:trace>
  <inkml:trace contextRef="#ctx0" brushRef="#br0" timeOffset="84369.4">27393 13331 929 0,'8'-6'203'0,"-4"0"-140"0,7-10-29 0,-3 2 12 0,4-6-46 0,-5-2-35 0,-3-7 1 16,-2-7 34-16,-4-8 1 0,-5-2 74 16,1 0 62-1,-4 6 8-15,4 4-56 0,-5 12-89 16,-3 10-17-16,-7 4-103 16,-2 10-25-16,-60 18-361 15</inkml:trace>
  <inkml:trace contextRef="#ctx0" brushRef="#br0" timeOffset="84970.88">26939 12970 1232 0,'0'-6'455'16,"3"0"-353"-16,-1-11-6 15,4 4 39-15,1-1 16 16,2-3-5-16,-2 6-10 15,-1-3-44-15,1 6 62 16,-3-1-80-16,-2 8-7 16,-2-2 28-16,0 3-40 0,0 3 14 15,0-3-69 1,0 7 15-16,3 11 44 0,-1 21-46 16,-2 23-4-1,-5 14 20-15,-4 16-29 0,-3 7 12 16,-5 3-12-16,-4 80 0 15,-6 55 21-15,11-19 17 16,16-103-22-16,-4 5 6 16,-15 2-21-16,2 11 12 15,-5-7-13-15,15-76 0 16,1 0 21-16,3-8-21 16,-6 43 0-16,-2-13 9 15,5-10-8-15,-1-12 17 16,2-14-18-16,3-18 0 15,2-8 5-15,0-8-5 16,2-4-3-16,3-10-5 0,2-2 7 16,6-12 0-16,-5-6-63 15,4-6-55-15,-8-8-10 16,1-12-342-16,9-117-330 16</inkml:trace>
  <inkml:trace contextRef="#ctx0" brushRef="#br0" timeOffset="86437.05">27349 12755 1031 0,'-2'0'358'0,"-2"-2"-269"0,-3 0-62 0,2 2-26 0,-4 0 21 0,3 0-22 0,-1 0 0 0,-2 0 100 0,4 2-27 0,1-2 11 0,0 2-6 15,-1 0-30-15,-1 4 23 16,-6 0-16-16,-1 3-17 16,-5 4 86-16,-11 3-55 15,-4 6-25-15,-9 3-11 16,-4 0-33-16,2 0 41 16,0-1-41-16,3-2 1 15,10-4 8-15,4-4-9 16,6-4-6-16,5 0 4 15,1-2 4-15,3-4 7 16,5-2-9-16,3-2 0 16,4 0 21-16,0 0-20 0,0 0 32 15,0 0 24 1,0 0-34-16,0 0 38 0,-2 0-44 16,2-2-17-16,-4 0 30 15,-1 0-30-15,0 0 0 16,1 0 10-16,2 2-4 15,-1 0 51-15,3-2-52 16,-4 2 7-16,4-2 19 16,-2-2-31-16,-5 2 0 15,-2 2-6-15,-2-2 14 16,-4 4-5-16,-1-2-3 16,3 2 0-16,-3 2 6 0,5-2-6 15,-1 2 0 1,2 0-9-16,-1-2 24 15,3 2 6-15,4 0-21 0,2 0 0 16,0 2 21 0,-1 0-13-16,1 0 4 0,2 4-6 15,0-4 15-15,2 0 7 16,-2-2-28-16,3 0 0 16,-1-4 12-16,6 0-3 15,13-4 6-15,1-2-9 16,7-2 15-16,5-2 6 15,-5-2-27-15,4-2 0 16,3 4 17-16,-3-6-11 16,2 4-6-16,-6-2 0 0,3 2 10 15,-8 2 19 1,-3 1-29-16,-6 6 0 16,-1 1-2-16,-6 2 2 0,-1 2 0 15,-5 1-6-15,0 4 14 16,0 8-10-16,0 6 2 15,2 5 0-15,4 2-9 16,-1 2 9-16,1 0-15 16,4 2 9-16,-5-2 6 15,1-4-18-15,-1 0 18 16,0-4-7-16,0-4 7 16,-1-1 0-16,1-10 1 15,2 0-1-15,-2-6 7 0,-3-1 14 16,0 0-21-1,1-1 0-15,-5-3 32 0,2 0-14 16,-4-2-8-16,-1-2-4 16,-3-1 8-16,-5 1 17 15,-9-2-31-15,-5 2 0 16,-15-2 3-16,-11 2-2 16,-12-3-1-16,-6-4 0 15,-1-1 9-15,-2 2 0 16,1-4-9-16,6 4-5 15,5 6 5-15,15 2 0 16,21 4-1-16,10 4-59 0,28 2-237 16,68 2-556-1</inkml:trace>
  <inkml:trace contextRef="#ctx0" brushRef="#br0" timeOffset="98769.69">27398 10463 1076 0,'-2'0'770'0,"2"0"-590"0,-3-2-99 0,3 2-18 0,3 2 11 0,-3-2-7 0,0 2 4 0,0 0 62 16,0-2-64-16,0 0-13 15,0 0-2-15,0 2-33 16,0-2-2-16,-3 0-19 15,3 2 0-15,3-2-15 16,-1 2 15-16,5 2 0 16,6 0 0-16,7-2 0 15,5 0-9-15,4-2 9 16,2 0-87-16,0-6-39 0,5-4-126 16,1 0 36-1,1-6 85-15,-2 0-65 0,20-20-301 16</inkml:trace>
  <inkml:trace contextRef="#ctx0" brushRef="#br0" timeOffset="100173.25">26547 7227 1939 0,'-2'-6'506'0,"2"2"-395"0,-2-4-53 0,2 6-38 0,0 2 74 0,-5 0-25 0,5 0-18 0,0 0 35 0,5 0-53 16,-5 2-11-1,0-2-22-15,-5 0 20 0,5 2-26 16,0 0 6-16,5 3-15 16,-1 2 14-16,2 1 1 15,6 2 0-15,-3-2-2 16,6-2 4-16,1 0 26 15,1 0-28-15,8-2 0 16,2 0 1-16,-7 0-1 16,0-2 0-16,-6 4-7 15,-10-6 14-15,-2 2-8 16,-4-2 1-16,0 0-33 16,0 2 33-16,-3 2-23 0,1 2 2 15,-4 4-15-15,-2 0 20 16,-1 4-16-1,-1-4-8-15,-1 4-59 0,1-4-74 16,-1 2-206-16,-24 4-244 16</inkml:trace>
  <inkml:trace contextRef="#ctx0" brushRef="#br0" timeOffset="101520.67">26643 8041 1332 0,'-3'0'310'0,"3"0"-203"0,-2 0-44 0,2 0 1 0,0 0 7 0,-2 0 29 0,2 0 5 0,0 0-36 0,0 0 74 16,0 0-68-16,2 0-24 15,0 0 40-15,-2 0-32 16,3 2-34-16,1-2-25 16,6-2 14-16,9 0-4 15,8-2-10-15,8 0 0 16,-1 2 8-16,4-2-8 15,-6 0 9-15,-4 0-9 16,1 2 1-16,-9 2 2 0,-4-2-3 16,-9 2-6-16,-5-2-3 15,-7 2 0-15,-4-4-33 16,-11 0 31-16,-7-2 8 16,-12 2-15-16,-9 0 18 15,-3 1 0-15,5 2 8 16,0-1-8-16,9 2 1 15,8 0-1-15,4 0 1 16,12 0 11-16,9-2-12 16,4 2-4-16,4 0-4 15,3 0-28-15,7 0 35 0,10-2 0 16,10-5 1 0,3 3-9-16,5 3 9 0,-1 2-11 15,-3 2 11-15,-5-2 0 16,-4 2 0-16,-4 1-1 15,-6-4 1-15,-5 0-21 16,-8 0 21-16,-6 0-43 16,-6 0 14-16,-12-4-77 15,-16 1 56-15,-10 3 28 16,-7-1 22-16,-7 2 10 16,4-1-10-16,10 3-10 15,11-3 10-15,12 4 0 16,10-4 2-16,11 0-2 0,9 0-62 15,6 0 47-15,10-4 7 16,6 1 8-16,8-1 0 16,-2 3-9-16,1-1 9 15,-5 2-6-15,-6-2 6 16,-2 0 3-16,-4 2-3 16,-11-3 0-16,-6 6 0 15,-6-3 0-15,-6 0 15 16,-9 0-6-16,-3 2 0 15,-6 0 27-15,1-2-34 16,1 2-2-16,8-2 28 16,5 0-14-16,7 0 19 0,4-2-33 15,2 4-9 1,2-2-6-16,5 0 7 0,2 0-10 16,2 0 5-16,10-2-86 15,2 0-99-15,35-14-99 16</inkml:trace>
  <inkml:trace contextRef="#ctx0" brushRef="#br0" timeOffset="107269.93">26206 11869 728 0,'0'-2'148'0,"-2"2"-128"0,2-2-20 0,0 2 0 0,0-2 18 0,-4 2 57 0,1 0 15 0,3-2 46 0,-2 4-80 0,-3-4-1 15,3 2 4-15,0 0-13 16,-3 0 8-16,3 0-3 16,0 0-21-16,2 0 74 0,-2 0-52 15,2 2-7-15,0-2-19 16,0 0 5 0,0 0 58-16,0-2-22 0,0 2-1 15,0 0 71-15,0 0-71 16,2 0-5-16,-4 0 11 15,2 0-22-15,0-2 32 16,0 4-49-16,0-2-32 16,0 0 74-16,0 0-49 15,0 0 4-15,0 0 21 16,0 0-29-16,0 0 56 16,0 0-45-16,0 0-25 15,0 0 55-15,0 0-50 16,0 0 8-16,0 0-3 0,0 0-12 15,0 0 35-15,0 0-41 16,0 0 0-16,0 0 0 16,0 0 0-16,0 0 0 15,0 0-2-15,0 0 8 16,0 0-6-16,0 0 0 16,9 2 0-16,-9-2 0 15,2 2 0-15,0-2 0 16,2 2 0-16,4 0 2 15,0 2 20-15,3-2-22 16,1 0 0-16,5 4 3 16,-1-4-3-16,-1 0 0 0,6 0-6 15,-6 0 12-15,5-2 0 16,1 2-6-16,0-2 0 16,0-2 0-1,1 2 0-15,-9-2 0 0,-3 0 0 16,-4 2 1-16,-6-2 11 15,0 2-12-15,0 0 0 16,0-2 9-16,-2 2-9 16,2 0-7-16,-4 0 6 15,-4-4-10-15,-5 0-11 16,-11-2 22-16,-6 0-27 16,-3 2 15-16,-4-2 12 15,1 4-3-15,-3 2-3 0,4 2 12 16,2 0-9-16,4 4 3 15,5-2 0-15,10-2-12 16,7 0 12-16,7 0-29 16,5 0-43-16,-1 0 9 15,5 0 63-15,7 4 0 16,8 0 0-16,8-2 27 16,3 0-27-16,-4-2 0 15,3 0-1-15,-5 4 10 16,-7-6 1-16,0 0-10 15,-6 0 0-15,-1-4-1 16,-8 4 1-16,-2 0 0 16,-5 0-7-16,-2 4 4 15,-3-4-15-15,-7 0-21 16,-3 0 33-16,-7 0 6 16,-5 2 1-16,-2-2 0 15,4 2-1-15,6-2 12 0,5 0-3 16,5 2-9-16,9 0-23 15,0-2 16-15,5 0-8 16,-1 2 9-16,0-2 6 16,8 2 0-16,3-2 25 15,1 2-25-15,1 0 0 16,2 0 2-16,-9-2-1 16,0 2-1-16,1-4 0 15,-7 2 6-15,0 0 4 16,-1-2-10-16,-3 2 0 0,0 0 15 15,0 0-6 1,0 0 0-16,0 0-1 0,0 0 8 16,0 0 20-16,0 2-36 15,0-4 0-15,-3 2 18 16,3 0-7-16,0 0-4 16,0 0-7-16,0 0 15 15,0 0 8-15,0 0-23 16,0 0 0-16,0 0 0 15,0 0 0-15,0 0-1 16,0 0 1-16,0 0 0 16,-8 0 1-16,8 2-1 15,0-4-15-15,-4 4 3 0,4-4-9 16,-3 2-45-16,3 0 5 16,-4 0-41-16,-3 0-36 15,-29-10-417-15</inkml:trace>
  <inkml:trace contextRef="#ctx0" brushRef="#br0" timeOffset="130922.26">28724 14325 1962 0,'0'0'339'0,"4"-2"-143"0,7-2-118 0,10 0-78 0,5-6 49 0,-2 4-32 0,3-2 5 0,-2 0 41 0,-1 0-45 0,-3 0-18 0,0 0-39 0,2 2-215 0,19-14-217 16</inkml:trace>
  <inkml:trace contextRef="#ctx0" brushRef="#br0" timeOffset="131136.72">28675 14484 2114 0,'18'2'499'16,"9"0"-325"-16,21 4-78 16,6-2-6-16,2 2-54 15,-10-4-26-15,-1-2-10 16,-7-4-21-16,-11-3 21 0,-6 2-102 16,-7-1-60-16,-9 2-27 15,-5 0-150-15,-40 0-251 16</inkml:trace>
  <inkml:trace contextRef="#ctx0" brushRef="#br0" timeOffset="133342.63">11487 11165 1650 0,'-2'-2'455'0,"2"2"-311"0,-2-2-36 0,2 2-27 0,0 0 27 0,2 0-51 0,-2 0-21 0,0-2 17 0,2 2-10 0,-2-2 20 15,0 2-6-15,0 0-39 0,0 0 80 0,0 0-95 0,0 0 3 0,0 2 3 0,0 8-3 0,-2 4 1 0,0 12-7 0,2 10 1 16,0 0 34-16,4 4-35 15,1-1-3-15,-1-5 3 16,0-5 0-16,4 6 10 16,-2-7-10-16,-4-2 0 15,3-4 0-15,-3-10 0 16,0 0-9-16,0-6 9 16,-2-2 0-16,5-2 9 0,-5 2-9 15,3-4 1-15,-3 0 6 16,0 0-7-16,2 0-24 15,-2 0 17-15,0 0-25 16,-2 0-5-16,2 0-11 16,2 0-63-16,-2 0-36 15,2-4-209-15,7-12-358 16</inkml:trace>
  <inkml:trace contextRef="#ctx0" brushRef="#br0" timeOffset="134523.66">11949 11181 1461 0,'0'-2'272'0,"0"2"-115"16,-3 0-64-16,3 0-40 0,-2 0 79 0,2 0-68 0,-2 0 5 0,2 0 26 0,0 0-22 0,2-2 28 0,-2 2-31 0,0 0-37 0,2 0 86 16,-2 0-86-16,-2 0-2 15,2 0 14-15,0 0-13 16,0 0 2-16,-16 6-34 15,3 6 8-15,-5 0 35 16,-9 8-43-16,-1 0 0 16,1 2 3-16,-2-2-2 0,2-4 5 15,5 2-6 1,-3-4 0-16,8-1 4 0,-1-3-4 16,5-5-7-16,5-1 1 15,4-1 12-15,4-3-11 16,0 1 5-16,0-1 0 15,0 0-10-15,0 0 10 16,2 0-12-16,-2 0 12 16,2 0 0-16,-2-1 6 15,0 2-6-15,0-2 0 16,0 1-6-16,0 1 6 16,3 2-8-16,2 0 8 15,1 4 0-15,7 1 11 0,3-2-11 16,7 6 0-16,8-2 7 15,7 4-7-15,-1 0-9 16,5 0 9-16,-1 2 2 16,-1-6 10-16,-3 2-12 15,-1-6 0-15,-11 0 0 16,-5 0 0-16,-9 0-18 16,-7-4-2-16,-4-2-40 15,-2 2-19-15,-2-2-143 16,-7 0-244-16,-32-10-31 15</inkml:trace>
  <inkml:trace contextRef="#ctx0" brushRef="#br0" timeOffset="135404.47">11895 11347 1272 0,'0'0'318'0,"0"0"-138"0,2-1-76 15,-2 1-65-15,0 0 39 0,2 0-23 0,0-3-53 0,6 2 94 0,-4-2-33 0,5 1-11 0,-1 1 7 0,4 1-11 0,1 0 27 16,3 0-65 0,6 1-4-16,2-1 53 0,14-1-59 15,14-7-6 1,6 1 4-16,13 1-3 0,1-4 4 16,7 5-48-16,4-2 46 15,0 3-12-15,1-4 15 16,-4 2-13-16,-2 0 13 15,-2-3 0-15,-3 0-1 16,8 1-5-16,6-6 6 16,9 4-5-16,4-4 5 15,5 2-16-15,1-2 14 16,-1 0-20-16,-2 4 13 0,-5-4-6 16,-5 6 15-1,-3 0-11-15,-11 0 11 0,-3 2-6 16,-11 0 5-16,-13-2 2 15,-6-2 4-15,-11 0-5 16,-1-2 0-16,-5 6 48 16,-5-2-23-16,-3 1-4 15,-2 4 11-15,-5 1-16 16,-5 0 31-16,-5 2-34 16,4 0-13-16,-6 0 87 15,0 2-63-15,0-2 12 16,0 2 6-16,2-2-7 15,-1 2 22-15,-1-1-57 16,-2-1 9-16,0 0 52 16,0 0-44-16,0 0-2 15,-2 0 16-15,2 0-14 16,-3 0 19-16,3 0-36 16,0 0 0-16,0 0 12 0,0 0-12 15,0 5-11-15,-4-5 4 16,-2 4-73-16,-6 2-187 15,-28 2-482-15</inkml:trace>
  <inkml:trace contextRef="#ctx0" brushRef="#br0" timeOffset="136131.78">14473 10940 1188 0,'0'-1'541'0,"0"1"-398"0,-2 0-41 0,4-3 16 0,2 2-67 0,3-2 24 0,0 1 9 0,2-3-12 0,0 2 39 0,7 2-52 0,-3 1-28 16,5 0 47-16,3 1-70 16,0 2-8-16,6 2 10 15,0 1-4-15,2 1 2 16,2-4-8-16,2 1 0 0,-2 3 9 15,-2-7-9 1,-2 1 0-16,-7-1 0 0,-4 0 1 16,-10 0 61-16,-4 0-25 15,-4 3 1-15,-2-2 73 16,-8 4-77-16,-10 3-13 16,-9 10 0-16,-4 10-19 15,-10 8 23-15,3 8-25 16,1 0 0-16,8-2 3 15,4 0-3-15,3-4-1 16,5-8-5-16,3-4 12 16,7-7 1-16,3-7-7 15,3-2 0-15,2-6-21 16,3-3 21-16,3-2-25 16,-1-2-10-16,3-1-49 15,3-3-57-15,-1-5-351 0,20-37-661 16</inkml:trace>
  <inkml:trace contextRef="#ctx0" brushRef="#br0" timeOffset="136623.97">14959 10702 1221 0,'-4'-6'742'0,"2"2"-454"15,-6-6-88-15,2 4-44 0,6 2-30 0,-3 0-24 0,3 4 33 0,3-4-68 0,-3 4-35 0,0 4 50 0,0 8-80 0,0 16 20 0,-3 14 20 0,1 16-33 0,4 4 31 0,7 0-40 0,3-1 0 0,1-3 1 16,3-8-1-16,-3-2-10 0,-2-10 10 0,-4-4-46 0,-5-8 19 16,-2-6-143-16,-12 13-560 15</inkml:trace>
  <inkml:trace contextRef="#ctx0" brushRef="#br0" timeOffset="142105.81">11733 11891 1559 0,'-5'0'293'0,"5"0"-64"0,-6 0-91 0,6 2-46 0,-2 0 2 0,-2 2-11 0,0 4-29 0,0 2-20 0,2 6-16 0,0 0 83 0,2 6-76 0,2 2 2 0,4 9 8 0,2-4-19 16,5 0-8 0,2-4-8-16,1-3 1 0,4-4 27 15,-3-3-28-15,6-5 0 16,-3-6 12-16,9-6-6 15,3-4 9-15,1-4-15 16,5-5 1-16,-1-4 34 16,5-5-35-16,3-2 0 15,5-6 3-15,-2 1-3 16,2 1 1-16,-4 4-1 16,-1 2 0-16,-1 2-1 15,-4 4 1-15,1-2-21 16,-2 4 20-16,1-2 2 15,-1 0-1-15,1 2 0 16,-1 2-6-16,-1-3-20 0,-5 10 26 16,4-4-12-16,-6 7 5 15,0 4 2-15,-2 0 5 16,5 4-2-16,-1 3 2 16,3-1-1-16,-3-2 1 15,0 1 0-15,-2 4 2 16,1 0-2-16,-6 5 0 15,1 1-20-15,-2 3 20 16,-6 2-1-16,2-2 1 16,-10-4-14-16,-2 2 13 15,-5-4 2-15,-1-2-2 0,-1-4 1 16,-2 0 0 0,-2-2 1-16,2 2-1 0,-3-4 0 15,3 0-1-15,-2 2 2 16,2-2 1-16,-2 2-2 15,-3 4 0-15,1 0 0 16,-3-2 0-16,3 6 0 16,-7-4 3-16,4 4 8 15,0-4 8-15,1 0-19 16,1 2 0-16,3-6 3 16,-2 2-3-16,4-2-6 15,-8 0 6-15,6 5 0 16,0-1 13-16,0-3-13 15,-2 4 0-15,1-4-3 16,1 0 3-16,-2-1-6 0,2-3 5 16,0 6 2-1,-2-6 16-15,2 4-17 0,0-5 0 16,2 1 14-16,0-2-14 16,2 1 0-16,-2 0 4 15,0 0 4-15,0-2 31 16,2-1-18-16,2-6-21 15,-2-1 57-15,0-8-57 16,2-3 2-16,1-3 7 16,1 0-8-16,6-2 6 15,-1 0-7-15,2 2 0 16,3 0-21-16,-1 0 21 0,1 2-30 16,1 4 28-1,-1 2 1-15,-1 2-10 16,6 2 4-16,-5 2 7 15,5 2-14-15,0 0 14 0,1 2-7 16,-2 2 5-16,7 0 4 16,-1 0 1-16,1 2-3 15,2 2 0-15,-4 2-3 16,4 2 3-16,0 1-3 16,-3 4 1-16,5 0 4 15,3 2-1-15,4 1-1 16,4 0 0-16,5 0 11 15,2-2-11-15,7 0 0 0,4-4 0 16,2 0 1 0,3-2 18-16,-1-2-19 0,5-2 0 15,-1 6 11 1,-4-4-11-16,-4-2 0 0,-7 0 16 16,-1-2-2-16,-3 0 17 15,0-4-31-15,2 2 0 16,-7-6 42-16,1-2-35 15,-7 2-5-15,-5-4 22 16,-1-1-5-16,-3 0 30 16,-3-2-49-16,1 2 0 15,0-3 47-15,-7 0-46 16,2-4 12-16,-4-3 14 16,2-3-13-16,-2-2 26 15,-5 0-40-15,1 0 0 0,-5 4 41 16,-5 4-41-1,2 4 0-15,-4 6 17 0,-2 0-16 16,4 6 12-16,-8 2-13 16,4 2 0-16,-2 0-9 15,0 2 9-15,0-2-22 16,0 2 22-16,2-2 1 16,0 4 14-16,0-2-15 15,0 0 0-15,2 0-1 16,-2 0 1-16,0 0-11 15,0 0 4-15,0 0 14 16,0 0-11-16,0 0 4 16,-2 0 0-16,2 0-42 0,0 0 42 15,0 0-53-15,0 0 1 16,-7 10-73-16,-35 24-206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14:02.606"/>
    </inkml:context>
    <inkml:brush xml:id="br0">
      <inkml:brushProperty name="width" value="0.05292" units="cm"/>
      <inkml:brushProperty name="height" value="0.05292" units="cm"/>
      <inkml:brushProperty name="color" value="#FF0000"/>
    </inkml:brush>
  </inkml:definitions>
  <inkml:trace contextRef="#ctx0" brushRef="#br0">8809 5354 1540 0,'-4'0'271'0,"4"0"-136"0,-4 0-45 0,1 0 63 0,3 4-82 0,0-4 20 0,0 0 71 16,3 0-55-16,-3 0 4 16,4-4-12-16,-4 2-44 15,2 2 14-15,-2-2-69 16,2 2 9-16,-2 0 33 15,2 0-42-15,-2 0 0 16,0-2 0-16,3 2 8 16,-1 0-10-16,-2 0 2 15,4 0-12-15,1 4-1 16,8 2 19-16,10 4-6 0,6 4 0 16,6-2 6-16,7 4 9 15,10-2-15 1,2 0 0-16,3 2 7 0,5-6-7 15,4 0 0-15,0 0 1 16,-1-4 1-16,1 0 7 16,-5 0-9-16,3-2 0 15,-2-2 6-15,3 0-6 16,2-2-6-16,5-2 4 16,-1 0 4-16,-3-2 4 15,4-4-6-15,-3 4 0 16,-4-2 7-16,1-4-7 15,1 4-3-15,5-2-3 16,-1-4 12-16,4 0-9 0,-3 0 3 16,2 0 0-16,-1 0 2 15,3 2-2-15,-5-4-1 16,1 0 1-16,-3-4 0 16,-7-1-3-16,-4 1 3 15,0 0 0-15,-7-4 14 16,0-3-14-16,-2-6 0 15,-4 4 0-15,-3-6 1 16,-7-1 19-16,-3 0-20 16,-3-4 0-16,-7 2 12 15,-1-4-12-15,-6 2 0 16,-4-1-1-16,2 6 7 16,-2-2 4-16,-1 2-10 15,-2-2 0-15,3 1-4 0,-6 0 4 16,2 4 0-16,-5 4-6 15,-4 2 12-15,0 0 13 16,-6-3-19-16,0 4 0 16,-1-4 9-16,0 1-9 15,-5 1-1-15,2-1-7 16,-2-3 16-16,1 5-7 16,-1-2-1-16,-1 4 0 15,-1 0-13-15,-4 2 13 16,4 2-9-16,-3 0 7 15,-2 2 4-15,1 2 4 16,-2-4-6-16,0 2 0 0,1 2 3 16,-3 0-3-16,2 0-16 15,-5 0 15 1,2 0 2-16,-6-1-6 16,-4 1 5-16,-5 4 0 0,-3-4-4 15,-1 2 4-15,1 1 0 16,3 2 0-16,5 1 7 15,1-2-2-15,3 4-5 16,-2-2 0-16,-3 0 0 16,-4 0 0-16,2-2 0 15,0 4-8-15,-3-2 16 16,8-2-10-16,-5 4 2 16,1 0 0-16,1 2 2 15,1 0-2-15,-2-2 0 16,4 0-1-16,4 2 7 0,-4-2 1 15,-3-4-7-15,-1 4 0 16,-9 0-1-16,0-2 1 16,-5 2 0-16,-4 0-8 15,-6 0 16-15,6 0-11 16,-4 0 3-16,10 2 0 16,1 0 6-16,5 0-6 15,1 2 0-15,4-2 0 16,-5 2 1-16,1 2 12 15,-2 0-13-15,-5 0 0 16,-1 2-13-16,-3 2 13 16,-7 2-3-16,2 2-5 0,-2 4 16 15,2 0-4-15,2 4-4 16,0-2 0-16,6 6-3 16,-2-2 3-16,0 4-4 15,4 0 2-15,3-2 4 16,3 2 5-16,4 0-7 15,0 3 0-15,-2 1 2 16,4-1-2-16,-1 1 0 16,3 1-1-16,5-1 14 15,0-2-5-15,2 4-8 16,5 4 0-16,-3 6 10 16,4 4-10-16,-2 4 0 15,7 0-1-15,3 1 13 16,9-3-18-16,-1-6 6 0,5 2 0 15,-2 0 2 1,2 0-2-16,0 2 0 0,5 2-9 16,-3-2 22-16,6-1-8 15,-1-1-5-15,2-2-5 16,4-4 5-16,3 2 1 16,0-2-1-16,2 0 0 15,3 0 6-15,2-2-3 16,2 0-3-16,-1-3 0 15,-2-6-1-15,0 0 1 16,1-10-2-16,0 4 2 16,-6-7 0-16,1 0 1 15,-1-1-1-15,-3 0-4 0,3-3 4 16,-3 0 0 0,-1 0 0-16,6 2-1 15,-9 0 3-15,2-2 1 0,-1 4-3 16,-2-4-3-16,-1 0 3 15,2 0 0-15,1 2 0 16,-1-2-1-16,0-2 3 16,3 0 2-16,3 4-4 15,-3-2-9-15,3-4 0 16,1 2 9-16,2-4-9 16,-2 2 8-16,-1-2 2 15,-3 0-10-15,1 2 9 16,-1-2-40-16,-2 2 26 15,0 2-52-15,2-2-31 16,-3 2-59-16,-2-2-122 0,3 0 40 16,3-4-67-16,30-14-276 15</inkml:trace>
  <inkml:trace contextRef="#ctx0" brushRef="#br0" timeOffset="7667.67">8643 7467 868 0,'0'0'123'0,"0"0"-123"0,0 4-95 0,0 17-621 0</inkml:trace>
  <inkml:trace contextRef="#ctx0" brushRef="#br0" timeOffset="16667.73">14257 9733 831 0,'-2'0'536'0,"2"0"-365"0,0-2 30 0,2 2-89 0,0-2-40 0,-2 2 8 0,0-2 34 0,0 2 27 16,2-2-20-16,-2 2-20 16,5-2 64-16,-3 0-101 15,-2 0-23-15,0 0 1 0,0 2-20 16,0 2 13-16,-2-2-35 15,2 0 0-15,0 0 45 16,0 0-44-16,0 0 15 16,0 0 23-16,0 2-13 15,0-2 16-15,0-2-42 16,0 2 0-16,0 0 4 16,0 0-4-16,11 2 0 15,-2 0 14-15,4 2-14 16,9 0 38-16,10-2-38 15,1 0 0-15,12-4 7 16,12-2-7-16,6 0-4 0,11-2 4 16,1-2 0-16,1 2 12 15,-5 4-12 1,-4 0 0-16,-9 4-7 0,-11 2 7 16,-9 0-12-1,-11 2 10-15,-12-2 4 0,-6-2-11 16,-4 0-5-16,-5-2-20 15,-5 0 4-15,-2 0 27 16,-4 0-24-16,-5-2 4 16,-10 2-8-16,-7 2 19 15,-4 0-3-15,-5 2 15 16,-7 4-20-16,-4 2 20 16,-3-2-8-16,-2 4 7 15,5-2 2-15,4-2 16 16,4-2-17-16,7 1 0 0,5-4-4 15,13 1 4-15,5 3-11 16,8-6 10-16,7 2-4 16,4-2-7-16,9 1-15 15,12 1 27-15,13-2 0 16,15-2 0-16,12-4 0 16,4 0 6-16,5-3-6 15,-1-1 25-15,0 1-25 16,-5-3 0-16,-6 2 60 15,-11 3-59-15,-10 0 0 16,-20 2 13-16,-7 2-13 16,-10 2 37-16,-6 0-26 15,-2 2-11-15,-6-2 92 0,0-2-93 16,-6 2 1 0,-4 0-9-16,2 0 16 15,5 2 1-15,1-2-9 0,6 3 0 16,1-3-6-16,1 1 6 15,2-1-15-15,0 0 9 16,2 0-32-16,-2 0 37 16,2 0-36-16,0 0 4 15,-3 3 11-15,-2 0-17 16,-3 1-57-16,-1 0-123 16,-2 3-249-16,-28 8-176 15</inkml:trace>
  <inkml:trace contextRef="#ctx0" brushRef="#br0" timeOffset="21884.35">12753 10507 1174 0,'-2'0'215'0,"2"0"-26"0,-2 0-38 0,2 0-62 0,-3 0-14 0,3-2-42 0,0 2-32 16,0 0 87-16,0 0-52 15,0 0 36-15,-2 0-1 16,2 0-31-16,0 0 26 16,0 0-55-16,2 0-10 15,-2 2 54-15,0-4-54 16,7 10 7-16,1-2 16 16,6 4 1-16,11-2 52 15,8 1-43-15,9-2-13 16,12-3 69-16,13-4-67 15,6 0-4-15,12-2 19 16,11 0-23-16,-1-1 31 0,1-5-46 16,-1 1 9-16,-5 0 35 15,-5-2-44 1,-7 3 0-16,-13 3 3 0,-9-2 12 16,-14 1 4-16,-9-2-19 15,-10 4 0-15,-8 0-11 16,-8 2 11-16,-7 0-34 15,-5 2-1-15,-4-2-26 16,-13 4-2-16,-10 2-113 16,-12-2-65-16,-12 0 4 15,-118 4-306-15</inkml:trace>
  <inkml:trace contextRef="#ctx0" brushRef="#br0" timeOffset="22252.14">12946 10553 1389 0,'-6'-2'249'0,"2"2"-136"0,-3 0-59 0,5 2 28 0,2-2-50 0,4 0-32 0,5 2 21 16,7 3-20-16,6 0 81 16,11-1-4-16,10 5-34 15,11-5 61-15,12-3-56 16,10-2 20-16,11-2-1 15,0-2-35-15,2-4 46 0,-7 1-61 16,-8 2-17-16,-7-3 68 16,-16 0-45-16,-11 1 2 15,-11 2 16-15,-16 4-32 16,-6 2 61-16,-10 2-32 16,-3-2-8-16,-5 0 58 15,-14 0-88-15,-4 0-1 16,-13 2 0-16,-3 5-39 15,-3-6 38-15,-2 3-72 16,2-2-65-16,-4 0 15 16,3 3-179-16,-82 8-211 15</inkml:trace>
  <inkml:trace contextRef="#ctx0" brushRef="#br0" timeOffset="24267.87">12842 10533 1491 0,'-2'0'471'0,"-2"-2"-315"0,1-1 40 0,1 3 16 0,4-3-149 0,-2-1-11 16,3 4 11-16,-3-2-33 16,2 0 27-16,0 2-57 15,2 0 6-15,3-2 17 16,4 0-23-16,13 0 0 16,15 2 18-16,9-1-18 0,17-2 30 15,9 1-30 1,10-2 0-16,7 0 5 0,6 0-5 15,-1 2-5-15,-5 0 4 16,-5 2 2-16,-3 0 7 16,-12 0-8-16,-9 0 0 15,-12 2 6-15,-15-2-6 16,-8 2 0-16,-13-2 15 16,-8 0 0-16,-3 2 28 15,-3-2-43-15,-5 2 8 16,5-2 31-16,-2 4-39 0,0-4 0 15,2 0-1 1,-3 0 7-16,3 0-17 0,-2 2 1 16,2-2-101-1,-3 4 30-15,1 2-170 16,-17 18-290-16</inkml:trace>
  <inkml:trace contextRef="#ctx0" brushRef="#br0" timeOffset="29440.01">3950 12959 1176 0,'-40'7'88'0,"6"-1"-64"0,-32 10-13 0,8 0-22 0,13 0 1 15,9 2-37-15,15-2-185 0,-4 22-465 16</inkml:trace>
  <inkml:trace contextRef="#ctx0" brushRef="#br0" timeOffset="35070.61">2844 13084 847 0,'-2'-2'590'0,"2"2"-305"16,-2-2-132-16,0 0-29 0,2 0-19 0,0-4-24 0,0 4 56 16,0 0-61-16,0 0-23 15,0 2 44-15,0 0-61 0,2-2 9 16,-4 2-12 0,4 0-15-16,-2 0 50 0,0 0-40 15,0 0-26 1,0 0 61-16,0 0-26 0,0 2 10 15,-2-4-2-15,2 2-45 16,0 0 66-16,0 0-66 16,0 0 1-16,0 0 23 15,0 0-13-15,0 0-1 16,0 0-1-16,0 0 0 0,0 0 50 16,0 0-59-1,0 0 6-15,0 0 33 16,0 0-12-16,9-16-6 15,-4 6 9-15,1-8-23 16,3-8 53-16,5-8-49 0,-1-10-11 16,2-11 54-1,3-11-34-15,3-8-8 0,0-6-12 16,-1 2 18-16,5 7-3 16,-4 13-15-16,0 14-5 15,-5 10 4-15,-5 16 1 16,-2 2 0-16,-4 10-1 15,-3-2 2-15,-2 6 6 16,0 2-7-16,0 0-6 16,0 0 6-16,-2 2 2 0,2-2-1 15,0 0-1 1,0 2 9-16,0-2-6 0,0 0-3 16,-3 0-6-16,3 4 6 15,0-4 0-15,0 0 0 16,0-4-1-1,0 4 2-15,0 0 13 0,0 0-14 16,0 0-8-16,3 0 8 16,-3 0 0-16,0 0 9 15,0 0-18-15,-3 0 18 16,3 0-9-16,0 0 0 16,0 0-6-16,0 0 6 15,0 0 0-15,0 0 0 16,0 0 0-16,0 0 0 15,0 0 7-15,0 0-7 16,0 0-3-16,0 0 3 16,0 0 1-16,0 0 1 0,0 0-2 15,0 0 19-15,0 0 13 16,0 0-32-16,0 0 0 16,0 0 8-16,0 0-2 15,0 0-6-15,0 0 0 16,0 0 9-16,0 0 0 15,0 0-9-15,0 0-3 16,0 0 3-16,0 0 0 16,0 0 1-16,0 0-2 15,0 0 2-15,0 0-3 16,0 0 2-16,0 0-19 0,-11 8 19 16,11-8-24-1,-2 2-46-15,2 2-62 0,-2 6-83 16,0 10-282-16,-7 60-262 15</inkml:trace>
  <inkml:trace contextRef="#ctx0" brushRef="#br0" timeOffset="36485.33">4168 13709 917 0,'0'0'653'0,"0"0"-427"0,-2 3-94 0,2-6-33 0,-2 3 93 0,2 0-82 16,2 0-11-16,-2 0 12 15,2-1-23-15,0 1 40 0,0 0-59 16,-2-3-38-16,3 3 55 16,-3 0-70-1,2-1-7-15,-2 1 9 0,3 0-18 16,-1 0 42-16,2 0-34 15,9-2-7-15,3 0 62 16,9-4-54-16,4-4 3 16,9-1 8-16,3-3-19 15,2 2 14-15,2-2-15 16,-6 3 0-16,-3-2-4 16,-5 5 4-16,-11 4-12 15,-3 0 3-15,-13 2-17 0,-4 4 14 16,-7 5-82-16,-11-2 17 15,-7 12 71-15,-12-2-36 16,-11 10 2-16,-2 0 34 16,0-4 6-16,11-3 21 15,12-8-21-15,9-4 2 16,11-6 82-16,7 0-68 16,2-2-14-16,3 2 10 15,8 0-11-15,8 0 44 16,12-4-35-16,7 0-9 15,9-6 66-15,0-4-67 16,2 0 7-16,-4 0 15 16,-4 2-21-16,-12-1 41 15,-12 9-42-15,-7 0 0 16,-10 4 25-16,-2 3-23 0,-4-3 11 16,2 1-8-16,-8 3 7 15,-3 0 16-15,-3 5-28 16,-5-1-17-16,-4 0 11 15,-4 6-90-15,-2 0-108 16,2 4-267-16,-38 22-385 16</inkml:trace>
  <inkml:trace contextRef="#ctx0" brushRef="#br0" timeOffset="40902.71">9106 15891 1634 0,'-4'6'282'0,"-4"-2"98"0,2 8-158 0,4-2-57 0,-1 4-17 0,3-1-11 16,3-4-37-16,-1 4-4 16,4-5-49-16,6 2 79 15,1-6-93-15,7 0-33 16,9 2 30-16,11-15-18 0,6 0-12 15,8-9 0 1,8-9 6-16,-1-1-36 0,-3 2 17 16,-7 4-34-16,-11-2-8 15,-7 2-70-15,-8 0-211 16,-2-22-437-16</inkml:trace>
  <inkml:trace contextRef="#ctx0" brushRef="#br0" timeOffset="41768.75">8516 16762 1526 0,'-3'1'273'0,"0"4"-5"0,1-5-68 0,-2 4-47 0,8 0 39 0,-2-4-59 15,4 0-5-15,7 0-20 16,13-8-54-16,21-11 21 16,23-8-75-16,36-12 13 15,108-21-38-15,81-24-35 0,-8-44-672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15:03.610"/>
    </inkml:context>
    <inkml:brush xml:id="br0">
      <inkml:brushProperty name="width" value="0.05292" units="cm"/>
      <inkml:brushProperty name="height" value="0.05292" units="cm"/>
      <inkml:brushProperty name="color" value="#FF0000"/>
    </inkml:brush>
  </inkml:definitions>
  <inkml:trace contextRef="#ctx0" brushRef="#br0">2194 3974 1354 0,'0'0'452'0,"0"0"-385"0,0-2-19 0,0 2 36 0,0 0 8 0,0-2-5 0,2 2-35 16,-2 0-37-16,0 0 38 15,0 0-43-15,0 0-10 16,0 2 24-16,0-2-24 15,0 0 0-15,0 2-1 16,0-6 10-16,0 4 2 16,0 0-11-16,0 0 0 15,0 0 14-15,-2 10-14 0,2-10 1 16,0 0 16-16,0 2-16 16,0-2 47-16,0 0-47 15,2 2 5-15,2 0 24 16,0 4-29-16,-2 6 14 15,-2 4-13-15,2 6 8 16,-2 0 26-16,0 2-34 16,0 2-2-16,0 1 31 15,0 3-25-15,2 2-6 16,-4 8 12-16,2 4-6 16,-2 4 24-16,0-2-30 15,-6-4 1-15,6-4 10 16,2-7-11-16,-2-7-2 0,2-6-4 15,0-10 12-15,0 0 26 16,-2-6-26 0,2-2 18-16,0 0 46 0,0 0-22 15,2 0-6-15,-4-6 8 16,-1 2-43-16,1-6 38 16,-2-5-45-16,-3-4-12 15,0-9-2-15,1-5 14 16,-1-9-9-16,5-4 2 15,0-2-14-15,2-2 4 16,0 2 10-16,2 2-23 16,0 2 24-16,2 5-5 15,1 2-16-15,1 4 17 16,2 3-19-16,2 4 17 16,3 2 5-16,-1 6 2 15,1 2-5-15,-1 2 10 0,3 6-8 16,-6 4 7-1,0 2-6-15,-2 4-11 0,3 6 17 16,2 10 1-16,3 10 0 16,4 12 1-16,-4 6 0 15,1 2-1-15,-1 2 7 16,-6-3-4-16,2-5-3 16,2-4 0-16,-3 0 12 15,-2-8-12-15,1-2-5 16,-3-8 4-16,0-2 2 15,-2-8 7-15,-2 0-8 0,-2-4-36 16,-6 0-44 0,0 0-106-16,-2 0-117 0,-32-6-250 15</inkml:trace>
  <inkml:trace contextRef="#ctx0" brushRef="#br0" timeOffset="235.12">2237 4223 887 0,'0'2'858'0,"6"-2"-702"0,3 0-105 0,9 0 10 0,2 0 67 0,2 2-43 16,5-2 1-16,-4 2-76 15,0-2-4 1,0 2-12-16,4 2-123 0,26 2-441 16</inkml:trace>
  <inkml:trace contextRef="#ctx0" brushRef="#br0" timeOffset="1984.49">2805 4305 1437 0,'2'-2'298'0,"2"0"-230"0,6-4-56 0,0 0 57 0,3-2-15 0,-1 0-17 0,-1 2-10 16,0-2-12-16,-4 4 8 15,-5 2-23-15,-2 0 15 16,-2 0 75-16,-2 0-34 15,-6 2-8-15,-3-2-23 16,-5 4-19-16,-9 6 17 16,-2 6-4-16,0 4-17 0,1 6 34 15,1 2-36 1,9 0 0-16,5 0 2 0,1-2-2 16,10-2 0-16,6-4 0 15,6-8 0-15,-1-2 2 16,9 1-2-16,3-8 0 15,9-1 0 1,7-7 0-16,0-4-93 0,0-4-179 16,36-44-657-16</inkml:trace>
  <inkml:trace contextRef="#ctx0" brushRef="#br0" timeOffset="2252.33">3052 3825 1620 0,'0'0'357'16,"0"0"-190"-16,0 0-137 16,0 11-12-16,4 3 6 15,3 14 99-15,2 16-41 16,2 6-35-16,5 4-14 15,-3 1-6-15,0-1-11 16,5-4-16-16,-5 0-10 16,1-6-19-16,-3-4-83 15,-7-10-173-15,-10 8-347 16</inkml:trace>
  <inkml:trace contextRef="#ctx0" brushRef="#br0" timeOffset="2465.75">2992 4123 1594 0,'6'-9'315'0,"6"4"-232"16,9-12-71-16,11 3 72 15,2 0-38-15,1 5-38 16,1-4-8-16,2 3-87 15,47-18-396-15</inkml:trace>
  <inkml:trace contextRef="#ctx0" brushRef="#br0" timeOffset="3432.97">3407 4131 1050 0,'-3'-3'957'0,"3"3"-742"16,0 0-181-16,0 0-2 16,0 0 80-16,0 3-41 15,3 1-53-15,-1 10-5 0,0 10-11 16,2 8 39-16,3 8-41 15,1-4 0-15,2 0 3 16,1-10-3-16,-3-8 0 16,0-8 10-16,3-8-10 15,-3-4 18-15,6-8-11 16,6-8 2-16,0-6-1 16,3-6-8-16,-4-2-11 15,-1 0 11-15,-5 4-30 16,-1 6 22-16,-8 6-25 15,0 10-18-15,-1 6 18 16,1 8-54-16,-2 10 59 0,8 6 22 16,-2 0-53-16,5-2 38 15,6-4-15-15,-2-8 32 16,1-4 4-16,-2-2 0 16,-1-8 16-16,3-4 4 15,-5-4-10-15,-2-2 26 16,3-4-1-16,-5 2-28 15,-1-4 17-15,2 0-24 16,1 2-19-16,-5 0-19 16,4 6-8-16,-4 2 10 15,1 6-24-15,-1 0 3 16,4 4 56-16,-6 0-19 16,-2 0 20-16,-2 0 12 15,0 0 14-15,-4 0 88 16,-6 4-66-16,0 4-36 0,-6 2 25 15,-8 12-24-15,1 6-12 16,-1 6-2-16,6 2 11 16,7 2-23-16,6-8 13 15,7-2 0-15,9-6 6 16,1-6 0-16,3-8-6 16,3-6 7-16,1-6-5 15,2-12 35-15,-3-4-31 16,2-10 0-16,-4-2 24 15,-3-10-29-15,1-4 17 0,-8-2 27 16,-6-4-25 0,-4-5 37-16,-10-5-57 0,1-2 1 15,0 4 25 1,-3 2-25-16,5 11 10 0,5 15 11 16,0 13-11-16,4 11 28 15,0 5-39-15,4 11-60 16,0 13 59-16,6 11 1 15,3 18-1-15,4 8 1 16,5 4 0-16,7 0 9 16,-2 0-9-16,4-2 0 15,0-2 5-15,-6-3-5 16,4-11-5-16,-2-10 4 16,0-8-25-16,-5-8-46 15,0-8-253-15,19-12-1182 0</inkml:trace>
  <inkml:trace contextRef="#ctx0" brushRef="#br0" timeOffset="15700.91">15921 8221 1431 0,'-2'0'351'0,"2"0"-226"0,0 0 5 0,-2 0 37 0,2 0-64 0,0 0 88 16,2 2-80-16,-2-2-12 16,0 0-6-16,0 2-51 15,0-2 31-15,2 0-73 16,0 6 9-16,1 5-9 16,3 3 0-16,6 4 0 15,3 4-7-15,5-3 16 16,5 2-9-16,2-6 0 15,-1-2 0-15,3-5 4 0,2-4-4 16,4-6 1 0,6 2-2-16,1-4 16 0,-2-2-4 15,-1-4-11-15,-8-1 0 16,-4 0 22-16,-6-1-20 16,-2-1-1-16,-4 3 4 15,-6 5 11-15,-4-4 19 16,-3 8-29-16,-2-3-5 15,0 1 38-15,-2 3-39 16,2-1 0-16,0 1-6 16,0 1 12-16,0-1-18 15,2 0 12-15,-4 0-12 16,2 0-9-16,0 3 21 16,-3-3-27-16,-3 4 9 15,-8 2 18-15,-3 2-3 16,-10 3 3-16,-2 2 0 0,-2-4-4 15,0 2 4 1,-1-4 0-16,8-3-8 0,-1 1 16 16,8 0-11-16,5-5 3 15,3 3-24-15,7-3 13 16,0 0 11-16,2 0-10 16,2 0-5-16,0-3-42 15,0 3 56-15,7-5-76 16,3 0 1-16,3 0 65 15,10-3-19-15,4-1-10 16,-5 2 7-16,2 0 24 16,-5 3 1-16,1-1 8 15,-9 0 0-15,-3 4 3 16,-4 1 5-16,-6-3-2 0,-4 6-6 16,0-3 21-16,-8 0-21 15,-1 0 0-15,-10 1 0 16,1 1 2-16,-5 1-1 15,1-2-1-15,3 6 0 16,3-3 17-16,7-2 13 16,4 0-30-16,6-2-11 15,3 0-1-15,6 0 12 16,4-2-4-16,11 2-4 16,5-5 16-16,10 4-32 15,4-7 4-15,-2 3-16 0,-3 1 36 16,-8 3 0-16,-4-2 0 15,-10-1-1-15,-7 4 7 16,-3 0 12-16,-6 0-10 16,1 0-8-16,-2 0 33 15,-5 0-23-15,0 0-10 16,-9 3 0-16,3-3-12 16,-1 1 0-16,1-1-96 15,3 3-40-15,3-2-58 16,1-1-55-16,-23-4-546 15</inkml:trace>
  <inkml:trace contextRef="#ctx0" brushRef="#br0" timeOffset="17619.28">16046 9526 1151 0,'0'0'261'0,"0"-1"-60"0,0 1-46 0,0-4-56 0,0 4 19 16,0-2-17-16,-2 2 46 0,2 0-74 15,-4 0-41-15,4 0 68 16,0 0-49-16,0 0 3 16,0 0 2-16,4 0-20 15,-4 2 21-15,0-2-53 16,0 0 2-16,0 0 57 16,0 0-61-16,-4 0 5 15,8 0 5-15,-8-2-12 16,4 2 0-16,12 6-20 15,2-5 20-15,8 2 26 16,5-3-26-16,6 0 0 16,-2 0 1-16,-2-3 1 0,-2-2 10 15,0 1-12 1,-6 2 0-16,-2-2 15 0,-5 1-15 16,-8 3 0-16,-4-1 7 15,-4 2 11-15,0-1 38 16,0 0-49-16,0 0 2 15,0 0 33-15,-3 0-42 16,-4 0-10-16,-4 5 10 16,-5 3-121-16,-7 4-169 15,-34 24-307-15</inkml:trace>
  <inkml:trace contextRef="#ctx0" brushRef="#br0" timeOffset="18718.25">16069 10744 1857 0,'0'0'318'0,"2"0"-173"0,0-2-118 0,7 2-26 0,4 0 38 15,5 0-39-15,6 0-4 0,3 0-2 16,0 0-12-16,2 0-51 15,-7 0-197-15,21 4-642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15:40.510"/>
    </inkml:context>
    <inkml:brush xml:id="br0">
      <inkml:brushProperty name="width" value="0.05292" units="cm"/>
      <inkml:brushProperty name="height" value="0.05292" units="cm"/>
      <inkml:brushProperty name="color" value="#FF0000"/>
    </inkml:brush>
  </inkml:definitions>
  <inkml:trace contextRef="#ctx0" brushRef="#br0">11984 3240 1799 0,'-4'0'247'0,"0"0"-226"0,-5-2-19 0,4 4-4 0,0-2 8 16,1 2-18-16,0 2 8 15,-3 0 2-15,-2 2-22 16,-2 7-73-16,-35 9-610 16</inkml:trace>
  <inkml:trace contextRef="#ctx0" brushRef="#br0" timeOffset="4602.03">7272 5518 1624 0,'0'0'178'0,"-2"2"-145"0,2-2-7 0,2 0-2 0,-2 0 54 0,0 0-74 15,2 0 4-15,0 4 19 16,5-4 25-16,0 2-1 16,2 0 17-16,1 2-43 15,4 2 46-15,-3-2-29 16,3 2-15-16,-1-2 31 16,3-2-20-16,-3 0-2 0,7 1-8 15,2-3-13 1,11 1 74-16,4-1-82 0,0 2-5 15,3 2 20 1,2 3-21-16,-1-3 0 0,3 1-1 16,-3-1 8-16,1-2 22 15,-7-2-29 1,5-2-1-16,1 0 32 0,-1-1-19 16,0 0-2-16,-3-1-11 15,-2 3 7-15,-2-4 2 16,-4 5-9-16,2 0-1 15,5-2 1-15,-1 0 0 16,3 0 0-16,2-1 0 0,-4-2 9 16,4-1-1-1,-2-1-8-15,-3 2-6 0,-2 3 4 16,-1 2 2-16,-8 0 0 16,3 0-1-16,-4 2 1 15,-1 0 0-15,-2 1 0 16,2-2-3-16,-1-1 3 15,2 2 0-15,2-2 2 16,0 0-2-16,4-2 0 16,-2 1 11-16,-1 1-11 15,-2-5-8-15,-1 3 8 16,1 2 1-16,1-2 6 16,2 0-7-16,2-2 0 15,-3-2 0-15,5 2 0 16,0 0-6-16,4 2 6 0,-7 0 0 15,3 2 6-15,-4 0-6 16,0-2 0-16,-3 2-1 16,1 0 1-16,2 0-6 15,-3 2 5-15,-2-2 2 16,1 0-1-16,-1 2 0 16,2 0 0-16,-1 0 3 15,3 0-3-15,-3 2-3 16,2 0 2-16,-2-2 2 15,-2 0 7-15,3-2-8 16,-1 4 0-16,5-2-1 16,3 2 1-16,6 0-5 15,5 2 4-15,0-2 2 16,1 0 6-16,-4-1-7 16,-1-2 0-16,1 1 1 0,-8-2-1 15,0 0-13-15,-3 0 13 16,-1 2 2-16,4-2 8 15,-6 0-10-15,4 2 0 16,-2-2 0-16,-3 2 0 16,3-2 0-16,-3 0 0 15,5 0 1-15,-2 0 8 16,0-2-9-16,-2 2 0 16,-5-2 0-16,1 2 0 15,-2 0-7-15,3 0 7 0,-4 0 0 16,4 0 10-1,1 0-10-15,3-2 0 16,3 0 0-16,0 1 0 16,2-2-4-16,2 1 3 0,1 0 2 15,-2 0 4-15,-1 2-5 16,0-2 0-16,0-2 0 16,-2 4 0-16,2-2-7 15,3 1 7-15,1-4 0 16,3 1 7-16,-1 2-7 15,11-2 0-15,-4-2 2 16,-1 4-2-16,-3 0-5 16,-3 0 4-16,1 0 2 15,1 2 3-15,-2-2-4 16,3 2 0-16,-5 0 1 0,-1 0-1 16,-7 0-3-16,0 0 3 15,2-2 0-15,-7 0 0 16,5-2 0-16,-5 0 0 15,0 0 7-15,1 2-7 16,-2-2-9-16,2 2 9 16,2 0 0-16,1 0 6 15,3 0-6-15,5 0 0 16,1-2-8-16,5 2 8 16,-1-2 0-16,-2 4 0 15,1-2 1-15,-5 0 7 16,1 0-8-16,-3 2 0 15,2-2-1-15,-2 2 1 0,8 0-3 16,1-2 2 0,2 2 2-16,3 0 5 0,-1-2-6 15,5 2 0-15,-4-2-3 16,0 2 3-16,-1 0-10 16,-2 0 10-16,1 2 0 15,1 0 8-15,1 0-8 16,-1 0 0-16,1-2 3 15,-3 2-3-15,0-2 0 16,-1-2-6-16,-1 2 18 16,-5-2 17-16,3 0-29 15,-2 0 0-15,0 0 24 16,-1-2-24-16,-1 2 0 16,-1 2-6-16,-2-2 12 0,2 2 5 15,3-2-11-15,-1 0 0 16,6-2 13-16,-3 2-13 15,2 0 0-15,-3 2 0 16,-2 0 1-16,0 0 11 16,-1 0-12-16,-1 0 0 15,0-2-1-15,-2 2 1 16,1-2 0-16,1 2-6 16,0 0 13-16,-2-4-1 15,7 4-6-15,1-2 0 16,-2 0 9-16,-1 0-9 15,-1 2 0-15,-4 0-6 16,7 0 12-16,-1 2-1 16,-4-2-5-16,0 0 0 15,-6 0 3-15,2 0-3 0,-3 0-8 16,1 0 7-16,-2 2 2 16,-3-2 2-16,5 2-3 15,-5-2 0-15,0 0 0 16,1 0 0-16,-3 0-5 15,0 0 4-15,-4 0 2 16,-3 0 13-16,3 0-14 16,-6 0 0-16,6 0-6 15,2 0 6-15,2 4-6 16,2-4 6-16,-2-4 0 16,5 4 9-16,-5 0-9 0,0 0 0 15,-2 4 3 1,-5-4-3-16,-1 2 0 0,-6-2 0 15,1 0 6 1,-7 0 13-16,2 0-19 16,-2 0 0-16,0 0 24 0,2 0-23 15,-4 0-1-15,4 0 7 16,-2 0-1-16,0 0 25 16,0 0-31-16,0 0 0 15,4 0 21-15,-2 0-21 16,0 2 1-16,2-2-1 15,-4 0 12-15,0 0 1 0,2 0-13 16,2 2 0 0,-2-2 11-16,0 0-11 15,1 0 0-15,1 0-1 0,-2 0 10 16,0 0 20-16,0 0-29 16,1 0 0-16,-1 2 4 15,3-2-4-15,-3 2 0 16,0-2-1-16,3 0 2 15,-3 2 6 1,-2-2-7-16,4 0 0 0,-4 0 0 16,0 0 0-16,0 2 0 15,2-4-1-15,-2 4 2 16,-2-4 8-16,4 2-9 16,-2 0 0-16,0 0 6 15,0 0-6-15,0 0 0 0,0 0 0 16,2 2 8-1,-2-2 9-15,0 0-17 0,0 0 0 16,-2-2 1-16,2 2-1 16,0 0-1-16,0 0 0 15,0 0 2-15,0 0 13 16,0 0-14-16,0 0 0 16,0 0 3-16,0 0-3 15,0 0 0-15,0 0-6 16,0 0 15-16,0 0-6 15,0 0-3-15,0 0 0 16,0 0 2-16,0 0-2 16,0 0 0-16,0 0-1 15,0 0 7-15,0 0 0 16,0 0-6-16,0 0 0 0,0 0 8 16,0 0-8-16,0 0 0 15,0 0-1-15,0 0 2 16,0 0 5-16,0 0-6 15,0 0 0-15,0 0 7 16,0 0-7-16,0 0 0 16,0 0-1-16,0 0 7 15,0 0-3-15,0 0-3 16,0 0-2-16,0 0 2 16,0 0 1-16,0 0-1 15,0 0 0-15,0 0 6 16,0 0-3-16,0 0-3 15,0 0 0-15,0 0 3 0,0 0-3 16,0 0-5 0,0 0 4-16,0 0 2 0,0 0 7 15,0 0-8-15,0 0-3 16,0 0 1-16,0 0 2 16,0 0-1-16,0 0-5 15,0 0 12-15,0 0-3 16,0 0-3-16,0 0-3 15,0 0 1-15,0 0 2 16,0 0-1-16,0 0 1 16,0 0 0-16,0 0 6 15,0 0-6-15,0 0-4 0,0 0 4 16,0 0 1 0,0 0-1-16,0 0 0 0,0 0 6 15,0 0 3-15,0 0-9 16,0 0-3-16,0 0 3 15,0 0 1-15,0 0-1 16,0 0 0-16,0 0 8 16,0 0 1-16,0 0-9 15,0 0 0-15,0 0 1 16,0 0 0-16,0 0 0 16,0 0-1-16,0 0 6 15,0 0 7-15,0 0-13 16,0 0 0-16,0 0 5 15,0 0 1-15,0 0-6 16,0 0 0-16,0 0 9 0,0 0 3 16,0 0-12-1,0 0-3-15,0 0 3 16,0 0 1-16,0 0 0 0,0 0-1 16,0 0 12-16,0 0-2 15,0 0-10-15,0 0 0 16,0 0 0-16,0 0 0 15,0 0 0-15,0 0 0 16,0 0 1-16,0 0 8 16,0 0-9-16,0 0-1 15,0 0 1-15,0 0 0 16,0 0 1-16,0 0-7 16,0 0 13-16,0 0-1 0,0 0-6 15,0 0-7-15,0 0 7 16,0 0 0-16,0 0 0 15,0 0-1-15,0 0 2 16,0 0 1-16,0 0-2 16,0 0-5-16,0 0 5 15,0 0 0-15,0 0-1 16,0 0 1-16,0 0 0 16,0 0 2-16,0 0-2 15,0 0-14-15,0 0 4 0,0 0 10 16,0 0-8-1,0 0-7-15,0 0-58 0,0 0 37 16,-11 2-108 0,7 0-81-16,-8 2 7 0,-3 8-121 15,-54 30-18-15</inkml:trace>
  <inkml:trace contextRef="#ctx0" brushRef="#br0" timeOffset="6836.29">3488 16325 1360 0,'-2'0'360'0,"2"0"-155"0,-2 4 4 0,0-4-89 0,0 0-75 0,2 0 0 0,0-4-45 16,0 4 0-16,0 4 0 16,0-4 9-16,0 0 18 15,2 0-12-15,-2 0 4 16,0 0 40-16,0 0-19 15,-2 0-5-15,2 0-32 16,0 0-2-16,-2 9-2 16,-3 0-276-16,-11 23-491 15</inkml:trace>
  <inkml:trace contextRef="#ctx0" brushRef="#br0" timeOffset="9967.23">3475 15137 917 0,'0'0'277'0,"0"0"-124"0,-2 4-75 0,2-4 77 0,0 0 11 0,0 0-67 16,2 0-10-16,-4 0-32 16,2 0 10-16,0 0 7 15,0-4-23-15,0 4 60 16,0 0-68-16,0 0-25 16,0 0 27-16,0 0-13 15,5 10 2-15,-1-7 25 0,0-2-40 16,3 2 68-16,4-2-54 15,5-1-6-15,2 0 41 16,7 0-17-16,-4-1-26 16,6-2 4-16,4 3-23 15,-2-1 44-15,4-4-50 16,6 1 0-16,1 0 4 16,0 0 4-16,-3 3-8 15,0-2 0-15,-9 1 8 16,3 2-7-16,3-2-1 15,0 0 0-15,-1-2 6 16,3 0 14-16,-5 2-8 16,4 0-12-16,-1-2 9 15,-3 2 19-15,4-2-28 16,-1-4 0-16,2 4 21 0,0-2-19 16,-5 0 13-16,4-2-12 15,-1 4 9-15,1 0 9 16,1-2-21-16,-1 2 0 15,-1 0 7-15,-2 0-7 16,-1-2 1-16,-8 4-1 16,2 2 6-16,0 0 0 15,-7 0-6-15,2-2-3 16,4 2 3-16,-1-2 0 16,-2 0 8-16,0 2-8 15,-3-2 0-15,-3 2 15 16,1-2-15-16,-5 2-6 15,-2-4 6-15,0 4 1 0,4 0 0 16,0-4-1-16,3 2 0 16,7-2 0-16,6 0 0 15,2 0-3-15,7-2 3 16,-1 4 1-16,-1 0 1 16,-7 0-2-16,-5 0 1 15,-3 2 0-15,-8 0-1 16,1-4 0-16,-1 4-9 15,-3 0 18-15,-2 0-12 16,1 0 3-16,1 0 0 16,-1 0 6-16,1 0-6 15,2 4-9-15,7-4 3 0,-4 2 12 16,5 0-4-16,1 0-2 16,8-2 0-16,2 2 18 15,6-2-18-15,3 0-10 16,0 0 4-16,3 0 12 15,-3 2 6-15,4-2-12 16,1 0 0-16,-1 0 0 16,1 0 0-16,-5 0-9 15,-7 0 8-15,-4 0 2 16,-8 0 1-16,-4 0-2 16,-5 0 0-16,-1 0-2 15,-3 4 2-15,4-4-9 0,-5 4 9 16,-1-4 0-16,0 0 5 15,2 2-5-15,-4 0 0 16,5 2-12-16,-3 2 12 16,4 0-17-16,1 0 17 15,-5-2 0-15,6 2 8 16,1 4-8-16,16 2 0 16,11 0 12-16,11 8-12 15,3-4-3-15,-8 3-3 16,-4-6 12-16,-5-7 1 15,-10-2-7-15,-8 0 0 16,-1 0-1-16,-5-4 1 16,-1 0-5-16,-3 2 5 15,-1-2 0-15,-3 0 11 16,-5 4-11-16,2-4 0 0,0 0 0 16,3 0 0-16,0 0 0 15,1 0-8-15,5-4 19 16,3 8-13-16,-6-8 2 15,7 4 0-15,1 0-1 16,5 0 1-16,6 4-3 16,6-1-6-16,0-2 18 15,3 3-23-15,-3 1-11 16,-4-5-41-16,-4 4 64 16,2 0-40-16,-6 0 21 15,0-3 14-15,-4 4-4 16,1-5 1-16,-4 0-13 15,1 0 23-15,8 4-7 0,2-4 7 16,0 0-5 0,5-4-4-16,-6 4 11 0,3-5-4 15,0 0-19-15,0 1 21 16,-2 4-19-16,-6-4 19 16,-1-1-17-16,-5 4 16 15,1-2 1-15,-1 2 8 16,-4-2-8-16,5-1 0 15,-2 2-1-15,2-2 1 16,2 0-8-16,2 0 7 16,-1 0 2-16,6-2 13 15,-3 1-14-15,7 1 0 16,-6-1 5-16,6 3-5 0,-6 0-1 16,3 2 1-1,-4-8 1-15,2 6 17 16,3 0-18-16,-6-4 0 0,10 2-9 15,0-4 9-15,1 2 0 16,1 2 3-16,-7 0 5 16,-1 0 2-16,-10 2-10 15,1-2 0-15,-3 2 42 16,-1 0-42-16,6-2 1 16,2 0-1-16,0 0 15 15,5 2-15-15,1-2 0 16,2 0 0-16,5-2 6 15,-4 2-6-15,0 2-4 16,-4 0-4-16,-6 0 16 0,-1 0 4 16,2-2-12-16,-3 0 0 15,6 0 0-15,0 0 1 16,8-2-1-16,2 0 17 16,1 0-11-16,2 0 4 15,-1 2-10-15,3-2 0 16,-5 2 3-16,2 0-3 15,1 4-1-15,-1-4 1 16,-2 4 0-16,-6 0-1 16,0 0 1-16,-4 0 0 15,2 0 7-15,-3-6-6 16,2 4-1-16,-2-4 0 16,0 6 0-16,-2-4 1 0,2 0-1 15,-2 2 0-15,-3 0 5 16,4 2-5-16,-6-2 0 15,-5-2-8-15,4 4 19 16,-6 0-16-16,-1-4 5 16,1 4 0-16,4 0 7 15,-2 0-7-15,8-4-9 16,2 4 7-16,4-4 4 16,0 2 16-16,3 0-18 15,-3 0 0-15,1 0-2 16,-2 2 2-16,4 2 0 15,-7 0-1-15,-3-2 12 16,-5 0-7-16,-6 2-4 16,-2-4 0-16,1 2 9 0,-3 0-9 15,0 0 0-15,2 0 10 16,-2-2 3-16,0 2 20 16,0 0-33-16,0 0 0 15,0 0 10-15,0 2-10 16,2-4 0-16,2 2-6 15,1 0 17-15,-3 0-1 16,2-2-10-16,-1 2 0 16,1 0 10-16,1 0-10 0,-3 0 0 15,0 0-8 1,0 0 17-16,0 0 1 0,1 0-10 16,1-2-2-1,-2 4 1-15,6-2 1 0,-6 0 0 16,0 0-8-16,0 0 20 15,0-2 9-15,-4 4-21 16,2-2 1-16,0 0 26 16,-2 0-18-16,2 0 3 15,0-2-12-15,0 2 20 16,0 0 5-16,0 0-25 16,0 0 0-16,0 0 7 15,0 0-7-15,0 0 0 16,0 0 0-16,0 0 11 15,0 0-13-15,0 0 2 16,0 0-36-16,-12 4 9 16,1 0-153-16,-64 20-522 0</inkml:trace>
  <inkml:trace contextRef="#ctx0" brushRef="#br0" timeOffset="14817.52">8957 13632 1577 0,'-3'-5'280'0,"3"5"-191"0,0-1-32 0,-2-2-17 0,2 2 95 0,-2-3-66 0,0 1-13 16,2 2 16-16,-3-2-24 15,1-3 0-15,-3 1 21 16,1-6-23-16,-3 1 62 16,1-4-66-16,-1 4-6 15,0-4 17-15,-2 4-34 16,1 0-14-16,-6 0-5 16,1-4 0-16,-7 2 6 15,2-6-6-15,-9 0-7 16,-2 2 7-16,-8-4 7 15,-10 2-7-15,-1 0-3 16,-2 6 3-16,5-2 12 0,7 4-12 16,9-2-15-16,2 4 14 15,3-4-10-15,-3 4 2 16,1-2-15-16,3-1 24 16,-2 6-2-16,4-1 2 15,0-2-15-15,1 1 6 16,1 1-25-16,0 2-14 15,-1 3-17-15,3-2-19 16,-4 3 39-16,1 0 0 16,-2 0 11-16,2 3 34 15,-3-6 1-15,2-3 13 16,-4 2-14-16,-2 0 1 0,-6 3 6 16,-3-3-7-16,-4 1-3 15,0-3 3-15,0 5 1 16,-3-3 9-16,-3 0-10 15,-4-1 0-15,0 0 11 16,-6-4-11-16,2 3 0 16,-4 0 1-16,-6 2-1 15,-1-2 8-15,-4 2-8 16,-5 2 0-16,3 0-2 16,0 1 2-16,-3-4 0 15,5 1 39-15,2-4-19 16,-1 0 15-16,3-2-35 15,-3 2 0-15,6 2 34 0,0 0-34 16,5 0 0 0,1 2 12-16,6 2-6 0,2-2 6 15,1 4-12-15,0-2 0 16,-4 0 11-16,-1 0-11 16,-6-4-3-16,-4 4 3 15,-5 0 0-15,-4-2 20 16,-9 2-20-16,-5-2 0 15,-4 2 3-15,-4 2-3 16,-2-2-19-16,0 2 18 16,-3-2 2-16,2 2 18 15,3 0-19-15,1 0 0 16,3 0 4-16,0 2-4 0,-1 0-7 16,9 4 5-16,-2 0 4 15,0 4-1-15,4 0-1 16,0-2 0-16,-1 4-4 15,0-4 4-15,-1 2-3 16,4-2-6-16,4 0 18 16,5 2-6-16,6-2-3 15,1 5 0-15,7-4-12 16,2 0 12-16,0 2-9 16,2 0 9-16,-2 3 1 15,1-3 8-15,-3 4-9 16,-1 3 0-16,-1-3 3 15,-4 10-3-15,-2 0-9 16,1 2 8-16,8-1 2 0,4-4 6 16,13 0-7-16,5-6 0 15,5 2 0-15,5 0 0 16,-3-2-2-16,3 4-4 16,0 0 12-16,0 5 2 15,-1-2-8-15,4 8 0 16,-2 1 18-16,3 0-17 15,-4-2 0-15,3 4 14 16,-1-4-14-16,5 0 28 16,-1-6-29-16,-4 0 0 15,4 0 32-15,-3 2-31 16,-2-4-1-16,-2 6 24 16,-3 2-23-16,-1 2 38 0,1 3-39 15,-4-2 7-15,-2 4 8 16,7-7-15-16,-5 0 0 15,8-2-6-15,-1 4 18 16,7-2-15-16,-1 2 3 16,9 2 0-16,3-10 3 15,4 2-3-15,2 1 0 16,2-1-12-16,3 6 30 16,3-2-13-16,-6-2-5 15,4 0 0-15,-3-2 6 16,1 0-6-16,2-8 0 15,-4 4-6-15,5-10 13 16,-5 4-13-16,2-2 6 16,4-2 0-16,-1 2 9 15,1-2-9-15,0 6-8 0,1-5 7 16,2 2 2-16,3 2 4 16,-3-3-5-16,1-2 0 15,1-1 16-15,1 2-16 16,-3-4 0-16,5 4-1 15,-3-3 7-15,6 2 2 16,-1-2-8-16,6 2 0 16,1-6 16-16,4 2-16 15,4 2 0-15,4-4-6 16,-1 0 15-16,1-2-1 0,2 4-8 16,-3-6 0-1,-3 2 6-15,1 0-6 0,-5 0-5 16,0 0 4-16,-4 6 2 15,2-6 8-15,0-2-9 16,-4 2 0-16,6-2 0 16,0 4 0-16,0-2 0 15,-2-2-6-15,3 2 12 16,-1-2 3-16,-2 4-9 16,6-6 0-16,-1 0 11 15,-1 0-11-15,3 0 0 16,-3 0 0-16,7 0 11 15,9 0-6-15,1 4-5 0,4 0 0 16,2 0-3 0,2 0 3-16,-2-2 0 0,-4 2-1 15,-4-4 2-15,4 0 17 16,-8 0-18-16,1 0 0 16,-3 0 6-16,1-6-6 15,-1 4-9-15,0 2 9 16,-1 0 0-16,1 2-6 15,0 0 6-15,1 2 0 16,-4 0 0-16,-3-2 0 16,2 0-1-16,-7 0 1 15,-4 0 0-15,-5-2 9 16,3 0-9-16,-8 0 0 16,6-2 0-16,-1 4 0 15,5-2 0-15,2 0-6 0,4 2 13 16,1 2-10-16,3 0 3 15,-1-2 0-15,-1 0-1 16,4 2 1-16,-6-4 0 16,3 0-6-16,2 0 15 15,-1 0-7-15,6 2-2 16,1-2 0-16,-2 0 8 16,3 2-8-16,-3-2 0 15,3 2-11-15,-1 2 23 16,-1-4-13-16,2 0 1 15,-3 0 0-15,3 0 4 16,-1 0-4-16,-1 4-1 16,-1-4-9-16,0 2 20 15,-2 0-11-15,-2 4 1 16,0-2-5-16,-3 0 4 0,-1-2 1 16,-3 2-1-16,-4 4 0 15,-1-4 2-15,-3 2-1 16,2 1 0-16,-6-2 0 15,2 4-1-15,-3-5 1 16,1 1-1-16,-1 1-10 16,0 5 22-16,-2-1-14 15,-3-2 3-15,3 2-11 16,-3-5 11-16,-1 8 0 16,3-5 0-16,-5 2-1 15,6 0 10-15,5 2-6 16,-6-2-3-16,1-2-1 0,1 0-1 15,-1-2 2-15,2-2 0 16,-4 0-6-16,1-2 15 16,5 2 0-16,-5 0-9 15,3 0-6-15,-5 0 6 16,1 0 0-16,1-4 0 16,4 4-2-16,5 0 14 15,3 6-15-15,9-10 3 16,1 2-9-16,5-2 9 15,6 0 6-15,3-2-6 16,-2 2 0-16,2-4 7 16,-5-2 1-16,-3 4-8 15,-1-2-2-15,-2-2 2 0,3 2 0 16,-3-4 1-16,5 2-1 16,-1 2 0-16,0 0 7 15,3 0-7-15,0 2-6 16,2-2 6-16,1 4 0 15,-4-4 2-15,1 4-2 16,-3 0 7-16,-2-4-11 16,6 4 4-16,1-6 0 15,-1 4 7-15,4-3-7 16,0 5-1-16,2 3-17 16,0-1 18-16,-4 0 11 15,-2-2-11-15,-5 0-5 16,-3-2 5-16,2 0 0 0,1-1 0 15,-4-2-1 1,-1 1 7-16,-5-2 0 0,1 2-6 16,-5-8-1-16,2 6 0 15,0-7 1-15,0 5 0 16,-4 3 0-16,-4-1 0 16,-5-2 14-16,-1 4-14 15,-6-1-6-15,3 4 5 16,1-2 1-16,-1-1 0 15,1 0 0-15,8 2 1 16,-1-2-7-16,7 0 6 16,0 0-2-16,0 3 2 0,0-4 2 15,-5 1-2 1,1-4-6-16,-1 2 6 0,1-2 21 16,4-2-21-16,2-2-14 15,3-2 14-15,1 0 6 16,1 2-6-16,1 2-4 15,-1 0 4-15,2 2 0 16,0 0 0-16,0 2-12 16,2 0 4-16,-6 4 7 15,1-6-20-15,-3 4-2 16,-3-2 23-16,-6 2-24 16,-2-2 24-16,-3 0-12 15,-7 0 12-15,5-2 1 16,-5-2 11-16,-1 2-12 15,6 0 0-15,-3-2 2 0,1 0-2 16,4-2-20 0,-2 0 20-16,3 0-24 0,-3 0 23 15,-1-2-33-15,4 0 19 16,-4 2-14-16,-1-6 29 16,1 4-15-1,-1 1 15-15,-1 3 0 0,0-3 3 16,-2 4-3-16,0-3 0 15,-1 6-8-15,0-6 8 16,-3 2 0-16,2-6 0 16,-2 0 0-16,2-2 1 15,5 2-1-15,-4 2 0 16,1 0-4-16,3 0 4 0,-3 0-12 16,0 2 10-1,0-2 4-15,2 0-2 16,-3 2 0-16,1-4 0 0,-5-4 6 15,5 4-6-15,1-4-2 16,-4-1 2-16,1 6 1 16,3 3 8-16,-6-1-9 15,-1 7 0-15,-1 1-2 16,-2 1 2-16,0-3-6 16,-2 5 6-16,0-6 1 15,0-2 15-15,-2-4-16 16,-2-4 0-16,2 2 2 0,-5-4-2 15,-4-2 0 1,4-2 7-16,-2-4-5 16,1-6-1-16,-2 2-1 0,-1-4 0 15,0 4 15-15,2 1-15 16,0 5-10-16,-2 4 10 16,5 4 0-16,-4 4 12 15,4 6-12-15,-3-2 0 16,1 0-3-16,-2 2 3 15,1-2-3-15,-1 0 3 16,-4 2 0-16,5-4 12 16,-3 2-12-16,1-2 0 15,-2 4 8-15,4-4-8 16,-4 6 0-16,2-2-8 16,-5-4 19-16,1 4-10 0,1-4-1 15,-3 0 0-15,-1-2 15 16,-3 2-15-16,4-4 0 15,-1 2-4-15,0 0 11 16,0-3 1-16,-4 6-8 16,-5-1-3-16,3 3-8 15,-5 1 11-15,0 1-9 16,0 0 8-16,-2 2 2 16,0-5 11-16,4 3-12 15,0-3 0-15,2 2 4 16,4 0-4-16,-2 1-9 15,7-2 8-15,-1 5 2 16,-2 0-3-16,4 0 2 16,-1 0 0-16,3-2-6 15,2 6 6-15,2-4-6 0,-2 3 0 16,4 1 12-16,4-3 5 16,-1 1-11-16,0 0 0 15,0 0 4-15,-1-2-4 16,-1 2-6-16,-4-1 5 15,4-2 2-15,-1 1 6 16,-1 2-7-16,0-2 0 16,-3 2 9-16,3-2-9 15,-2 0-9-15,-1 0 8 16,-2 0 2-16,4 2 3 16,2-2-4-16,1 2 0 0,2 0 2 15,-1-2-2 1,3 4-6-16,-1 0 4 0,3 0-23 15,-2 4-76 1,-7 4-445-16,-33 46-149 0</inkml:trace>
  <inkml:trace contextRef="#ctx0" brushRef="#br0" timeOffset="25969.12">14691 6649 1004 0,'5'4'104'0,"-1"0"7"0,8 6-45 0,-6-4 19 16,-1-4 62-16,-3-2-42 0,-4 0-1 15,2-2-10-15,-3 4-34 16,1-4 31-16,-2 2-91 16,-3 2-55-1,-22 10-205-15</inkml:trace>
  <inkml:trace contextRef="#ctx0" brushRef="#br0" timeOffset="26235.82">14600 6104 1536 0,'-2'0'125'0,"2"2"-125"16,0 2-32-16,0 0 20 15,2 6-55-15,16 14-215 16</inkml:trace>
  <inkml:trace contextRef="#ctx0" brushRef="#br0" timeOffset="29152.65">12300 5681 1010 0,'-2'-2'183'0,"0"-2"-128"0,0-3-41 0,0-1 31 0,2 2 7 0,-3 2-20 15,-1 0 43-15,2-1-23 0,-2 0 28 16,2 4 11-1,-6-2 10-15,4 3-38 0,-1 0-24 16,1-1-18-16,2 1 79 16,0 0-61-16,2 0 9 15,0 0 5-15,0 0-2 16,2 0 13-16,-2 0-64 16,2 0-10-16,5 1-10 15,7 2 31-15,3 1-11 16,14 2 21-16,10-1-2 15,5-1 30-15,3-4-49 16,4 0 0-16,7 0 19 0,-2 3-19 16,1 0-9-16,-4 1 9 15,-8 3 1-15,-4-1 5 16,-6-1-6-16,-10 2 0 16,-2-1 1-16,-12-2-1 15,-9-4-6-15,-4 0 6 16,0 1 6-16,-4-1 27 15,2 0-33-15,-3-1 0 16,-5-1 29-16,-15 0-29 16,-14-4-14-16,-9 2 14 15,-10 1 0-15,-7 2 9 16,3 1-9-16,-5 0 0 16,3 1 1-16,-1 3-1 0,7 3-6 15,2-5 6-15,21 0 1 16,12-2 18-16,17 0-19 15,6-2 0-15,2 2-28 16,2 0 28-16,5 2-44 16,15-2 44-16,16 0 0 15,16 0 10-15,11-2-10 16,5 0 0-16,-1-2-6 16,0 4 6-16,-7-3-1 15,4 2-5-15,-6-2 12 16,1-2 4-16,-8 1-10 15,-10-1 0-15,-8 0 0 16,-12 2 0-16,-16 2-10 16,-7 1 10-16,-4 0 0 15,-7 0 6-15,-7-2-6 0,-11-1 0 16,-15 3-12-16,-16-1 12 16,-2 1-8-16,-7 1 7 15,5-1 1-15,-3 3 12 16,5-3-12-16,0 2 0 15,8-1-2-15,10-1 2 16,13 0 0-16,12 0-6 16,12 0 9-16,5 0-18 15,7 0-42-15,8 0 33 16,8 0 15-16,15 0 9 16,11-1-6-16,13-1-6 15,5-2 15-15,-2 1-13 16,-7 2 10-16,-8-2 0 0,-3 3-12 15,-5 0 12 1,-8 0-1-16,-5 3-1 0,-13-3-41 16,-8 1 2-16,-8-1-41 15,-8 4 47-15,-6 1 10 16,-14 4 13-16,-11 2-36 16,-7 3-21-16,-6 0-90 15,-3 2-80-15,-83 12-536 16</inkml:trace>
  <inkml:trace contextRef="#ctx0" brushRef="#br0" timeOffset="32453.72">12481 5599 742 0,'-2'0'75'0,"0"0"-24"0,-3 1-51 0,1 1 0 0,2 0 11 0,0 0 37 0,-1-2 45 16,3 0 33-16,-2-2-71 16,-1 2 110-16,1 0-102 15,-2-2-1-15,-1 0-20 16,-3 2-35-16,1-1 11 15,-4-2-18-15,0-1 0 16,-3 4 19-16,-3 0-4 16,-6 0-15-16,-6 4 18 15,-13 0-12-15,-7-2 5 0,-9 0-11 16,5 0 13-16,-1 1 23 16,7-3-27-16,7 0-9 15,4 0 15-15,7-3-14 16,7 1 25-16,-3 2-26 15,10-2 0-15,-1 2 25 16,7-2-5-16,5 2-7 16,2 0 17-16,2 0-21 15,0 0 3-15,2 0-12 16,0 0-15-16,0 0-10 16,3 0 25-16,-1 0 0 15,3 2 0-15,4-2 0 16,0 2 12-16,3 0-12 0,1 1 0 15,-3-2 6 1,1-1-6-16,7 0 0 16,2-1 2-16,5-4-1 0,-3 1 3 15,3 3-4-15,-4-6 0 16,-12 6-19-16,-7-2 19 16,-6 3-6-16,-5 3-6 15,-15-2 12-15,-14 6-14 16,-15 3 14-16,-14 4 0 15,-6-1-27-15,4 5-16 16,12 3-92-16,-33 21-174 16</inkml:trace>
  <inkml:trace contextRef="#ctx0" brushRef="#br0" timeOffset="35102.68">10164 13742 717 0,'0'-2'674'0,"2"-2"-500"0,0 2-108 0,5-2-4 0,4 0 31 0,0-4 40 15,5-2-68-15,-1 0-32 16,4-1 52-16,-2 4-58 16,10-4 21-16,-5 0-6 15,10-1-15-15,5-5 29 16,8-3-22-16,10-3-33 16,17-6 63-16,8-1-57 15,11-2-6-15,7 2 0 16,5 6 14-16,-5 4-14 15,-2 8-1-15,-9 4 0 16,-10 6 6-16,-3 2-6 16,-16 2-6-16,-9 0 6 15,-10 4 0-15,-11-2 0 0,-8 0 0 16,-4-2 0-16,-7-2 9 16,-5 2-7-16,0-4-2 15,1 2 28-15,4-2-27 16,0 2 53-16,-1-2-54 15,4-2 0-15,-3 2 20 16,-1 0-20-16,-3-2 0 16,-5 4-8-16,2-2 20 15,-2 2 8-15,-2 2-20 16,2-2 0-16,0 0 0 16,0 0 0-16,0 0-11 15,0 0 5-15,0 0-56 16,0-2 61-16,-2 2-38 0,-1-6-24 15,-1-4 10 1,-7-4 2-16,4-4 26 16,-4 2 17-16,0-5 8 0,-3 3 23 15,4 3-23-15,1 3 0 16,2 2 18-16,-2 3 2 16,7 4 1-16,0 0-21 15,2 3 9-15,2 0-36 16,0 3 25-16,9-3-4 15,0 3 6-15,9 1 0 16,7 3 0-16,2-3-6 16,-2-1 16-16,0 1-10 15,-3 0 0-15,-9 0 0 0,-5 3 2 16,-6-1-2 0,-6 4 24-16,-5 6 47 0,-6 8-11 15,-10 6 39-15,-4 2-72 16,-6 0-14-16,2-6 38 15,0 0-27-15,4-4-10 16,3-2-14-16,8-6 13 16,3-4-44-16,13 0-26 15,6 4-242-15,41 17-254 16</inkml:trace>
  <inkml:trace contextRef="#ctx0" brushRef="#br0" timeOffset="36119.44">12383 13257 1477 0,'-9'0'241'0,"1"0"-182"0,-10 0-16 0,-3 1 35 0,-4 7 14 0,0 1 14 16,-9 5-49-16,-2 2 60 0,0 10-88 16,-1 4-5-16,1 2 9 15,5 2-20-15,4 0 10 16,11-6-23-16,3-4 0 15,9-8-11-15,4-4 11 16,0-2-3-16,2-6 3 16,0-2 9-16,0-4 21 15,0 0-30-15,7-5 0 16,3-8 114-16,7-9-97 16,10-14-11-16,2-6 16 15,-2-2-20-15,-2-2 23 16,-2 1-25-16,-7-1 14 15,-3 6 10-15,-1 1-24 16,-3 0-3-16,-5 7 3 16,1 2 1-16,-3 8 45 15,2 12-46-15,-4 4 0 0,-2 4 45 16,-2 8-45-16,2-2-30 16,2 8-6-16,0 14 36 15,2 16 44-15,3 12-44 16,1 12 0-16,4 3 28 15,3 1-28-15,3-2-10 16,0-6 10-16,-2-8 0 16,-1-8-6-16,-3-8-3 15,-4-8-185-15,-3-6 58 16,-3-5-226-16,-7-7-585 0</inkml:trace>
  <inkml:trace contextRef="#ctx0" brushRef="#br0" timeOffset="36835.57">12590 13491 1928 0,'-2'0'371'0,"7"-2"-301"0,3-2-29 0,8-6-41 0,2 0 0 0,-2 0 36 15,5-4-36-15,0 0 0 16,-1 0 10-16,-3-2-4 16,-3 2 47-16,-5 0-53 15,-7 4 1-15,-2 0 42 16,-4 6-41-16,-5 0-2 15,-7 2 0-15,-1 6 12 16,-12 6-23-16,0 10 11 16,0 6 0-16,2 2 3 15,9 2-3-15,5-2-16 16,8-2 16-16,5-2 0 16,7 0-20-16,4-6 20 15,2-4-1-15,3-1-11 16,2-10 13-16,-1-3-1 0,1-3 2 15,-2-10 8-15,0 1 22 16,2-8-32-16,-5-2 0 16,3-2 13-16,1 2-7 15,-1 0 6-15,4 4-12 16,-2 2 17-16,6 2-7 16,-4 8-10-16,0 8-12 15,-5 6 0-15,1 8 12 16,-3 12 0-16,-5 8 0 15,-4 2 1-15,-6 5 11 16,-4-6-12-16,-4-6 0 16,-1-12 6-16,5-8-6 15,0-8 0-15,6-4 56 16,-2-9-13-16,2-12 31 0,2-9-67 16,4-10 4-16,2-4 10 15,11-1-21-15,-2 4-2 16,3 8 2-16,0 8-29 15,2 6 13-15,-6 6-131 16,-3 10-143-16,3 4-49 16,6 20-601-16</inkml:trace>
  <inkml:trace contextRef="#ctx0" brushRef="#br0" timeOffset="37087.78">13168 13293 1724 0,'-3'-2'535'0,"3"2"-421"0,0 0-18 0,0 3-78 0,3 10-9 0,-3 9 113 0,2 10-73 15,0 2-32-15,5 2-17 16,-1-6 13-16,1-2-43 15,0-8-7-15,-5-4-163 16,-4-8-164-16,-16-10-520 16</inkml:trace>
  <inkml:trace contextRef="#ctx0" brushRef="#br0" timeOffset="37302.37">13110 13090 1785 0,'0'0'604'16,"0"0"-490"-16,0-2-81 0,0 2 16 16,0 2-30-16,2 2-19 15,2 6 0-15,7 4-35 0,1 4-11 16,-1 4-402-1,20 23-335-15</inkml:trace>
  <inkml:trace contextRef="#ctx0" brushRef="#br0" timeOffset="37669.03">13395 13297 1918 0,'0'0'556'16,"0"1"-478"-16,-2 4-13 15,4 8-32-15,2 5 9 0,2 11 22 16,4 3-44-16,5 6-7 16,3-2-13-1,2 0 1-15,-2-6-2 0,2-8 1 16,-9-6 0-1,-2-10 10-15,-3-3-8 0,2-3 22 16,3-9 10-16,-1-7-11 16,6-8 58-16,5-6-81 15,-8-6 0-15,0 0 17 16,-1-2-17-16,-4 0 0 16,1 4-65-16,3 4-79 15,-2 8 3-15,-1 6-148 16,3 7-19-16,15 1-70 0</inkml:trace>
  <inkml:trace contextRef="#ctx0" brushRef="#br0" timeOffset="38285.61">13869 13284 1732 0,'0'0'476'0,"0"0"-416"15,-2 5 5-15,0-1 20 16,-5 6 13-16,-2 6 68 16,-4 10-118-16,2 2-27 15,2 2 8-15,2 0-29 0,5-6 15 16,4-6-15-16,5-2 0 16,0-4-9-16,-1-8 9 15,7-4 0-15,1-8 15 16,3-2-15-16,6-8 0 15,-1-4-14-15,-1 0 14 16,-8 2-4-16,-7 2 4 16,-2 6-8-16,4 8 7 15,-8 2 2-15,2 2-8 16,0 2-5-16,-2-4-12 16,5 4 7-16,1-4 17 15,5-2 0-15,9-2 0 16,1-10 7-16,5-4-16 15,-2-8 2-15,3-11 7 16,-7 2 9-16,3-10-8 16,-10-1 0-16,-2-4 15 15,-6-4-10-15,-3 4 28 0,0 2-34 16,-2 13 0-16,0 13 56 16,-2 16-28-16,0 4 5 15,-3 8-33-15,-2 13 17 16,-4 15 25-16,-5 20-12 15,-3 18-23-15,3 0 45 16,7 0-52-16,5 1-3 16,2-7-5-16,-3-6 16 15,10-10-11-15,-3-14 3 16,0-16 0-16,2-4-35 16,-1-8 34-16,1-6-56 15,0 0-30-15,4-6-84 16,0-8-155-16,10-44-236 0</inkml:trace>
  <inkml:trace contextRef="#ctx0" brushRef="#br0" timeOffset="38469.57">14143 13108 1662 0,'7'-2'459'0,"2"2"-393"0,8-4-56 0,8 2 86 0,2 4-90 0,-4 0-6 0,-2 4-61 16,-3 2-154-16,9 24-336 0</inkml:trace>
  <inkml:trace contextRef="#ctx0" brushRef="#br0" timeOffset="38969.67">14257 13445 1669 0,'0'-2'532'0,"0"2"-418"15,4 0-40-15,3 0 118 16,2-4-47-16,0-2-49 16,2-4-57-16,5 0-25 15,-3-4 20-15,-1 2-34 16,-6-4 0-16,-4 6-19 0,-2-2 19 15,-2 4-38-15,-4 4 23 16,-4 6-1-16,-1 4 1 16,-5 4 15-16,1 10-3 15,4 4-9-15,6-2 12 16,5-2-11-16,7-2-5 16,2-6-35-16,0 0 31 15,7-6 2-15,-3-2 8 16,1-4 10-16,3-4 0 15,-1-4 1-15,-1-6-2 16,3 4 12-16,-5-6 1 16,1 0-12-16,3 2-15 15,-3 0 14-15,1 6 1 0,-4 4-10 16,-1 6 2-16,1 4 8 16,3 10 15-16,-2 2-13 15,1 10-2-15,1 0 25 16,-9 2-25-16,-8-2 0 15,-15 4-1-15,-13 0-35 16,-11-1-68-16,-16 1-130 16,-11-4-148-16,-109 22-593 15</inkml:trace>
  <inkml:trace contextRef="#ctx0" brushRef="#br0" timeOffset="39635.67">13002 13958 1633 0,'14'0'270'0,"8"4"-203"0,16-4-26 0,9 2-25 0,0 0-7 0,-5-2-18 0,-4 0-12 16,-9 2-216-16,8-8-403 16</inkml:trace>
  <inkml:trace contextRef="#ctx0" brushRef="#br0" timeOffset="39819.31">12944 14011 1158 0,'12'-4'667'16,"-3"1"-529"-16,11-4-66 15,11 3-28-15,5 0-1 16,1 1 37-16,3 1-80 0,1 0-20 15,-3-1-112 1,26-14-463-16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24:18.117"/>
    </inkml:context>
    <inkml:brush xml:id="br0">
      <inkml:brushProperty name="width" value="0.05292" units="cm"/>
      <inkml:brushProperty name="height" value="0.05292" units="cm"/>
      <inkml:brushProperty name="color" value="#FF0000"/>
    </inkml:brush>
  </inkml:definitions>
  <inkml:trace contextRef="#ctx0" brushRef="#br0">8568 11664 1358 0,'-2'0'238'0,"2"0"-103"0,0 0 0 0,0-2-91 0,0 2 1 0,0 0 22 0,0 0 8 16,0 0 26-16,-2-2 2 15,2 2-47-15,-2-2 50 16,0 0-56-16,0 0-22 15,-1 1 11-15,-5 1-24 16,-2-3 31-16,2 1-46 16,-5 2 0-16,-1-2 22 15,1 4-22-15,-1-2 0 16,-3 2 0-16,-4 2 1 16,-1 0 11-16,2 0-12 15,0 5 0-15,-1-4 3 16,2 4-3-16,1 0 0 15,0 0-2-15,-4-1 10 0,-1 3-5 16,1 0-3-16,-2 4 0 16,2-2 13-16,-1 2-12 15,5 0-1-15,3-1 0 16,-1-2 12-16,7 0 7 16,0 2-19-16,1-2 1 15,-4 6 13-15,6 2-14 16,-3 2 0-16,-1 2-6 15,4 0 15-15,-1 0-3 16,1 2-6-16,-1 2 0 16,2 0 7-16,1 7-6 15,-1-3-1-15,3-2 0 0,0 4 12 16,0-4-4-16,0-2-8 16,0 2 0-16,2-4 6 15,2 2-6-15,0-4 0 16,2 0-1-16,1-2 2 15,1 1 2-15,2-1-3 16,2 0 0-16,1-4 2 16,1 1-2-16,1 0-5 15,3-3 4-15,-3-2 2 16,3 0 4-16,-1-4-5 16,1 4 0-16,-1-4 6 0,1 2-6 15,-1-4 0 1,1 0 0-16,-3-2 1 0,4 0 5 15,-2 0-6 1,3-2-3-16,-1 2 3 0,4-6 1 16,-1 2-1-16,1-2 0 15,0 0 6-15,-1 0-6 16,-2 0 0-16,-2 0-6 16,-1 0 6-16,1 0 0 15,1 2 0-15,1-2 0 16,0 0 2-16,0-2 5 15,-2 0-7-15,3-2-1 16,-3-2 1-16,2 2 0 16,-2-2 0-16,-3-2-1 15,3 2 2-15,-6 0 3 0,1 0-4 16,3 0-4-16,-3 2 4 16,1 0 0-16,-4 2-1 15,3-2 1-15,-1 0 0 16,-2-2 6-16,1 0-6 15,-3 2-3-15,6-2 3 16,-1-5 0-16,-2 6 0 16,2-1 0-16,0-2 0 15,-2 2 6-15,0 0-6 16,0-3 0-16,2-2 0 16,1 0 0-16,-6 0 0 15,1 3 0-15,-3-2 1 16,0 3 5-16,2 3-6 15,-2 1-3-15,-2-4 3 0,2 1 0 16,-2 2 0-16,1-1 0 16,-1 1 0-16,0-1 5 15,0-3-5-15,0 4-5 16,3-2 5-16,-2 2 1 16,1-4 0-16,0 2-1 15,3-2 0-15,-5 0 3 16,2 0-3-16,1 0-4 15,-3 0 3-15,1 0 2 16,1 0 1-16,-2-2-2 16,3 0 0-16,-1 0 0 15,0 2 0-15,-2 0-4 16,5 0 4-16,-2 2 0 0,-3 0 7 16,3 0-7-16,-3-4 0 15,2 4-1-15,-2-2 1 16,0-2-5-16,1 0 5 15,1-4 1-15,1 2 5 16,2 0-6-16,-3 0 0 16,-2 0 0-16,2 2 0 15,-4-3 0-15,0 4 4 16,0-1-3-16,-2 0 9 16,2-1-10-16,-2 0 0 15,0 0-1-15,2-3 1 16,-2 4-6-16,0-2 6 15,-5 4 0-15,4-4 1 0,1 4-1 16,-2 0 0 0,1 0 2-16,-1 0-2 0,2 2-9 15,-2-2 9-15,2 0 0 16,-1 2 7-16,-1-4-7 16,1 2 0-16,-4 2 3 15,5-2-3-15,-2 4 0 16,-2-2 0-16,1 2 0 15,-2-2 7-15,0-2-7 16,1 0 0-16,-3 0 2 16,0 0-2-16,2 2-1 15,1 0 1-15,1-2 0 0,1 4 9 16,-2-2-9-16,0 0 0 16,0 2 3-16,1-4-3 15,1 2-7-15,-2 0 6 16,-2-2 2-16,-3-1 7 15,5 0-8-15,-3 0 0 16,-2 0 1-16,2-4-1 16,-2 6-7-16,2-4 6 15,0 1 2-15,-2 1 6 16,-3-1-7-16,3 2 0 16,0-1-1-16,-4 0 1 15,4 0-7-15,-3 5 6 16,-1-4 2-16,-1 4-6 15,3 2 5-15,-6-2 0 16,4 3 6-16,-1-2-6 0,-4 1-3 16,3-2-4-16,-2 0 14 15,4 4 5-15,4-2-12 16,-2 2 0-16,4 0 6 16,-1 0-6-16,4 0 0 15,2 0-6-15,-1 0 12 16,-1 0 3-16,4 2-9 15,-1-2 0-15,0 0 1 16,3 0-1-16,0 0-1 16,0 0 0-16,0 0 1 15,0 0 7-15,-2 0-7 16,4 0 0-16,-2 0 8 16,3 0-7-16,-3-2 7 15,0 2-5-15,3 0 7 16,-3 0 20-16,0 0-30 0,0-2 9 15,0 2 14-15,0 0-22 16,0 0-1-16,-3 0 0 16,3 2-35-16,-7 0 8 15,-4 12-286-15,-51 53-534 16</inkml:trace>
  <inkml:trace contextRef="#ctx0" brushRef="#br0" timeOffset="2899.25">8221 13365 333 0,'0'0'1260'16,"0"0"-1046"-16,0 0-88 0,0 0-33 0,0 0-56 0,0 0-36 0,0 0 51 0,2-2-27 16,-2 2-13-16,0 0 21 15,-2 0-3-15,2 0 32 16,0 0-37-16,0 0-16 15,0 0 41-15,0 0-40 16,11 2 16-16,-11 0-1 16,2 0-16-16,-2-2 33 15,0 0-42-15,0 2 2 16,0-4 44-16,0 2-37 16,0 0 2-16,0 0-1 15,0 0 4-15,0 0 11 16,0 2-25-16,0-2 0 0,0 0 23 15,0 0-23-15,0-2 0 16,0 2 1-16,0 0-1 16,0 0 15-16,0 0-15 15,0 0 0-15,8 10 16 16,-6-10-16-16,-2 4 0 16,0-4 7-16,0 2-6 15,0-2 25-15,2 0-26 16,-2 0 0-16,0 0 25 15,2 0-24-15,-2 0-1 16,0 2 12-16,0-2-11 0,0 0 29 16,0 0-30-1,0 0 1-15,0 0 21 0,2 2-22 16,-2-2 0 0,4 2 12-16,-1 0-11 0,-3 0 14 15,2 0-15-15,0 2 0 16,-2 2 12-16,2-4-12 15,2 4-5-15,2-2 4 16,-4 4 2-16,2 2 8 16,0-2-9-16,1 4 0 15,3-4-3-15,0 2 3 16,-4 2 0-16,5-4 0 16,2 2 1-16,3-2 5 15,-2-2-6-15,0 2 0 0,3-4 5 16,-1 2-5-16,-1-2-2 15,3-2-4 1,-1 1 12-16,-2-6 3 0,8 1-9 16,-3-4 0-16,4 0 5 15,-2-4-5-15,0 4-2 16,-7 0 2-16,-1-2 0 16,-1 2 2-16,2 2-2 15,-1-2 0-15,0-2 2 16,5 0-2-16,-5 0 0 15,5-2-2-15,0-2 10 16,-1-2-5-16,3 2-3 16,-3-4-1-16,-3 0 0 15,6 2 1-15,-6-2-1 16,0-2-7-16,3 3 16 0,-8 0-13 16,4-2 5-1,-6 5 0-15,5-2 9 0,-3 0-9 16,-2 2 0-16,1 1-1 15,-5-3 3-15,2 0 2 16,-4-1-4-16,0 1 0 16,-2 0 3-16,-2 0-3 15,-1 2 1-15,1-2-3 16,-2-2 8-16,-2 4-1 16,-1-4-5-16,1 0-11 15,1-2 11-15,-2-2 0 0,0 0 1 16,-4 0-2-1,1 4 2-15,-1-4-15 0,-7 3 14 16,0-1-18 0,-4 4 18-16,1-4 0 0,-4 3 0 15,1-2-1-15,3 1 3 16,2 2 11-16,2 0-13 16,0 0-1-16,5 4-5 15,3-2 7-15,-3 2-1 16,1 4 0-16,1-2-1 15,0 4 1-15,-4 2 0 16,3-2-15-16,0 2 14 16,-6 2 1-16,6-2 0 15,-1 2 0-15,-1 0 1 16,1 0-2-16,-1 2 1 0,-3 0-6 16,3 0 6-1,-8 2 0-15,5 0-2 0,1 4 2 16,-1-2 0-1,3 0-5-15,-4 4 5 0,4-2 0 16,-1 2 2-16,1 2-2 16,1 0-2-16,-3 2 2 15,3 3 0-15,3-3-3 16,-3 4 3-16,6 0-6 16,-1 0 6-16,0 1 0 15,0 4 0-15,0-1-1 16,5 0 2-16,-3 0 3 0,0-2-4 15,3 4-6 1,-1-2 6-16,1 2 1 0,2 2 0 16,-5-1-1-16,5-4 0 15,2 1 5-15,0 0-5 16,0-4-3-16,0 3 3 16,2-3 0-16,-2-2 1 15,5-4-1-15,-1 1 1 16,-2 0 2-16,5-1-3 15,-3 0-9-15,0 2 9 16,2-4 8-16,0 4-8 16,-2-4-2-16,5 2 2 15,-5-4 8-15,2-2-8 16,0 4-2-16,1-4 2 16,-1 0 0-16,6 4 0 0,-4-2-2 15,1 0 2 1,-3 2 9-16,2-6-9 0,1 2-1 15,-3-4-1-15,1 0 4 16,0 2-1-16,-1-2-1 16,3-2 0-16,0 0 12 15,0-2-12-15,-2 2-3 16,1-4 3-16,-1 4 1 16,2 0 9-16,-4-2-10 15,1 0 0-15,-1 2-1 16,-1-2 1-16,0 0-6 15,4 0 6-15,-4 2 0 16,2-2 9-16,-1 0-9 0,-3 2 0 16,0-2 0-1,0 2 0-15,-2 0 0 0,2-2-1 16,2 2 2-16,-2 0-2 16,2 0 1-16,-2 0 0 15,0 0 1-15,0-2-1 16,3 2-6-16,-1-4 6 15,0 2 0-15,2 2 8 16,-4-2-8-16,0 2 0 16,-2 0-2-16,0 0 2 15,2 0-5-15,-2 0 4 16,0 0 2-16,0 0 7 0,0 0-8 16,0 0 0-1,-2 0-1-15,2 0 1 16,2 0-5-16,-2 0 4 0,0 0 2 15,0 0 7-15,0 0-8 16,-2 0 0-16,2 0-11 16,0 0 11-16,0 0-15 15,0 0-39-15,0 0-97 16,0 0-106-16,0 0-89 16,0-8-316-16</inkml:trace>
  <inkml:trace contextRef="#ctx0" brushRef="#br0" timeOffset="10533.41">7199 13427 1587 0,'-3'0'197'0,"-1"-2"-64"0,1 4-37 0,1-2-55 0,2 0 43 0,0 0-18 16,0 0-35-16,0 0 19 16,0-2-26-16,2 2-2 15,-2 0 13-15,0 0-19 16,0 0 40-16,3 0-47 16,-3-2-8-16,4 2 54 0,-4 0-16 15,-4 0-13 1,4 0-2-16,0 0-23 0,0 0 26 15,0 0-27-15,0 0 0 16,-3 0-1-16,3 0 1 16,-2 0-45-16,0-4-48 15,-3-2-42-15,3 0-31 16,0-6-13-16,4 0-74 16,-2-4-59-16,2-28-887 15</inkml:trace>
  <inkml:trace contextRef="#ctx0" brushRef="#br0" timeOffset="11084.6">7062 13196 756 0,'0'-2'605'0,"0"2"-455"0,2 0-12 0,4 2-34 0,2 0-23 0,3 3-15 0,7-4-3 15,7 2-35 1,4-2 40-16,2 2-19 0,7-2-16 15,4-1 32 1,3 0-10-16,5-1-4 0,2-3 5 16,2-5-38-16,4-3 57 15,1 0-48-15,-1-2-15 16,2 0 34-16,-8 0-34 16,-6 4 0-16,-7 2-12 15,-10 2 8-15,-10 4 1 16,-5 0-9-16,-5 2-9 15,-7 0 9-15,-2 0 1 0,0 0 23 16,-2 0 3 0,-3 0-25-16,3 0 64 0,0 0-66 15,0 2 0-15,0-2 27 16,-3 2-21-16,-2 2 5 16,3-2-11-16,-5 2 0 15,1 2-12-15,-4-2 12 16,1 0-42-16,-1 0-12 15,-5-2-126-15,1 0-179 16,-35-18-743-16</inkml:trace>
  <inkml:trace contextRef="#ctx0" brushRef="#br0" timeOffset="12383.33">7016 12028 1811 0,'0'0'282'0,"0"0"-139"0,0-3-52 0,2 3-41 0,-2 0-40 16,4 0-4-16,3 0 0 15,5 0 59-15,1 0-1 16,9-4-11-16,3 0 19 0,6-2-18 15,9 0-20-15,6-6-17 16,6 0-8-16,6-2 18 16,-2 4-27-16,-1-2-6 15,0 4 6-15,-1-4 2 16,-7 6-1-16,-9 0-1 16,-9 0 6-16,-14 0 6 15,-7 6-12-15,-6-2 0 16,-2 2 13-16,-2 0 26 15,-2 0-3-15,2 2-3 0,-4-2-33 16,-5 2 33 0,-3 4-33-16,-3-2-20 0,-4 4 10 15,-3 4-110-15,-12 4-149 16,-88 38-368-16</inkml:trace>
  <inkml:trace contextRef="#ctx0" brushRef="#br0" timeOffset="19200.02">10104 10990 1328 0,'0'0'287'0,"-2"0"-137"0,-1-1-33 0,3 1-68 0,0-3-25 0,0 3 63 0,0 3-19 16,0-6 20-16,-2 3 4 16,2 0-17-16,0-1 15 15,2 1-45-15,-2 0-38 16,0 0 32-16,0 1-39 15,-2-1-7-15,2 13 1 16,-2 7 6-16,0 10 18 16,2 4-18-16,2 6 0 0,2 0 30 15,1 0-29 1,1 0-1-16,2-4 8 0,-4-4-7 16,-2-1 4-16,0-8-5 15,0-1 0-15,1-1 4 16,-3-7-4-16,2 0-7 15,0-6 5-15,0-2 4 16,0 2-5-16,0-4 3 16,-2-2 0-16,0 2 3 15,3 0-3-15,-1-2 0 16,1 6-1-16,-3-4 2 16,2-2 5-16,0 2-6 15,-2 0 0-15,2-2 1 16,3 4-1-16,-5-4-5 0,2 2-4 15,-2 0 18-15,2 0-4 16,0 4-5-16,0-4 0 16,0 0-2-16,1-2 2 15,-3-2 0-15,0 0-1 16,2 0 2-16,-2-2 9 16,0 2-10-16,0 0 2 15,0 0 28-15,0 0-23 16,0-2 5-16,2-4-12 15,-2-4 17-15,3-4-19 16,1-2 2-16,-4 0-3 0,2 0-3 16,1-2 6-1,-1-2-7-15,0-2-7 0,0-3 1 16,0 2-2-16,3-2 15 16,-3 5-9-16,0 6 7 15,0 5 2-15,-4 4-17 16,2 5 16-16,0 2-25 15,-2 1 18-15,2-3-10 16,0 0-6-16,0 0 23 16,2 0 1-16,-2 0 0 15,-2 0-13-15,4 0 26 16,-4-3-4-16,2 3-9 16,0 0 0-16,0 0 0 15,0 0 0-15,0 0-12 16,0 0 11-16,0 0 2 15,0 0 3-15,0 0-4 0,0 0-12 16,0 0 12-16,0 0 0 16,0 0 0-1,0 0 0-15,0 0 1 0,0 0-21 16,0 0 20-16,0 0-42 16,0 0 42-16,0 0 9 15,-7 14-8-15,5-11-2 16,0-2 2-16,2-1-16 15,0 3 15-15,0-6 0 16,2 3 3-16,-2 0-2 16,0 0 5-16,0 0-12 15,-2 0 17-15,2 0-10 16,0 0-1-16,2 0 0 0,-2 0 3 16,-2 0-1-16,2 0-2 15,0 0 0-15,0 0 18 16,0 0 2-16,0 0-20 15,0 0 0-15,0 0 0 16,0 0 6-16,0 0-12 16,4-12 6-16,-4 4-4 15,0-2-14-15,0-4 18 16,5-2-18-16,-5 0 12 16,0-4 1-16,0-2-8 15,-5 0 12-15,1-2-22 0,2 0 13 16,-5 2 10-1,3 0-18-15,-3 0 18 0,2 2 1 16,-1 4 5-16,-1-2-6 16,7 4 1-16,-2 4 8 15,0 3-9-15,2 3-5 16,-2 3 5-16,2 1 1 16,0 0-1-16,-3 0 0 15,3 0 0-15,0 0 0 16,0 0 0-16,-2 0 0 15,2 0 3-15,2 0-3 0,-4 0-6 16,2 0 4 0,0 1 2-16,-3-1 12 15,3 0-12-15,0 0-7 16,0 0 7-16,0 0 2 16,0 4 11-16,-2-4-13 0,0 3 0 15,0-3-1-15,-2 1 1 16,1 2-20-16,1-3 14 15,-4 3 6-15,4 1-10 16,-8 3 5-16,6 3 5 16,-1 4-10-16,3 8 10 15,-2 10-6-15,2 6 4 16,4 6 4-16,4 2-1 16,3-2-1-16,7-4 0 15,-5-5 6-15,0-7-6 16,-4-6 0-16,2-7 1 15,-7-8 0-15,2-3-2 16,-2-4-4-16,-2 0 5 0,3 2 26 16,-3-4-25-16,2 2 18 15,-2 0-6-15,2-3-1 16,1 2 5-16,-1-3-17 16,0 1 0-16,0-1 0 15,3 3 0-15,-3-4-17 16,-2 1-31-16,2 0-108 15,0 0-81-15,5-3-297 16</inkml:trace>
  <inkml:trace contextRef="#ctx0" brushRef="#br0" timeOffset="21517.33">10984 10957 527 0,'0'-7'940'0,"0"6"-801"0,0-4-108 0,2 4-30 0,1-3 25 0,-1 1-20 16,0 2 43-16,-2 1 61 16,0 0-25-16,0 0 43 15,0 0-32-15,0 0-44 16,0 0 20-16,0 0-27 15,0 0-3-15,0 0 0 16,2 1-40-16,-2-1 5 16,0 4-7-16,4 5 0 15,3 9 41-15,0 1-29 16,2 6-11-16,-3 1-1 16,1-2 9-16,0 2 13 15,2-2-22-15,-5 2 0 16,1-2 5-16,-3-2-5 0,0 0 0 15,0-4 3-15,-2-2 9 16,0-6 5-16,0-4-17 16,2 2 0-16,-2-2 2 15,0 0-2-15,2 2 0 16,1 2 0-16,0 2 15 16,-1 2 2-16,0-1-17 15,2-2 0-15,-2 0 6 16,3-1 0-16,-3-6-6 15,0 1 1-15,-2 0 17 16,2 0-10-16,-2 2-8 16,0-5-3-16,2 2 3 15,-2-2 0-15,0-2 0 16,0 2 13-16,2-2-7 16,-2 0 29-16,4 0-35 15,-4 0 0-15,-4 0 27 0,4 0-7 16,0 0-19-16,0 0 16 15,0 0-7-15,4 0 19 16,-4-2-29-16,0 2 0 16,-4 2 15-16,4-2-14 15,0 0-2-15,0 0-16 16,0 0-149-16,0-13-215 16,-6-10-865-16</inkml:trace>
  <inkml:trace contextRef="#ctx0" brushRef="#br0" timeOffset="25716.78">11519 11059 698 0,'0'0'648'0,"0"0"-567"0,0 0-47 0,0 0-13 0,2 0-10 16,-2 0 4-16,0 0 7 16,0-2 16-16,2 2 41 15,-2-2-50-15,0 2-28 16,2-2 20-16,-2 0 17 15,2 0-29-15,-2 2 43 16,0-5-41-16,0 4 28 16,0-1-29-16,0 0 23 15,0-2 0-15,0 2-19 16,0-1 7-16,0 3 7 16,0 0-4-16,0 0 41 0,2 0-49 15,-2 0-7-15,0 0 17 16,0 0 4-16,0 0-5 15,0 0 4-15,0 0-28 16,0 0 53-16,0 0-47 16,0 0-7-16,0 0 8 15,0 0-7-15,0 0 13 16,6 11-14-16,-2-3 1 16,-2-2 6-16,2 2-7 15,-1-2-4-15,-3 4 4 16,4 2 6-16,0 0 3 15,-4-2-9-15,2 2 0 16,1-4 7-16,-3 0-7 16,2 2 0-16,-2-4 0 15,0 2 0-15,0 2 26 0,3 0-26 16,-3 2 0-16,0-2 28 16,0 2-28-16,0 0 0 15,0 2 5-15,-3-2 7 16,3 2 2-16,0-4-14 15,0 2 0-15,0-2-12 16,0 2 12-16,3-2 0 16,-6 2 16-16,1-2-15 15,2-2 22-15,-3 6-23 16,3-4 0-16,-2 3-5 16,2-4 5-16,0 2-1 0,0-5 1 15,2 2 6-15,-2 0 3 16,3-5-9-16,-3 2 0 15,0-3 6-15,2 2-6 16,-2 2 0-16,0-4 0 16,0 0 1-16,0 2 9 15,0-4-10-15,3 2 0 16,-3 0-9-16,0-2 9 16,0 0 0-16,0 0-1 15,0 0 1-15,0 0 2 16,0 0-2-16,2 2 0 15,-2-2 1-15,0 2-1 16,2 0 0-16,-2 0-3 16,2 2 14-16,-2-2-8 0,2 0-3 15,-2 0-1-15,3 0-8 16,-3-2 9-16,0 2 0 16,2 0 0-16,-2-2 0 15,2 2 0-15,-2-2 0 16,0 0 0-16,0 0 10 15,0 0-10-15,0 0 0 16,0 0 0-16,0 0 1 16,0 0 32-16,0-2-33 15,-2 0 0-15,2-6 19 16,-2-4-19-16,-1-2-5 16,1-4-2-16,0-4 11 15,-5-5-26-15,2-5 20 0,-3-2-31 16,1-4 26-16,1 4 1 15,-4 2-15-15,4 2 15 16,1 6-3-16,3 6-12 16,-2 2 21-16,4 4-11 15,-2 6 5-15,2 0 6 16,2 2-1-16,-2-4-7 16,0 4 8-16,4 0 4 15,-4 0-4-15,0 2 0 16,0 2 0-16,0 0 8 15,0 0-7-15,0-2-1 16,0 2 1-16,0 0 33 16,-4 2-29-16,4-2-4 15,4 0 24-15,-8 0-25 0,8 0-9 16,-4 0 9-16,-4-2-6 16,4 2-15-1,0 0 21-15,0 0-14 0,0 0 13 16,0 0-12-16,0 0-17 15,0 0-40-15,0 0-145 16,15 6-124-16</inkml:trace>
  <inkml:trace contextRef="#ctx0" brushRef="#br0" timeOffset="26901.81">12379 11059 1437 0,'0'0'301'0,"0"0"-154"0,0 0-67 0,0 0-59 0,2 0 30 0,-2 2-50 15,0 2 28-15,2 4 70 16,-2 2-9-16,0 4-11 16,2 2-46-16,0 0-7 15,3 4 40-15,0 2-50 16,1 6-1-16,-3 2 17 16,-1 1-23-16,0 2 27 15,-4-1-36-15,2-3 10 16,-2 0 37-16,-1-4-41 15,3-7-5-15,0-4 26 0,0-6-16 16,0 0 10-16,3-4-21 16,-3 0 7-16,0-2 16 15,0 0-23-15,2 0 0 16,-2-2-1-16,2 2 3 16,-2-2 10-16,2 2-12 15,-2-2 0-15,0 0 12 16,0 0-12-16,0 4 0 15,0-4-6-15,0-4 15 16,0 4 4-16,2 0-13 16,-2 0 6-16,0 0 16 15,0 0-22-15,0 0 0 16,0 0-11-16,-2 0 22 16,2 0-1-16,0 0-10 15,0 0 0-15,0 0 15 0,0 0-15 16,0 0 0-1,0 0-1-15,0 0 9 0,0 0 7 16,0 0-15 0,0 0 0-16,0 0 11 0,0 0-11 15,0 0-10-15,0 0 10 16,9-8-30-16,-7 2-24 16,3 0-229-16,-3-16-458 15</inkml:trace>
  <inkml:trace contextRef="#ctx0" brushRef="#br0" timeOffset="34818.08">11487 12793 1080 0,'0'0'375'0,"0"0"-119"0,3-2-85 0,-3 2 0 0,2 0-4 0,-2 0-40 16,2-2-14-16,-2 2-41 16,2 0 39-16,-2 0-71 15,0 0-26-15,-2 0 16 16,4 0-29-16,-2 0 0 15,0 0-1-15,0 0 9 0,0 0-14 16,0 2 5-16,0-2-7 16,2 0 7-16,0 0 0 15,2 2 0-15,-2-2-1 16,0 0 7-16,0 3-25 16,2-3 19-16,-2 1-68 15,1-1-13-15,1 0-64 16,-2 0-145-16,5-10-266 15</inkml:trace>
  <inkml:trace contextRef="#ctx0" brushRef="#br0" timeOffset="35436.11">11969 12675 1029 0,'-7'-2'861'0,"0"2"-728"0,-4 0-133 0,5 4 0 0,-8 18-255 0</inkml:trace>
  <inkml:trace contextRef="#ctx0" brushRef="#br0" timeOffset="43567.84">10191 13439 1524 0,'0'-2'260'0,"0"2"-94"0,0-2-2 0,0 2-37 0,2 0-34 0,-2 0-19 16,2-2 32-16,0 2-55 15,3-2-21-15,1-4 20 16,6 2-26-16,3-2 1 16,7 0-25-16,7-2 6 15,1 2 17-15,5 0-23 16,3 0-8-16,-3-2 8 16,-8 4 1-16,-7 2-1 15,-11 0-18-15,-7 4-68 0,-8 2 7 16,-15 8-43-1,-14 4-88-15,-11 8-7 0,-15 0 1 16,1 2 90 0,-4-2 114-16,3-4 12 0,3-2 57 15,11-4 25-15,14-1-4 16,9-8 38-16,12 1-76 16,10-6 1-16,11 0-10 15,13-6-4-15,9-2 29 16,7 0-56-16,5-2 28 15,-1 2-4-15,-4 2-15 16,-2 2 9-16,-8 0-18 16,-7 4 0-16,-11 0-13 15,-4 0 23-15,-8 4-10 16,-8 0 33-16,-5 4-18 0,-8 1 11 16,-6 2-26-16,2-3 0 15,3 0-9-15,2-2 9 16,4 1-56-16,9-4-116 15,7 1-282-15</inkml:trace>
  <inkml:trace contextRef="#ctx0" brushRef="#br0" timeOffset="45601.65">10906 13447 1353 0,'0'0'265'0,"0"0"-106"0,0 2-55 0,2-2-41 0,-2 0-39 0,2 0 15 15,-2 0-14-15,0-2 16 0,0 2 68 16,2 0-34 0,-2 0-10-16,2 0 4 0,-2 0-26 15,0-2-2-15,0 2-34 16,0 0 4-16,3 0 40 16,4 0-50-16,-1-4 12 15,5 0 4-15,3-2 2 16,3-4 2-16,0 2-21 15,2-4 0-15,1 4 18 16,1 0-18-16,-6-2 1 16,-1 4-1-16,-1 0 2 15,-5 2 10-15,-2 0-12 0,-2 4 0 16,-4 0-14-16,-2 4 14 16,-4 0-15-16,-4 8 9 15,-13 6 0-15,-3 4 5 16,-3 2-46-16,-2-2 26 15,2-2 14-15,4-4 7 16,7-4 0-16,5-6 1 16,5-2-1-16,4-2 17 15,2-2-17-15,8-2 0 16,0-2-1-16,3-2 1 16,4-6-6-16,7 2 6 15,0-2 0-15,3 2 9 16,-6 0-9-16,4 0 0 0,-9 4 0 15,2 0 0-15,-3 4-1 16,-6-2 1-16,-3 4 0 16,-2 0-13-16,-2 4 10 15,-3-2 3-15,-1 2 6 16,-8 0-6-16,3 2 0 16,-2 2-1-16,1-4 2 15,4 0 15-15,1-2-16 16,3-2 0-16,1 0 2 15,6 0-2-15,-1 0-8 16,5-6-28-16,5-4-57 16,7 0-123-16,25-20-333 15</inkml:trace>
  <inkml:trace contextRef="#ctx0" brushRef="#br0" timeOffset="46968.55">9244 13561 884 0,'-3'0'123'0,"3"0"-95"0,0-2-28 0,-2 2-24 0,4 0-149 16,-6 0-488-16</inkml:trace>
  <inkml:trace contextRef="#ctx0" brushRef="#br0" timeOffset="48135.7">9233 13569 349 0,'0'4'588'16,"-2"-4"-405"-16,2 0-15 15,0 0-58-15,0-4-55 16,2 4 11-16,-2 0 15 15,-2 0 18-15,4 0-6 16,-2 0-48-16,-2 0 66 16,2 0-63-16,0 0-9 15,0 0 20-15,0 0-5 16,0 0 7-16,0 0-10 0,10 0-16 16,-1-4 28-16,3 3-26 15,3-4-1-15,1-1-9 16,-3 2-15-16,5-4 26 15,-5 4-38-15,-1 0 0 16,-1 2 3-16,-7 0-3 16,-2 2 0-16,-2 0-2 15,0 0 4-15,-2 0-2 16,-2 2 0-16,-5 4 0 16,-5 3 13-16,1 0-13 15,-5 0 0-15,5-4-1 16,3-1 2-16,8-2 14 15,0-2-15-15,4 0 0 16,-2 0-12-16,6-2 12 0,4-6 0 16,8 0-1-16,4-3 2 15,7-4-16 1,-2-1 15-16,0 0-54 0,-5 6 48 16,-2 0-13-16,-6 2 10 15,-3 4 9-15,-7 2-20 16,-4 2 11-16,-4 4-28 15,-7 0-10-15,-3 6 46 16,-6 2-11-16,-4 2 1 16,-1-4 2-16,2 2 18 15,2-4 14-15,5-1-23 16,3-2 0-16,-1-3 21 0,10 0-20 16,4-2 6-16,0 0-7 15,2 0 9-15,2-2 19 16,8-5-28-16,-1-2 0 15,9-1 6-15,2-4-6 16,2 0 0-16,-3 4-8 16,-4 0 17-16,1 2-10 15,-7 4 1-15,-7 4-15 16,-4-2 9-16,-4 4-2 16,-5 2 7-16,-1 4 1 15,-11 2 0-15,1 0 12 16,-4 4-12-16,2-6 0 0,-1 4 0 15,3-6 0 1,4 1 0-16,6-4 0 0,4-1 6 16,6-2 0-16,4-2-6 15,-2-1-5-15,4-2 4 16,3-3 1-16,7 0-20 16,-3-4 10-16,-2 4-40 15,3 0 31-15,-8 4-47 16,0 2-12-16,-3 0 22 15,-3 2-1-15,0 2-4 16,-3 0 14-16,1 2-3 16,-4 2 49-16,-1 0-82 15,-4-2-15-15,4 0 16 16,1-2-65-16,-13 4-387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25:24.938"/>
    </inkml:context>
    <inkml:brush xml:id="br0">
      <inkml:brushProperty name="width" value="0.05292" units="cm"/>
      <inkml:brushProperty name="height" value="0.05292" units="cm"/>
      <inkml:brushProperty name="color" value="#FF0000"/>
    </inkml:brush>
  </inkml:definitions>
  <inkml:trace contextRef="#ctx0" brushRef="#br0">16621 9719 1440 0,'0'-2'306'0,"-2"2"-151"0,2 0-68 0,0 0-48 0,-2 0 60 0,2 0-23 0,0 0 16 0,0 0 19 15,-3 0 13-15,3-2-19 16,0 2-18-16,0 0-40 15,0 0 43-15,0 0-68 16,3 0-4-16,-3 0 23 16,0 0-20-1,-3 0-8-15,3 0-13 0,0 0 0 16,18 0 26-16,2 0-26 16,9 0 1-16,5-4 21 15,3 2-10-15,8 0 3 16,6 0-15-16,1 0 0 15,-2 2 9-15,0-2-9 16,-1 0-6-16,-5 2 6 0,-2-4 0 16,-3 2 3-1,-6-2-3-15,-11 4 0 0,-8 0-22 16,-10 0 22-16,-4 0-45 16,-4 4-8-16,-10 0 1 15,-10 2 1-15,-11 6-33 16,-13-2 46-16,-3 4 23 15,-10-2 15-15,3 2-8 16,-1-4 8-16,-1-2 6 16,6 2 6-16,3-6-12 15,4 0 0-15,7 1 29 16,8-4-17-16,17 3 0 16,7-1 16-16,5-3-10 15,6 0-6-15,1 0-12 0,7-3 0 16,9 3 35-1,11-4-28-15,13 3-6 0,10-4 11 16,6 0-12-16,1-2 14 16,3 1-14-16,-4 1 0 15,-4-2 24-15,-1 1-24 16,-10 1 0-16,-7 1 1 16,-9 1 0-16,-7 3 3 15,-11 0-4-15,-11 0-1 16,-8 4-17-16,-17 6 18 15,-11-2-11-15,-15 6 1 16,-9-2 10-16,-9 1-2 16,2-6 2-16,-2 1 0 15,9 3 9-15,9-8-9 16,19 0 0-16,12-2-1 0,16-1 7 16,13 0-15-16,17 0 9 15,17-1 0-15,17-3 11 16,9-1-11-16,4-3-7 15,-1 4 6-15,-3 0 2 16,0 1 5-16,-7 0-6 16,1-1 0-16,-7 4 4 15,-12 0-4-15,-13 3 0 16,-13-2 0-16,-18 2 6 16,-11 0 12-16,-13 4-18 15,-12 2 0-15,-9 0-11 16,-1-1 11-16,-4 3-79 15,2-2-136-15,-64 9-331 16</inkml:trace>
  <inkml:trace contextRef="#ctx0" brushRef="#br0" timeOffset="6657.26">8965 4698 1244 0,'-2'0'198'0,"2"0"-91"0,-2 0-4 0,0 0-5 0,2 0 68 0,0 0-59 16,0 0-5-16,0 0 25 15,2 0-22-15,0-2 0 0,2 2-25 16,10 0-46-16,6 0 61 15,13 0-50-15,6 0-24 16,5 2 16-16,3 0-23 16,1 0-13-16,2 0-1 15,-4-2 2-15,1 0 2 16,-9 0-4-16,-2 0-36 16,-12 0-9-16,-13 0-40 15,-9-2-53-15,-10 2 16 16,-15 0-17-16,-10 0 56 15,-18 4 8-15,-7 0 51 16,0 2 24-16,-2-2 20 16,8 0 8-16,10 0 7 15,11 0 40-15,13-4 39 16,11 0-32-16,9 0-22 0,9 0 2 16,18-4 5-16,16-2-4 15,16 0-14-15,10-2-48 16,3 2 39-16,-8 2-40 15,-1 0-15-15,-11-2-66 16,-8 6-182-16,-8 4-197 16,5 6-368-16</inkml:trace>
  <inkml:trace contextRef="#ctx0" brushRef="#br0" timeOffset="7899.05">6800 4590 1540 0,'-2'0'261'0,"2"0"-162"0,-3 0-42 0,3 2 30 0,0-2-35 0,0 0 7 0,3 0 7 0,-3 0-5 16,2 0 40-16,2 0-25 15,3 4-29-15,9 0 38 16,1-2-62-16,10 2-7 16,2 0 1-16,4-2-16 15,3 0 20-15,-1-2-21 16,4-2 0-16,-8 0-3 16,-4 0 3-16,-8-2-6 15,-5 2 5-15,-10 2-39 0,-1 0 16 16,-10 0-60-1,-9 2-6-15,-11 4 39 0,-10 4-7 16,-10 0 37-16,-2 4 21 16,2-2 0-16,5 0 18 15,6-2-17-15,7-2-1 16,13-2 52-16,10-4-35 16,6-2-1-16,4 0-16 15,8-2 11-15,9-2 5 16,10-2-8-16,8 2 1 15,3-2-8-15,0-4-1 16,-3 4-66-16,-10 0-118 0,2-10-364 16</inkml:trace>
  <inkml:trace contextRef="#ctx0" brushRef="#br0" timeOffset="9865.23">22819 15155 1697 0,'-8'-1'380'0,"-2"-2"-104"0,-1 2-54 0,3-2-83 0,3 3-67 0,2 0 6 16,3 0-45-16,0 0-25 15,3-2 44-15,6 2-37 16,6 0 5-16,14 0 10 0,10-4-20 15,7 0 41 1,6 0-51-16,0 0 6 0,2 0-3 16,-2 2-3-16,-10-2-7 15,-11 4 7-15,-9 0-15 16,-13-4 4-16,-9 8-32 16,-15 2-19-16,-21 5 35 15,-15 3-63-15,-16-1 20 16,-5 0 47-16,1-3 23 15,7-1 3-15,14 1-3 16,15-3 0-16,15 3 23 16,15-6-7-16,13 2 8 15,15-2 15-15,14 0-12 16,11 0 41-16,8-12-65 16,2 4 3-16,-2-2 1 0,-5-2-7 15,-8-5-48-15,-10 3-106 16,-6-26-450-16</inkml:trace>
  <inkml:trace contextRef="#ctx0" brushRef="#br0" timeOffset="10781.79">26732 15101 1682 0,'-13'0'252'0,"1"-8"6"0,-5 4-86 0,5 2-28 0,10-2 0 16,6-4-42-16,10-2-39 16,11 0-1-16,13-2-25 0,6 2 50 15,7 2-60-15,7 4-25 16,3-2 19-16,-6 4-13 15,0 2-8-15,-5 8 0 16,-8 0 0-16,-13 0-18 16,-17 4 18-16,-15 4-66 15,-21-4 32-15,-19 2 13 16,-18 2 12-16,-5 0 7 16,-3-10 2-16,7 1 15 15,8-2-15-15,18 1 1 16,12-3 23-16,15-2-7 15,7-1-4-15,6 0-13 16,5 0-45-16,9-4-85 16,36-28-569-16</inkml:trace>
  <inkml:trace contextRef="#ctx0" brushRef="#br0" timeOffset="12698.38">5489 14043 1699 0,'0'0'231'0,"0"0"75"0,0-4-130 0,0 2-40 0,2-1-40 0,3 2-25 15,4-3 17-15,0-3-43 16,4 6-27-16,7-4 62 16,3 1-61-16,6 0 7 15,6 3 1-15,7-8-6 16,10 4 21-16,8-4-42 15,9 0 0-15,-5 2 16 16,6 3-16-16,-13 2-6 16,-1 2-7-16,-13-4-53 15,-7 4-60-15,-12-1-137 0,-6 2-208 16,-14-1 123 0,-40 14-781-16</inkml:trace>
  <inkml:trace contextRef="#ctx0" brushRef="#br0" timeOffset="12898.77">5634 14223 1444 0,'-2'2'271'16,"2"-2"-74"-16,7 0-88 16,13-2 8-16,18-2 24 15,15-6-40-15,12 0-5 0,6-10-81 16,0 2-6-16,5 2 6 15,-5-2-15-15,-6 0-59 16,51-16-251-16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2:36:58.294"/>
    </inkml:context>
    <inkml:brush xml:id="br0">
      <inkml:brushProperty name="width" value="0.05292" units="cm"/>
      <inkml:brushProperty name="height" value="0.05292" units="cm"/>
      <inkml:brushProperty name="color" value="#FF0000"/>
    </inkml:brush>
  </inkml:definitions>
  <inkml:trace contextRef="#ctx0" brushRef="#br0">4151 6025 917 0,'2'-4'105'0,"-2"4"-105"16,0 0-16-16,0 0-64 0,4 4 7 0,0-4 7 0,1-4-11 0,1 3-2 0,2-2 79 0,-4 0 108 0,2-1-65 0,-1 0-43 0,-1 0-69 0,6-1-220 0</inkml:trace>
  <inkml:trace contextRef="#ctx0" brushRef="#br0" timeOffset="367.47">4259 5979 901 0,'0'2'257'16,"0"-2"-116"-16,0 0-20 16,0 3 32-16,0-3-43 0,-2 0-13 15,0 1-16-15,2-1-25 16,0 3-4-16,0 4-23 15,-2 14-28-15,0 13 77 16,-1 8-51-16,1 14 5 16,2 0 1-16,-2 0 4 15,0 2-2-15,2-8-35 16,0-8 0-16,-2-9 24 16,4-9 6-16,-2-4-9 15,0-4-3-15,2-6-11 16,0-4 25-16,0 0-32 0,1-4 0 15,1 0 48-15,2 2-38 16,4 0 14-16,7 0 9 16,2-2-31-16,5 0 24 15,-2 2-26-15,2-4 0 16,3 2-21-16,-2 2-13 16,4 2-193-16,0 0-89 15,29 0-558-15</inkml:trace>
  <inkml:trace contextRef="#ctx0" brushRef="#br0" timeOffset="699.88">4874 6385 1622 0,'0'0'272'0,"0"0"-205"0,0 0-55 0,2 6-12 0,-2 3 15 16,0 12 9-16,3 5 27 15,-3 8-43-15,-3-2 0 0,3-4-8 16,-2-6-31 0,2-6-44-16,-2-8-212 0,-13-16-1178 15</inkml:trace>
  <inkml:trace contextRef="#ctx0" brushRef="#br0" timeOffset="950.4">4899 6057 1619 0,'0'0'225'15,"-2"0"-158"-15,2 3-66 16,0-3 26-16,-2 6-27 16,-1 3 0-16,-1 2-1 15,-2 5-35-15,-17 22-267 16</inkml:trace>
  <inkml:trace contextRef="#ctx0" brushRef="#br0" timeOffset="1683.42">5173 5943 1382 0,'-2'6'222'15,"0"8"-124"1,-3 11-19-16,-2 8-20 0,3 10-23 15,-1 5 24 1,3 0-52-16,2 2-7 0,2 0 20 16,1-4-10-16,-1-3 13 15,0-6-24-15,0-5 9 16,5-3 18-16,-2-8-27 16,1 0 0-16,-1-7 9 15,-1-6-3-15,0-4 9 16,-1-2-2-16,-1-2-12 15,1 0 32-15,-3 0 5 0,0-2-13 16,2-4 22 0,0 0-20-16,4-4 13 0,-3 2-1 15,-3 2-28-15,0-5 50 16,0 4-52-16,0 0-8 16,0-4 8-16,2 0 0 15,-2 0-9-15,2-3-1 16,0-1 1-16,0 5 4 15,-2-2-4-15,2 5-7 16,-4-2 1-16,2 5 6 16,0 3-1-16,0 1-5 15,0-3 0-15,-2 3-10 16,2 0 16-16,0-1 0 16,-2 1-1-16,2 0 7 15,-4-3-12-15,1 2-3 0,-3-2-23 16,-1-1 31-1,2 0-34-15,-3 1-32 0,-1 3-71 16,-2-3-11-16,-1 3-1 16,-10 6-229-16</inkml:trace>
  <inkml:trace contextRef="#ctx0" brushRef="#br0" timeOffset="2283.86">5510 6244 569 0,'0'0'945'0,"0"0"-756"0,0 0-147 0,2 0 1 0,0 2-34 0,4 0 11 16,4 4 32-16,1 8-5 15,4 0 20-15,1 8-4 16,4 1-42-16,-2-1 48 16,-2 1-54-16,-1-3-14 15,-3 1 10-15,-6-3-11 16,-4-6-5-16,-2-1-1 15,-4-4-10-15,0-3 15 16,-4-2 0-16,-3-6 1 16,-2-10 14-16,-1 0-5 15,4-8 9-15,0-2 16 0,4 2-26 16,6-3 29-16,8 3-37 16,6 0-9-16,1 0 8 15,10 6 1-15,0 4-101 16,2 4-40-16,2 4-3 15,-3 8-160-15,32 14-1030 16</inkml:trace>
  <inkml:trace contextRef="#ctx0" brushRef="#br0" timeOffset="2800.45">5946 6304 1200 0,'-2'0'335'0,"-2"6"-182"0,-7 0-126 0,-5 6-2 0,0 6 17 0,-4 3 6 16,4 1-21-16,5-2-7 15,3-2-19-15,0-2 19 16,8-5-20-16,8 0 0 16,-4-5-9-16,5 0 10 0,-1-4-1 15,4-9 6-15,8 0-5 16,-2-8 29-16,4 0-30 15,-2-7-1-15,-2 0 0 16,-5 1 1-16,-3 5 7 16,-6 11-6-16,-4 1 7 15,-2 4 49-15,-3 4-45 16,-4 6-3-16,-2 5-9 16,-5 10 6-16,5 7-12 15,7-4-3-15,6-2-9 16,4-4 18-16,6-4-59 15,3-10-1-15,-1-4 2 16,1-8-28-16,6-8-124 0,23-28-399 16</inkml:trace>
  <inkml:trace contextRef="#ctx0" brushRef="#br0" timeOffset="3099.81">6089 6302 1339 0,'2'0'276'0,"5"2"-246"16,-1 4 55-16,8 0 10 16,6 6-40-16,2 6 31 15,7 3-20-15,0 3-14 16,4 3 13-16,-1 2-20 0,-3 3-6 16,-9-6-39-16,-3-4 1 15,-8-8 26-15,-4-6-26 16,-5-4 7-16,-2-4 7 15,-1-2 3-15,-1-8 17 16,-5-2-35-16,5-10 0 16,4-2 3-16,2-5-3 15,11 0-15-15,7 3 0 16,7 1-6-16,6 5-90 16,1 4-99-16,61-8-381 15</inkml:trace>
  <inkml:trace contextRef="#ctx0" brushRef="#br0" timeOffset="3383.8">6773 6314 1592 0,'0'2'261'0,"0"2"-199"16,0 10-41-16,0 4 126 16,0 12-24-16,2 1-53 15,0-1-29-15,3-1-41 16,-1 0 18-16,0-9-18 16,1-2 0-16,-5-4-11 0,-2-8-83 15,-3-2-190-15,-8-24-628 16</inkml:trace>
  <inkml:trace contextRef="#ctx0" brushRef="#br0" timeOffset="3567.45">6721 6186 1729 0,'0'0'250'16,"2"2"-226"-16,6 4-24 0,-2 2-64 16,3 2-145-16,20 28-515 15</inkml:trace>
  <inkml:trace contextRef="#ctx0" brushRef="#br0" timeOffset="4133.03">7016 6495 1762 0,'2'-2'237'0,"2"0"-168"16,7-4-49-16,1-2 26 15,3-6 17-15,-1 0-28 16,-1 0-26-16,-5 0 7 16,-2 2-14-16,-4-1 40 15,-4 6-32-15,-4 3-10 16,-2-4-2-16,-3 8-19 16,-9 5 14-16,-1 5 7 15,-7 8 0-15,1 7-15 16,9-1 10-16,7-2-4 15,7-2-58-15,8-4-20 16,5-2-9-16,4-6 52 0,9-4 44 16,1-8-1-1,6-4 1-15,-2-4 0 0,-3-2 7 16,0-2-6-16,-5-2 0 16,-4 4-1-16,-4-4 1 15,0 4 24-15,-4 3-17 16,0 0 20-16,0 7 10 15,-1 0-11-15,-2 4-3 16,3 4-11-16,5 7-5 16,5 4 83-16,-1 9-22 15,6 4-31-15,-4-2 5 16,-4-4-17-16,-6-4 35 16,-5-4-23-16,-12-4-37 15,-9 6 33-15,-22 4-34 0,-14 0-280 16,-122 10-317-1</inkml:trace>
  <inkml:trace contextRef="#ctx0" brushRef="#br0" timeOffset="16300.26">4333 3256 994 0,'0'0'187'0,"-2"-2"-118"0,0 0-13 0,2 2 46 0,-3-2 15 0,3 0-39 16,0 2 63-16,0-2-83 15,0 2-23-15,0 0 4 16,0 0-21-16,3 0 3 16,-3 0-21-16,2-2 1 15,0 2 3-15,1 0-4 0,3 0 0 16,0 0 13-16,8 0-4 15,1 0 8-15,4-4-17 16,0-2 0-16,2 0 22 16,-1-2-22-16,-5 0 1 15,1 0-1-15,-7 4 1 16,-5-2 13-16,-4-2-14 16,-6 4-1-16,-5-2 0 15,-7 0 1-15,-7 0-17 16,-4 6 16-16,-7 6 1 15,-1 4 2-15,-3 4-2 16,-1 2 0-16,6 4 6 16,6 0-6-16,4 3-8 15,10-5 7-15,6 1-10 16,13-1 5-16,5 3-36 0,9 3-12 16,6-1 43-1,3 4-10-15,4 5 14 0,2 0 7 16,-4 2 0-16,-2 2 10 15,-6-6-10-15,-11-4 0 16,-5-4 29-16,-5-4-14 16,-5 0 10-16,1-5 23 15,-7 1-37-15,-5-6 55 16,1 2-35-16,-5-5-17 16,2-1 83-16,-4-4-25 15,2-1-19-15,-3-7 5 16,8-5-47-16,-1 1 38 0,5-4-49 15,5 0-79-15,6 0-86 16,4-2-62 0,25-26-681-16</inkml:trace>
  <inkml:trace contextRef="#ctx0" brushRef="#br0" timeOffset="16750.18">4662 3269 1577 0,'-2'0'228'0,"2"-3"-152"0,-2-1-50 0,0 0 20 0,2 4 37 15,2-2-28-15,-2 2-4 16,-2 0 5-16,2 0-16 16,2 2-5-16,-2-2 13 15,0 0-23-15,0 0 29 16,-2 6-54-16,2 4 0 15,2 12 9-15,-2 13 7 0,4 7-14 16,2 4 4-16,-2 2 3 16,3-2 18-16,-3-6-27 15,2-2-9-15,-1-8 9 16,0-3 1-16,-5-12-1 16,-5 2-20-16,2-6-140 15,-1-4-118-15,-18-6-413 16</inkml:trace>
  <inkml:trace contextRef="#ctx0" brushRef="#br0" timeOffset="16968.84">4538 3453 1566 0,'4'0'263'15,"3"-4"-193"-15,11 4-53 16,6-2-7-16,5 0 64 16,3 2-47-16,3-2 0 15,6 2 3-15,-1-4-30 16,0 2-86-16,44-4-411 16</inkml:trace>
  <inkml:trace contextRef="#ctx0" brushRef="#br0" timeOffset="17934.5">5061 3477 1645 0,'0'0'198'16,"-2"0"-107"-16,2 0-13 16,0 0 90-16,0 0-19 15,0-4-71-15,-2 8 3 16,0-4-41-16,-2 2-39 0,-3 6 24 16,-11 8-25-1,1 8-6-15,-4 6 5 0,5 2 2 16,7 2 5-16,3-8-6 15,4-4-4-15,0-8-10 16,4-1 14-16,2-8-7 16,3-2 5-16,2-6 2 15,2 2 17-15,6-10-17 16,2-3 0-16,3-6-9 16,-5-6 9-16,4 0-30 15,-5 4 11-15,-8 2-10 16,-1 10 29-16,-5 8-35 15,-2 6-55-15,-2 10 75 16,0 6 3-16,4 6 2 0,0-4-4 16,7-4-34-16,2-6 29 15,5-8 17-15,4-4 4 16,-3-8 16-16,6-2-6 16,-1-6-3-16,-1-6 22 15,0-2 2-15,0-4 18 16,-3-2-33-16,-5-2-18 15,0-6 30-15,-4 0-30 16,-4 4 0-16,-1-2 5 16,-2 4 3-16,-2 5 16 15,2 1-24-15,-2 2-3 16,0 4 2-16,-2 2 1 16,2 4 0-16,0 4-6 0,0 4 12 15,2 4-21-15,-2 2 15 16,0 4-53-16,-2 8 43 15,0 8 9-15,2 12 1 16,0 12 1-16,0 5 13 16,0 1 2-16,2 0-16 15,2-4 0-15,1-4 1 16,4-8-1-16,-4-6 1 16,1-6-2-16,-4-8 10 15,1-6 0-15,-1-4-9 16,-2-4 0-16,2 0 2 15,0 0 8-15,2-10 4 16,4-4-14-16,5-8 13 16,-3-4-14-16,-2 4 1 15,-2 2-9-15,-1 12 9 0,-5 4 0 16,0 4-10-16,0 4-20 16,2 8 18-16,2 2 10 15,4 10 2-15,0 2-19 16,3-4 19-16,1-4-8 15,5-4-1-15,-3-6 8 16,3-2-51-16,-1-4 7 16,-3-2-144-16,3-8-114 15,-7-30-441-15</inkml:trace>
  <inkml:trace contextRef="#ctx0" brushRef="#br0" timeOffset="18150.99">5352 3287 670 0,'10'-5'1035'0,"6"3"-915"0,10-4-59 0,9 6-40 0,-2-1 29 0,0 2-17 16,-6-1-33-16,-1 4-9 15,-6-2-140-15,-1-2-698 0</inkml:trace>
  <inkml:trace contextRef="#ctx0" brushRef="#br0" timeOffset="18404.08">5552 3411 1286 0,'2'0'739'0,"-2"2"-582"16,0-2-131-16,0 0 107 16,0 0-37-16,0 0-40 15,-2 0-31-15,2 0-24 0,0 1-1 16,-3 2-69-1,3 1-270-15,3 7-233 0</inkml:trace>
  <inkml:trace contextRef="#ctx0" brushRef="#br0" timeOffset="18834.22">5895 3503 1685 0,'-3'-2'473'0,"6"2"-431"0,-6 0-3 16,3 0-5-16,-2 0 53 16,-2 2-21-16,-5 0-36 15,-2 0 2-15,0 6-25 16,0 2-6-16,-1 0 28 15,8 6-29-15,4-2 0 16,6 4-6-16,6 2 12 16,3-2 2-16,3-2-8 15,7 2 9-15,-8-4 6 16,0-2-15-16,-9-2-9 16,-6-3 9-16,-2-6 0 15,-2 2 8-15,-2-3 2 16,-5 1-4-16,-3 2 39 0,-1-3-44 15,0 0 7-15,2-3-5 16,-2 2 4 0,1-2-1-16,6 2-6 0,-1-4-37 15,-5 3-31-15,2-1-191 16,-32-8-510-16</inkml:trace>
  <inkml:trace contextRef="#ctx0" brushRef="#br0" timeOffset="20600.14">6293 3116 1414 0,'0'-2'336'0,"0"0"-219"0,-2 0-32 0,2 2 7 0,0 0 16 0,2 0 15 16,-4 0-32-16,2 2-47 15,-2 2-37-15,0 14 1 16,0 16 49-16,-3 18-46 16,1 19-10-16,-4 5 22 15,-2-2-23-15,3-4 0 16,3-14 0-16,2-10 11 15,2-10-6-15,0-12-5 16,2-12-5-16,2-2 4 16,1-7 1-16,3-2 0 15,4-5 12-15,3-3-10 16,6-6 24-16,1-5-26 16,2 0-8-16,-4 2 7 15,-1 2 1-15,-9 8-12 16,-3 6 3-16,-1 4-3 0,2 8 11 15,5 4 1-15,1 2-2 16,3 2 2-16,3-2 0 16,0-3 0-16,4-4 0 15,-5-4-22-15,3-6 21 16,-7-2-121-16,4-7-124 16,-4-5 29-16,-1-39-289 15</inkml:trace>
  <inkml:trace contextRef="#ctx0" brushRef="#br0" timeOffset="20801.57">6420 3246 204 0,'3'0'1437'0,"2"-2"-1244"0,10 0-143 0,5 0 5 0,14 2 8 0,3-2 11 0,8 4-34 15,2-2-25-15,-2 2-15 16,-1 0-18-16,-7-2-171 16,30-22-738-16</inkml:trace>
  <inkml:trace contextRef="#ctx0" brushRef="#br0" timeOffset="21005.7">6619 3355 1512 0,'0'0'558'0,"2"0"-462"16,-2 4-96-16,0-4-1 15,0 0-40-15,0 1 35 16,-2-1-193-16,-9-5-507 15</inkml:trace>
  <inkml:trace contextRef="#ctx0" brushRef="#br0" timeOffset="21618.22">6808 3479 1708 0,'-2'0'273'0,"2"0"-203"16,-4 2-44-16,-3 0 29 15,-4 2 62-15,-9 6-78 16,-2 4-12-16,-3 4 6 15,2 4-7-15,6 0 4 16,5-4-30-16,8 2 0 16,2-2-3-16,8-4 3 0,4-2 0 15,9-4 3-15,2 0 4 16,8-4 4-16,2-2-11 16,-2-6 0-16,2-6 1 15,0 0-1-15,-2-6-15 16,3-6 15-16,-5 0 0 15,-8 2-8-15,-5 2 8 16,-8 4 0-16,-6 4-28 0,-6 4 28 16,-3 0-27-1,0 2 25-15,-2 4-1 0,2 2-3 16,-3 6 6-16,8 0-15 16,4 8 2-16,9 0 13 15,3 6-11-15,0 0 10 16,9-4 2-16,-4 0 23 15,1-4-24-15,1-4 0 16,-11-2 54-16,-3-1-16 16,-5-6-17-16,-3 2 4 15,-3 2 1-15,-6 0 13 16,-7 0-39-16,-4 4 1 16,-8-1-11-16,0-7-53 15,6-1-188-15,12-15-272 16</inkml:trace>
  <inkml:trace contextRef="#ctx0" brushRef="#br0" timeOffset="23320.74">7756 3511 1606 0,'-3'-2'302'0,"3"2"-142"0,0-2-17 0,0 0 8 0,0 4-22 16,0-2-78-16,0 2-45 16,3 6 6-16,-3 10 2 15,4 14 7-15,2 8 0 0,-1 2-11 16,2-7-10-16,-3-7 0 15,-4-10 0-15,3-5-9 16,-3-7 9-16,-3-3-13 16,6-6-2-16,1-4-23 15,0-10-41-15,5-5 14 16,3-6-1-16,5-4 33 16,1-4-91-16,7-2 23 15,-6 8 32-15,-1 8 35 16,0 8 33-16,-7 8 1 0,0 10-3 15,1 8-3 1,-3 6 6-16,1 4 0 16,2 2 0-16,-1 0 1 15,-2-4 16-15,-3-6-17 0,-1 0 0 16,-2-8 15-16,-1-2-15 16,0-4 14-16,-2 0 34 15,2-4 43-15,0-2-2 16,5-10-80-16,1-2-8 15,4-6 10-15,5-2-11 16,6 2-27-16,-3 4 21 16,2 10-5-16,-4 4 10 15,0 8-23-15,-3 8-6 16,-3 8 30-16,-1 6-38 16,-2 2-17-16,-3 0-11 0,4-2 10 15,5-8 17 1,3-8-67-16,7-4-58 15,1-4 16-15,3-6-44 0,0-2-2 16,-5-6 149-16,-1 0 45 16,-10-2 162-16,-4-2-1 15,-4 4 52-15,-7 2 13 16,-1 4-107-16,-4 6-50 16,-4 4-11-16,-7 8-56 15,-1 6 25-15,-6 8-27 16,2 2 0-16,10 2-9 15,2-4 9-15,8-2-6 16,8-1 5-16,4-10 2 0,0 0 23 16,5-8-1-1,1 0-2-15,3-6 57 0,0-3-8 16,-2-3 1 0,-3 0 10-16,-9-4-8 0,-2 0 47 15,-6-2-48-15,-7 0-49 16,-9-1 17-16,0 2-40 15,-7 8-5-15,0 0 4 16,-2 6-43-16,7 0-60 16,7 4-121-16,13 0-115 15,41 12-182-15</inkml:trace>
  <inkml:trace contextRef="#ctx0" brushRef="#br0" timeOffset="24218.6">8753 3619 1456 0,'-2'2'467'0,"0"-2"-398"0,-7 0-31 0,-2 6 1 0,-9 4 13 0,-2 8 23 16,-5 2-49-16,7 3-14 15,4-9 1-15,8 1-7 16,3-7 21-16,5 0-27 16,3-5 1-16,1-3 64 15,0-4-20-15,5-4-20 0,9-2 19 16,1-8-37-16,8-7 37 16,-6-3-38-16,1-10-5 15,-7-2 28-15,1-6-2 16,-5-2-18-16,-4 4-9 15,-5 3 2-15,-2 12 35 16,-2 3-32-16,2 8-4 16,-2 9 4-16,-1 8-5 15,1 2-20-15,0 4-4 16,-7 14 5-16,-2 12 17 16,0 14 2-16,4 14-13 15,5 3 11-15,9-4-10 16,13-2-25-16,0-12-8 15,6-13 24-15,-1-7 12 16,2-12 9-16,0-5-5 16,0-4 5-16,1-9 6 0,-4-5 6 15,3 0 8-15,-6-6-19 16,-11-1 68-16,-3-4-49 16,-7 8-19-16,-4-2 13 15,-5 9-14-15,-9 4-26 16,-2 7 1-16,-4 9 14 15,1 6-11-15,6 6 7 16,9-1-57-16,8 2 9 16,10-4-42-16,7-2 37 15,-1-4 28-15,6-8 40 16,-2-6-8-16,5-4 19 0,0-8-11 16,2-6 48-1,-6-5 0-15,4-2 6 0,-7-4 13 16,-1-5-35-1,-5-6 26-15,-3-8-58 0,-5-6 0 16,-2-4 14-16,-4 2 3 16,2 7 10-16,-2 7-27 15,0 4 1-15,2 10-1 16,-2 10 0-16,2 10-20 16,0 6-2-16,-3 16-31 15,1 15 52-15,2 17 1 16,2 16 0-16,9 4 3 0,5 2-3 15,-3-10-20-15,6-8 19 16,-4-10 2-16,-1-12-1 16,1-5 0-16,-1-9 0 15,1-8 39-15,5-2-39 16,-1-8-6-16,6-6-132 16,40-34-324-16</inkml:trace>
  <inkml:trace contextRef="#ctx0" brushRef="#br0" timeOffset="25017.77">10585 3403 322 0,'0'6'1554'0,"0"-1"-1411"0,5 12-26 0,-3 5 37 0,0 4-52 0,0-2-37 15,-4 2-53-15,0 4 45 16,0-2-39-16,-1 0-12 16,1-4 5-16,0-1-11 15,2-5-1-15,2-3-84 16,-2-4-292-16,9-10-459 15</inkml:trace>
  <inkml:trace contextRef="#ctx0" brushRef="#br0" timeOffset="25637.99">11026 3385 1701 0,'0'2'174'15,"0"-2"-107"-15,0 0-43 16,-2 2 38-16,-4 1 28 16,-6 8 12-16,-8 5-32 15,0 4 5-15,0 0-39 16,7 0 28-16,4-4-64 15,2 2 0-15,12-2 0 16,-1 4 1-16,3-4-1 16,9 4 0-16,5 0 9 15,4 0 2-15,6-2-11 16,3-2-7-16,1 0 7 0,-4-3 1 16,-4-2-1-16,-11-3 0 15,-5 1-43-15,-11-4 34 16,-11 1-27-16,-3-2 27 15,-3 0 1-15,-8-4-2 16,-4-4 9-16,2-6 0 16,0-5 1-16,8-7 12 15,3-7-12-15,10-3 0 16,10-8 9-16,14-2 2 16,4 4-11-16,9 4 0 15,2 8 0-15,-2 6 4 16,-2 6-4-16,-8 1 0 0,-10 9 11 15,-7 1-10-15,-6 3 7 16,-5 2-8-16,-8-2-11 16,-5 4 2-16,-9-3 9 15,2 3-10-15,-2-4 10 16,4 3 1-16,8-3 11 16,1 0-12-16,-1 0-35 15,3-3 35-15,-4 6-78 16,2-3-104-16,1 8-8 15,-18 0-395-15</inkml:trace>
  <inkml:trace contextRef="#ctx0" brushRef="#br0" timeOffset="26234.34">11688 3473 1559 0,'-3'-2'281'0,"-3"0"-224"0,-1 0 6 0,-3 4 6 0,-7 0-38 0,-7 4 110 0,2 4-55 0,-7 0-34 15,0 8 11-15,2 6-40 16,-2 4 47-16,9 4-58 15,5-4-1-15,5-4 11 16,6 0-13-16,2-4 3 16,6-3-4-16,6-2-1 15,0 1 17-15,11-6-24 16,-2 1-23-16,8-5 4 16,6-9-137-16,3-4-210 15,63-33-1314-15</inkml:trace>
  <inkml:trace contextRef="#ctx0" brushRef="#br0" timeOffset="27218.78">11833 3675 1563 0,'6'0'226'16,"4"2"-155"-16,9-2 20 16,1 3 8-16,3-3 5 15,-6-3-16-15,4-1-28 16,-6-2 2-16,-3-4-41 0,-2 2-9 16,-5-2-12-1,-5 2 10-15,-3-2-8 0,-1-2-2 16,-7 4-18-16,2 0 6 15,-4 4 6-15,-8 4-6 16,2 8-5-16,-8 2 17 16,0 8-6-16,-2 2 6 15,11 6-19-15,5 1-13 16,15 0-107-16,16 0 16 16,7-5 79-16,9-4 32 15,3-8 11-15,3-6 1 16,-5 0-14-16,1-10 13 0,-7 0 1 15,0-4 0-15,0-4 0 16,-6-4 2-16,-1-3 13 16,-5 2-15-1,4-4 0-15,-6 1 5 0,1 4-5 16,-1 8 0-16,-3 0 0 16,-4 8 8-16,-3 6 4 15,-1 9-11-15,4 8 31 16,-8 5-10-16,2 4-7 15,-2-2-9-15,2-1-6 16,-2-3 1-16,2-6 11 16,-2-4-12-16,2-6-6 15,0-4 6-15,-2-4 15 16,2 0 24-16,1-2 62 16,1-4-28-16,6-6-1 0,2 0-65 15,5-6-6-15,-2-5-2 16,7 4-5-16,-5-6-9 15,4 6-36-15,-6 2-31 16,-1 3 81-16,-1 8-26 16,-6 2-6-16,0 4 7 15,1 2-20-15,8 5-13 16,0-2-1-16,2 1-3 16,3-2 47-16,-2-1-58 15,3-3-53-15,2-5 65 16,3-4-2-16,0-2 43 15,-3-7 10-15,-1-2 11 16,-8-4 53-16,1-10-8 16,-9-4 39-16,-3-6-30 15,-6-2-23-15,-7 6 14 0,-5 2-27 16,1 8-1-16,1 5 40 16,0 5-32-16,3 6 17 15,5 8-3-15,1 6-30 16,0 12-3-16,1 6-6 15,-2 17 0-15,-1 11 22 16,5 4-16-16,3 4-5 16,3 0 2-16,2-2 4 15,0-4-14-15,-1-12-10 16,-5-5-101-16,2-9-109 0,-8-7-513 16</inkml:trace>
  <inkml:trace contextRef="#ctx0" brushRef="#br0" timeOffset="27402.12">12626 3445 1682 0,'18'-4'259'0,"4"0"-170"0,21-4-59 0,1 2 33 0,5 4-48 15,2 0-15-15,7 2-83 16,91-6-239-16</inkml:trace>
  <inkml:trace contextRef="#ctx0" brushRef="#br0" timeOffset="28567.88">13027 3743 646 0,'-2'-1'1025'15,"2"1"-870"-15,0-3-97 0,-2-1 14 16,2 4 110-1,0 0-70-15,0 0-14 0,2-1 7 16,-2 1-60-16,0 1 48 16,0-1-60-16,-2 4-33 15,0 3 0-15,-1 7-1 16,-4 8 1-16,5 8 0 16,0 2 6-16,6-4-15 15,8 0-5-15,5-4-34 16,3-6 39-16,5-4-1 15,0-10-23-15,6-4 25 16,-2-6-16-16,-3-8 12 16,1-2 2-16,-7 0 10 0,-2-8-11 15,-9 0 11 1,-3-2-12-16,-3-2 3 0,-1 6-40 16,-4 5 17-16,2 6-59 15,-5 7-37-15,1 5 92 16,-2 6 9-16,-2 7 5 15,6 4-4-15,4 2-29 16,6 2 47-16,2-6-13 16,9 0 15-16,-4-6 6 15,3 0 9-15,3-8-9 16,-2-4 0-16,1-2 2 16,-3-6 23-16,2-2-12 15,-9-6-12-15,-1 0 29 16,-4-4-30-16,-5 2 6 15,-7 2-6-15,-2 2-49 16,-2 2 48-16,-3 7-24 0,6 5-8 16,-1 7 24-16,3 7-69 15,6 2-32-15,4 8 29 16,7 4 24-16,14 4-18 16,4 0-4-16,4 0 2 15,-2-2 34-15,0-4 43 16,-4-2 25-16,2-8 23 15,-5-4 59-15,3-10 26 16,-5-2-35-16,1-4-16 0,-4-8-8 16,2 0-22-1,-5-6-16-15,-1-2 2 0,-4 0-11 16,-4 2 40 0,-3 0-67-16,-1 6-4 0,-6 1-13 15,1 8-43-15,-2 5-1 16,-4 5 22-16,6 8-9 15,2-1 0-15,2 4-39 16,6-4 63-16,1 2 22 16,4-6-13-16,0 0 14 15,3-6 1-15,2-2 10 16,-3-4 38-16,7-2 6 16,-1 0-31-16,-2 0 16 15,-5 4-6-15,-5 4-11 16,-9 4 19-16,-2 14 2 15,-9 16 61-15,-7 16-8 16,-7 14-29-16,-4 12-32 0,2 7 5 16,3 1 76-16,6-10-70 15,-2-13-38-15,2-26 52 16,-6-14-47-16,-7-19-2 16,4-13 23-16,2-13 31 15,8-8 5-15,10-10-50 16,16-6 4-16,24 0-21 15,23 2-3-15,26 8-12 16,17 8 10-16,72 0-8 16,-111 19-52-16,50 0-136 15,110-19-365-15</inkml:trace>
  <inkml:trace contextRef="#ctx0" brushRef="#br0" timeOffset="32151.64">2651 3561 1389 0,'0'0'360'0,"2"0"-268"0,-2 0-64 0,2 0-5 0,2 0-17 16,6 2 21-16,3 0 12 15,5 0 63-15,11 0-15 16,5 2-3-16,5 0 34 15,6-2-44-15,2 0-32 16,4 0 13-16,0 0-43 16,3 2 27-16,-1-2-39 15,-2 4 0-15,1-4 0 0,-5 0 0 16,-3 0-9-16,-11-2-13 16,-4-2-38-16,-13-2 36 15,-5 0-62-15,-6 0-35 16,-5 0-35-16,-5-4-38 15,-3-2-149-15,-26-20-210 16</inkml:trace>
  <inkml:trace contextRef="#ctx0" brushRef="#br0" timeOffset="32434.81">3264 3400 1235 0,'-3'0'466'16,"3"-1"-331"-16,-2-2-60 0,2 3-3 15,2 0-3 1,1 3-57-16,3 5 25 0,6 2 22 16,7 8 13-16,4 4-17 15,8 2-13-15,2 0-10 16,1 0-1-16,3-4-25 16,0-4 26-16,-6-2-27 15,-14-4-4-15,-3-2 10 16,-12 0-5-16,-7 0 48 15,-8 4-10-15,-7 11-29 0,-16 2 18 16,-10 8-33-16,-8 7-146 16,-110 72-333-16</inkml:trace>
  <inkml:trace contextRef="#ctx0" brushRef="#br0" timeOffset="33069.08">2306 4792 1622 0,'0'-1'291'0,"0"1"-151"0,2 0-76 0,-2 0-25 0,0 0 69 15,2-3-25-15,2 3-5 16,3 0 1-16,9-2-20 16,-1 2 20-16,12-4-37 15,10 4-25-15,17-2 44 16,11 2-34-16,13 2 5 16,7-2-10-16,3 6-21 15,4-2 21-15,-3-2-22 16,-6 0-16-16,-8-2 15 15,-10 0-55-15,-18-4-20 16,-12 3-34-16,-19-2-38 16,-11 1 7-16,-12-6-105 0,-9 2-65 15,-55-18-49-15</inkml:trace>
  <inkml:trace contextRef="#ctx0" brushRef="#br0" timeOffset="33369.87">3016 4620 653 0,'0'-4'800'16,"0"2"-623"-16,3 0-93 0,1 2-74 16,8 2 11-1,3 0 53-15,5 8-16 0,4 0-16 16,5 2 23-16,4 2-26 16,1 0 57-16,-2-4-33 15,-6 2-11-15,-4-4 29 16,-6 2-4-16,-5-4-35 15,-2-2 10-15,-7 2-40 16,-4 2 17-16,-7 4 10 16,-4 6-38-16,-10 6 34 15,-10 5-28-15,-2-2-6 16,-4 0-1-16,4-4-65 16,8-2-55-16,7-6-234 15,2-2-512-15</inkml:trace>
  <inkml:trace contextRef="#ctx0" brushRef="#br0" timeOffset="35668.85">4398 4668 1185 0,'0'-4'192'0,"0"4"-35"0,-2-2-8 0,2 2-40 0,0 0-35 0,0 0-13 16,0 0-17-16,0-2 43 15,2 2 9-15,-2 0-12 16,4-2-8-16,-4 2-26 0,0 0 5 16,2 0 8-16,-2 0-24 15,3-2 44-15,-1 0-65 16,2-2-17-16,3-2 14 15,4-4-15-15,6 4 4 16,4 0-4-16,4 0 0 16,-3 2-18-16,0 4 18 15,-2 0-12-15,-4 2 11 16,-5 0-9-16,-7 4-2 16,-6 4-31-16,-6 6 43 15,-11 10-2-15,-5 4 2 0,-8 8 0 16,-3-2 1-1,-1-4 7-15,5-4 7 16,0-3-15-16,4-6 0 16,5-2 3-16,4-6-3 0,9-3-9 15,4-3 8-15,3-5-11 16,9 0 0-16,5 0 0 16,10 0 12-16,9-2 27 15,5-2-27-15,8-3-6 16,3 0 5-16,-5 0-10 15,-4 2-29-15,-3 3-109 16,-4-5-127-16,1 3-36 0,28-11-936 16</inkml:trace>
  <inkml:trace contextRef="#ctx0" brushRef="#br0" timeOffset="37935.21">4465 4582 1330 0,'2'-4'267'0,"-2"0"-74"0,0-9-104 0,2 8 19 0,-2-1 57 16,2-1-21-16,-2 6-27 16,0 1-42-16,-2 0 13 15,0 1-88-15,2 2-10 16,-2 3-5-16,-1 10 15 15,-3 12 16-15,2 8-16 16,-2 10 12-16,6 0-7 16,6 0-5-16,2-4-8 0,3-5 7 15,5-4 2-15,1-6 0 16,2-9-1-16,3-4 1 16,4-6 8-1,-1-8-9-15,4-4 1 0,4-6 6 16,-4-4 1-16,2-4 4 15,-2 1-12-15,-6-6 1 16,-3 1-1-16,-5-5 0 16,-2 1-27-16,-1-4 21 15,-5 2-9-15,-3 0 6 16,-2 0-18-16,2 2-8 0,2 4 22 16,0 0-4-1,-2 4 10-15,1 6 1 0,-1 2 12 16,-4 6-2-16,0 4-4 15,-2 0 0-15,2 0-22 16,-2 1 2-16,-5 4-8 16,3 11 27-16,0 6 1 15,-2 10 22-15,4 8-22 16,0-4 0-16,4 2 16 16,3-2-16-16,4-6-8 15,2-1 8-15,3-6 2 16,-1-5 11-16,3-4-13 0,-1 0 0 15,-2-5 12 1,1-5-12-16,-1 0 0 16,1-4 9-16,1-4-8 0,-1-2 17 15,-1-5-18-15,1-3 0 16,-4-4 15-16,1 0-15 16,1 0-8-16,-1-1 8 15,-3 2 0-15,0 7-1 16,-2 0-4-16,1 2-10 15,6 4-1-15,1 4 14 16,-1 4-8-16,7 10 8 16,-5 4 4-16,-1 6-2 15,3 2 0-15,-5 3 0 16,1-5 12-16,-1-2-12 16,-6-8-8-16,-2-4 7 15,-1-6 2-15,-1-4 23 16,-2 0-24-16,2-2 0 0,-2-2 30 15,6-10-18-15,2-4-12 16,5-8 0-16,0-2-15 16,3-1-20-16,4 1-38 15,-3 6-8-15,4 4 70 16,-6 12-25-16,3 4 23 16,-1 6-7-16,2 6 2 15,1 6 9-15,-3 4 8 16,2 2 2-16,-4 0 8 15,1-5-9-15,-3-5 0 16,-2-5-1-16,2 0 2 0,1-7 35 16,-1-3-12-16,0-2-15 15,3-4 33-15,3-4-28 16,-4-1-7 0,3-7 23-16,-3-1-22 0,-1-2 26 15,-8-2-34-15,1 2 6 16,-3-6 29-16,-2 0-20 15,0 2-9-15,3-2-12 16,-3 2 13-16,1 0-4 16,1 3-3-16,-4 3 0 15,3 3-1-15,1 5 1 16,-2 6-9-16,-2-1 8 0,0 9-11 16,0 3 0-1,-2-3 9-15,2 0-39 0,0 3 27 16,-4 5 13-16,-1 13 2 15,0 8 15-15,-4 11-14 16,3 9 41-16,-1 3-42 16,5 2 0-16,2-2 12 15,7 2-11-15,3-5-1 16,2-9 0-16,3-4 2 16,-1-10-16-16,1-8 14 15,8-10 0-15,4-6 2 16,4-6 4-16,4-10-6 15,-1-2 0-15,-1-10 1 16,-6-6 20-16,-4 1-21 16,-8 3 0-16,-1 5 0 0,-10 6 1 15,-2 11-1-15,-2 6-1 16,-2 2-29-16,-2 9 16 16,4 4 14-16,-6 6 0 15,12 3 6-15,-2-2-6 16,5-8-8-16,-1 2 8 15,6-6-32-15,1-4 31 16,-1-2-74-16,-1-4-106 16,3-4-49-16,-1-24-552 15</inkml:trace>
  <inkml:trace contextRef="#ctx0" brushRef="#br0" timeOffset="38184.11">5707 4516 1407 0,'12'-5'528'0,"-1"1"-427"0,9 0-17 0,7-1 63 0,2 3-21 16,-1 2-38-16,4 2-59 15,2-2 14-15,-1 4-43 16,-4-4-23-16,-5 1-108 16,-8 2-163-16,1 2-229 15</inkml:trace>
  <inkml:trace contextRef="#ctx0" brushRef="#br0" timeOffset="38519.04">6111 4708 1458 0,'-3'0'448'0,"6"-2"-322"15,-3 2 12-15,0 0 7 16,3 0-1-16,-3 0-45 16,0-2-54-16,0 2-37 15,0 2-8-15,0-2-45 16,0 2-20-16,0 0-155 15,0 4-83-15,8 4-649 16</inkml:trace>
  <inkml:trace contextRef="#ctx0" brushRef="#br0" timeOffset="39018.33">6245 4941 1725 0,'2'-2'234'16,"5"-1"-189"-1,9-1 50-15,1-3 32 0,3-4-31 16,-2 0-33-16,-2-3-33 16,4-2 35-16,-5-5-35 15,3-3-29-15,-5-2 50 16,-2-2-50-16,1-2-1 0,-1-4 0 15,-7 2 1 1,2-6 8-16,0 6-9 16,-2-1 0-16,0 8-1 0,-1 7 1 15,-1 3-2-15,-2 9-4 16,0 5 3-16,-2 1 3 16,-1 0-28-16,1 6-10 15,0 10 37-15,-4 8 1 16,-2 10 0-16,4 12-6 15,2 4 14-15,2 6-7 16,6-2-1-16,6 0 0 16,5-5-12-16,-1-9 12 15,-1-12 0-15,6-10-7 16,-3-8 16-16,1-4 13 0,4-6-16 16,4-4 2-1,4 0 8-15,-2-4-16 16,7-6-15-16,1 0-186 0,57-47-340 15</inkml:trace>
  <inkml:trace contextRef="#ctx0" brushRef="#br0" timeOffset="39985.21">7154 4708 1442 0,'4'-4'204'0,"3"2"-117"0,6-4-23 0,8-2 2 0,3 2 14 0,10 0-20 0,1 0 37 16,3 0 22-16,-1 6-35 15,-5 0 52-15,-1 4-79 16,-9 0-25-16,-7 4-6 16,-3 4-26-16,-10 4-3 15,-6 10-5-15,-10 6 16 16,-10 2 14-16,0 0-22 15,-7-4 0-15,2-5 2 16,4-7-1-16,4-7-1 0,6 2 0 16,4-9 9-1,2 0 6-15,9 0-15 0,2-4-16 16,8 2-2-16,3 0 18 16,14 0 21-16,6 2-21 15,11-4 9-15,5-6 5 16,3 2-14-16,-1-4-27 15,0-6-24-15,-5 2-72 16,2-6-129-16,-1-2-6 16,-9-2 1-16,-1-3 104 15,-6 3 47-15,-2 2 37 16,-10 8 69-16,-4 0 27 16,-7 8 49-16,-8 2 85 0,0 2-1 15,-4 2-31 1,-5 0-82-16,-1 8 5 0,-9 2 35 15,-5 10 9-15,1 2 6 16,2 1-61-16,7-3-40 16,5-4 47-16,7-4-47 15,6-3 25-15,3-2 7 16,2-1 6-16,6-4 21 16,6-3-33-16,0-2-12 15,6-7 43-15,0-1-50 16,-4 0 13-16,-3-4 21 15,-7-1-21-15,-4 0 19 16,-5 1-40-16,-6-1 14 0,-7 1-19 16,-4 3 5-16,-12 2-33 15,-6 0 15-15,-2 4-6 16,-3 4-16-16,2 0-95 16,8 0-132-16,-19-6-190 15</inkml:trace>
  <inkml:trace contextRef="#ctx0" brushRef="#br0" timeOffset="40286.33">8271 4692 1598 0,'0'0'674'0,"0"2"-577"0,2 0-74 0,-2 8-10 0,-2 4 38 0,-2 8 42 0,2 4-37 15,-2 2-20-15,2 3-19 16,0-3-16-16,2-1-2 15,0-9-14-15,4-1-118 16,0-9-136-16,35-15-254 16</inkml:trace>
  <inkml:trace contextRef="#ctx0" brushRef="#br0" timeOffset="40719.97">8553 4722 854 0,'0'4'863'0,"-2"4"-761"16,-2 6-63-16,-1 8 88 16,-2 4 5-16,-2 5-39 15,-1 2-33-15,-2-2-36 16,3-4 38-16,5-4-22 15,4-5-23-15,0-6 32 16,4-4-11-16,5-2-19 16,5-2 17-16,3-2-30 0,8-2 47 15,2-2-46-15,4-4 4 16,0-4-1-16,-2 2-9 16,-6 0 5-16,-4-2-5 15,-7 6 7-15,-8 2 29 16,-2 2 2-16,-4 0-7 15,0 2 7-15,-3 4-38 16,0 12 1-16,-3 10 10 16,3 14 0-16,3 4 3 15,4 0-15-15,3-2-17 16,3-8-5-16,-3-2-161 0,6-6-269 16,34 8-505-1</inkml:trace>
  <inkml:trace contextRef="#ctx0" brushRef="#br0" timeOffset="41485.68">9727 4917 1766 0,'0'0'295'0,"3"1"-256"0,3-1-37 0,3 3 92 0,5 1 37 16,6 2-46-16,4-1 2 16,7 2 6-16,2-3-9 15,8 2-7-15,1-4-62 16,0-2-5-16,1-2-19 0,3-2 9 16,6 0-126-1,6-5-114-15,131-17-304 16</inkml:trace>
  <inkml:trace contextRef="#ctx0" brushRef="#br0" timeOffset="42487.52">11645 4557 1346 0,'-4'-1'369'0,"4"1"-243"0,-6-2-32 15,4 0 4-15,-3 0 44 0,0-2-52 0,1 1-49 16,-1 2 41-16,-1-2-10 16,-3 3-46-16,-7 3 10 15,-4 1-15-15,-6 4-3 16,-7 2 16-16,0 6-28 16,-4 6 24-16,5 2-30 15,3 2-10-15,10-4 8 16,9-2-10-16,10 2-4 15,10-4-5-15,7 4-56 0,17-2 76 16,6-2-9-16,7 2-30 16,0 0 38-16,-3-2-8 15,-4-2 3-15,-9-2 6 16,-8-1 2-16,-7-1 2 16,-8-5-3-16,-8-3-13 15,-2 1 13-15,-4 3 1 16,-10 0 27-16,-7 2 13 15,-6 2-35-15,-6-4 55 16,-5 0-44-16,-2-2-5 0,-1 0 21 16,3-4-8-1,7 0-7-15,2-2-18 0,8 2 9 16,10-2-21-16,9-2-60 16,10 2-133-16,11-8-175 15,82-28-1085-15</inkml:trace>
  <inkml:trace contextRef="#ctx0" brushRef="#br0" timeOffset="43085.55">11976 4726 1725 0,'0'0'303'0,"4"0"-186"0,-4 0 9 0,-4 0 9 0,4 2-54 0,-3 0-16 16,1 12-56-16,0 8 15 16,2 10 18-16,4 8-23 15,5 0-8-15,2 3-11 16,1-5 1-16,-2-6 0 15,4-8-1-15,-5-6-15 16,-5-8 14-16,0-2-25 16,-1-4 2-16,-3-4 4 15,0-2 20-15,-3-8-22 0,1-6 20 16,0-8-4-16,-4-10 6 16,-3-3 2-16,-1-6-2 15,6-4-11-15,4-1-49 16,11-2 24-16,3 6-43 15,8 4-43-15,4 10 11 16,3 8 36-16,-4 10 33 16,2 4-3-16,-2 6 21 15,-8 4 17-15,1 8 7 16,-5 0 0-16,-3 4 0 16,-4-2 25-16,-4 4 37 15,-4-4-17-15,-6 4-20 16,-4 2 61-16,-10-2-34 0,0 4 10 15,-5-4-14-15,-4 0 1 16,4-4 10 0,-2-2-49-16,2-4-1 0,7-2 14 15,2-2-23-15,7-2-60 16,5 0-150-16,17-18-170 16</inkml:trace>
  <inkml:trace contextRef="#ctx0" brushRef="#br0" timeOffset="43587.25">12632 4656 1598 0,'-2'-2'695'0,"2"2"-589"0,-4 0-97 0,-2 2 69 0,-13 2-37 0,-5 6-19 0,-10 0 20 16,1 6-1-16,4-2 20 16,9 4-61-16,7-4 9 15,6-2-28-15,11 4 19 16,5 0-6-16,5-2 5 0,5 4 2 15,4 0 26 1,2 1-27-16,-3-1 2 0,0 1 5 16,-6-2-7-16,-3-5-9 15,-4 2 8-15,-6-4 0 16,-6 2-7-16,-8 0 8 16,-2 2 0-1,-8 0 18-15,-6-2-12 0,-6-2-5 16,0-2 10-16,-5-6-5 15,5 0 17-15,2-4-23 16,6-2-8-16,10-2 1 16,9 0-65-16,10-2-168 15,11-6-129-15,65-32-347 0</inkml:trace>
  <inkml:trace contextRef="#ctx0" brushRef="#br0" timeOffset="44222.78">13040 4672 1230 0,'-2'0'278'16,"-3"-2"-166"-16,3-4 2 0,-2 4-27 0,2 0-85 0,-2 0 14 0,4 2 20 16,-3 0-13-16,1-2 13 15,2 2 0-15,-2-2 9 16,2 2 69-16,0-2-20 15,0 2-44-15,2 0 13 16,-2 0-3-16,-2-2-12 16,-1 2 7-16,1 0-32 15,-3-2 19-15,-1 0-42 16,-7 0 0-16,-1 2 0 16,-3 4 12-16,-6 0-10 15,-1 4 13-15,-1 6-14 16,0-2 32-16,10 4-33 15,4 2-15-15,11-2 9 0,5 2 6 16,8 2 0-16,7 2 0 16,3-2 9-16,8-5 11 15,0 0-20-15,0-2 0 16,0-1 2-16,-7-5-2 16,-4 4 0-16,-6-4-8 15,-3 6 8-15,-7-4-16 16,-6 5 16-16,-2-1 0 15,-8 1 6-15,-1 0 1 0,0 0 5 16,-7-6 7 0,-1 2-18-16,-5-6 46 0,-6 0-47 15,3-2-17-15,-6-2 8 16,-3-2-67-16,1 0-130 16,-63-16-310-16</inkml:trace>
  <inkml:trace contextRef="#ctx0" brushRef="#br0" timeOffset="47002.31">13717 4634 1564 0,'0'-2'207'0,"0"0"-153"0,-2-4 17 0,-4 2 10 0,4-2 16 0,-3 2 2 16,3 2-13-16,0-2 37 16,0 4-26-16,2-2-26 15,-2 2 13-15,-1-2-26 0,-2 6-37 16,-6 2-13-16,-9 10-1 15,-9 12 35-15,1 12-40 16,-3 8 4-16,6 4 10 16,11 3-16-16,10-4 1 15,12 2-2-15,11-9 3 16,5-2 1-16,10-6-3 16,3-8-5-16,1-6-4 15,5-8-78-15,1-6-159 16,66-12-314-16</inkml:trace>
  <inkml:trace contextRef="#ctx0" brushRef="#br0" timeOffset="47302.39">13962 4814 1701 0,'0'0'321'0,"0"0"-246"15,0 2-33-15,0 2 103 16,-2 7-40-16,-2 4-18 16,2 7 21-16,-3 6-34 15,3-3-19-15,2 1-41 16,0-2-5-16,2-4 3 15,3-2-12-15,-1-2-48 16,0-6-81-16,6-2-96 0,17-8-158 16</inkml:trace>
  <inkml:trace contextRef="#ctx0" brushRef="#br0" timeOffset="47602.71">14243 4720 1797 0,'3'2'203'0,"-3"2"-131"16,0 6 54-16,0 6 6 15,0 6-21-15,-3 4-33 16,1 5-2-16,2-2-40 16,2 2-28-16,1-5 4 15,2 0-12-15,-3-2-12 16,2-4-66-16,-4-4-185 16,4-2-365-16</inkml:trace>
  <inkml:trace contextRef="#ctx0" brushRef="#br0" timeOffset="48168.47">14286 4700 1753 0,'2'-2'347'15,"2"0"-272"-15,7-2-27 16,7-2 16-16,1 4-26 16,4 2 17-16,2 2-13 15,2-2-1-15,0 2 7 0,-5-2-29 16,0 4 26 0,-8-2-45-16,-5 0 9 0,-5 2-22 15,-4-4 10 1,-7 4-50-16,-3 4 52 0,-9 4-84 15,-7 0-22-15,-6 2-26 16,8-6 8-16,4 0 74 16,11-4 11-16,6 0-5 15,9 2-6-15,2 0 48 16,10 0-11-16,0-2-4 16,7 5-21-16,-1 0 39 15,-2 1-9-15,-4 4 8 16,-1 0 0-16,-5 2 1 0,-5 5 9 15,-5-1 2-15,-7-2 11 16,-3 4-22 0,-8-2 20-16,-2-2-2 0,-6 0 27 15,-3-6-23-15,-4 0 55 16,0-6-16-16,-3 0 25 16,5-4 4-16,-2-4-38 15,6 2-14-15,3-4-19 16,7 0-8-16,1 0-22 15,7 0 10-15,9-2-185 16,10-2-108-16,55-20-826 16</inkml:trace>
  <inkml:trace contextRef="#ctx0" brushRef="#br0" timeOffset="48903.5">14714 4802 133 0,'0'0'1572'0,"0"3"-1386"0,0 4-135 0,0 4-5 0,-2 7 82 0,-3 4-32 15,0 4-62-15,3 3 16 0,0-2-28 16,2-1-10 0,2-4-12-16,-2-6 14 0,0-8-7 15,0 0-7-15,0-6 0 16,-2-2 9-16,0-2 12 16,-1-4-4-16,-1-2-17 15,-4-8 0-15,0-2-23 16,4-6 23-16,2-6-31 15,2-2 5-15,6-4 4 16,10 1-10-16,2 1-16 16,6 4-13-16,-3 8 60 15,1 10-20-15,-7 2 5 0,-1 10 16 16,-5 6-1 0,-3 4-11-16,-6 12 11 15,0 4 1-15,-2 4 8 0,-4 5-8 16,3-5 0-16,-1-5 2 15,2-4-1-15,2-7-1 16,-2-9 0-16,2-2 1 16,0-3 29-16,2-3-30 15,0-2 0-15,5-5-7 16,6-4-32-16,5-4 7 16,4-4 1-16,2 0 14 15,5 0 16-15,2 1 1 16,-6 7 0-16,2 0-1 15,-7 8 2-15,0 0-2 16,-4 6-4-16,-5 2 5 16,-3 2 45-16,-3 8-1 0,-5 8 49 15,3 7-29-15,3 5-40 16,1 0 3-16,1-2-27 16,4-2 6-16,-3-4 5 15,-3-6-11-15,0-4-12 16,-2-4-14-16,-2-6-125 15,-2-2-11-15,2-14-144 16</inkml:trace>
  <inkml:trace contextRef="#ctx0" brushRef="#br0" timeOffset="49221.61">15338 4580 1547 0,'8'8'286'0,"4"2"-193"0,9 12-12 0,4 6 74 0,2 2-1 0,-2 8-58 15,-6 0 8-15,2 6 8 16,-8 3-5-16,-6 3-11 15,-7 0-53-15,-7 0-42 0,-6-2 48 16,-8-4-49 0,-3-6 0-16,-9-8 0 0,-8-6 1 15,-5-5-2-15,-8-8-41 16,1-3-92 0,-5-4-85-16,-93 0-346 15</inkml:trace>
  <inkml:trace contextRef="#ctx0" brushRef="#br0" timeOffset="50469.41">9983 6034 1179 0,'-6'0'150'0,"-1"1"-97"0,-2-1-46 0,0 3 88 0,-2-2 23 0,5-1-8 16,-2 3-22-16,6-3-26 15,0 0 22-15,2 1 6 16,0-1 28-16,0 0 22 16,2 0-37-16,-2-1-19 15,2 1-10-15,-2 0-23 16,3 0-18-16,2 0-33 15,8 0 1-15,5 0 41 16,13 0-14-16,11-3-1 16,10 2 23-16,6-2-7 15,4 2 2-15,1-1-45 0,-6 2 8 16,-4-3 20-16,-8 3-28 16,-11 0 0-16,-15 0 8 15,-7 0-7-15,-8 0 20 16,-2 3-21-16,-2-3 6 15,-2 0 40-15,2 0-37 16,-4 0-8-16,4 0 15 16,0 0-15-16,0 0-2 15,0 0-68-15,4 3-150 16,1 4-118-16,32 1-773 16</inkml:trace>
  <inkml:trace contextRef="#ctx0" brushRef="#br0" timeOffset="53169.11">11774 5811 1554 0,'3'0'297'0,"-3"0"-218"0,2 0-17 0,1 0-5 0,-3-4 60 0,0 4-21 16,0 0-20-16,4-2-22 16,-2 2 12-16,5-4-48 15,4 0 47-15,7 0-40 0,0-2-13 16,-1-2 21-16,2 0-15 16,-6 0-10-16,1 0-8 15,-8 2 7-15,-6 4 14 16,-4 0-21-16,-6 2-18 15,-9-2 11-15,-13 4 4 16,-10 2 3-16,-5 2 6 16,0 6-5-16,7 0 33 15,7 4-34-15,10 0-6 16,10 0 0-16,11 2-6 0,4 4-4 16,11 2 15-1,10 4 2-15,10-2-9 16,7 0 8-16,5 0-36 15,-3-3 11-15,-2-1 4 16,-4-3 9-16,-10-1 11 0,-12-5 1 16,-7-1-18-16,-10-6 18 15,-5 4 0-15,-13-2 14 16,-5 0-1-16,-10 2-5 16,-6-4-8-16,-3-2 9 15,1 0 1-15,1-4-10 16,3 0-9-16,7-2 9 15,10-2-39-15,8 4-47 16,11-2-100-16,12-2-171 16,59-24-962-16</inkml:trace>
  <inkml:trace contextRef="#ctx0" brushRef="#br0" timeOffset="53719.05">12321 5861 530 0,'0'-2'1406'0,"0"-2"-1171"0,0 4-94 0,0-2-67 0,0 2 23 0,-3 2 8 16,3 2-57-16,-4 4-10 15,0 12 31-15,-4 9-20 16,0 10 13-16,1-1-61 16,1 1 5-16,4-7-6 15,0-8 0-15,2-8 0 16,2-8-1-16,-2-4-29 16,0-4 24-16,0 0-14 15,2 0-4-15,-2-4 5 16,2-4-22-16,0-10 16 15,2-4-4-15,1-7 17 16,3-3-4-16,4-4 13 16,3 0-18-16,4 2 21 15,-1 4 0-15,-1 4-8 16,3 4-4-16,-7 4 12 0,-1 6-7 16,-3 2 7-16,-5 6-6 15,3 2 6-15,-1 4 0 16,-1 6 9-16,2 8 4 15,-1 6 1-15,1 8 43 16,-3 8-56-16,6 2 0 16,-4-2 2-16,1 2-3 15,-1-8-18-15,-2-1-117 16,0-9-172-16,-8-8-10 16,-13 0-351-16</inkml:trace>
  <inkml:trace contextRef="#ctx0" brushRef="#br0" timeOffset="53935.59">12221 5977 1704 0,'6'0'212'0,"7"0"-145"0,7-3 56 0,12 3 57 0,3 3-81 0,6-1-64 0,3-2 43 0,3 2-56 16,-3-4-22-16,-2 2-58 16,-5-5-214-16,45-14-193 15</inkml:trace>
  <inkml:trace contextRef="#ctx0" brushRef="#br0" timeOffset="54435.24">13089 5773 1620 0,'0'0'469'0,"-2"0"-361"16,2 0-70-16,-2-2 83 15,-2 2-28-15,-8 2-39 16,-1 4-42-16,-12 4-1 0,1 4 35 16,0 4-38-16,4 0-7 15,6-2 16-15,9 0-17 16,5 0-9-16,5 2 8 16,6-4 1-16,0 1 13 15,3-6-13-15,5 5 0 16,2-4 2-16,1 0 4 15,-4-3-5-15,0-2-2 16,-5 1 2-16,-4 2-7 16,-2-4 6-16,-3 3-24 15,-6-1 22-15,-2 2 2 16,-1-2 0-16,-6 2 0 0,-2 2 7 16,-8-2 10-16,-1-2-17 15,-5-4 0-15,-1 4 3 16,-1-6-3-16,0 1-1 15,2-2-8-15,7 1-48 16,4 0 3-16,5 0-141 16,9 1-70-16,8-2-185 15,33-12-880-15</inkml:trace>
  <inkml:trace contextRef="#ctx0" brushRef="#br0" timeOffset="55002.75">13446 5877 1729 0,'2'-2'225'0,"-2"-2"-171"0,5 0-36 0,-1 0 96 0,0 2-35 0,-4 0-11 16,0 2 38-16,-4 0-19 15,0 0-15-15,-8 0-37 16,-3 2-28-16,-12 4 26 16,-4 0-31-16,4 6 4 15,0-2 10-15,14 4-16 16,7-4-12-16,6 5-4 15,4-6-13-15,7 7 17 16,5-4 12-16,8 5-13 16,5-3 13-16,0-5 0 0,2 1 3 15,-2 1-3-15,-7-5 0 16,-1-1-4-16,-10 6 4 16,-5-8-15-16,-4 4 14 15,-4-3 1-15,-2 3 2 16,-3 2-2-16,-4-3 1 15,-5 4 18-15,-2-4-18 0,-1 0 0 16,-2 2 15 0,-1-4-15-16,2 0 11 0,-4-2-12 15,-1 2 0-15,-2-2 3 16,6 0-3 0,-4-2-20-16,9 2-44 0,3-4-82 15,4 2-122-15,7-12-315 16</inkml:trace>
  <inkml:trace contextRef="#ctx0" brushRef="#br0" timeOffset="61103.1">15977 4453 1349 0,'7'-5'230'0,"3"2"-181"0,13-3 41 0,0 1 12 0,8-4-39 0,0 5-22 0,-4 4-16 15,0 0 23-15,-6 0-48 16,-5 2 6-16,-5 5 14 16,-7 0-20-16,1 4 21 15,-10 7 17-15,-1 8-8 16,-7 7 42-16,-5 8-36 15,-5 1-24-15,-4 4 19 16,4 0-23-16,-9 2-7 16,3-2-1-16,5-2 9 15,-5 0 5-15,6-5-14 0,4-3 7 16,7-4-14-16,8-6 7 16,4-2-12-16,4 0 1 15,6-4 11-15,0-4-7 16,5-2 7-16,2 2 0 15,5-6 3 1,-3 4-3-16,6-4-5 0,-2 4 4 16,-1 0-2-16,-2 2-10 15,0 11 13-15,-7 5-20 16,-3 6 19-16,-8 6-7 16,-10 2 8-16,-2 8 0 15,-9 0 1-15,4-2 11 0,-1 0-12 16,3-1-9-1,5-1 9-15,3 0 0 0,5-2 1 16,5 0-2-16,3-2 2 16,8 0-3-16,-3 2 2 15,2-6 0-15,-1-2 9 16,-5-3-8-16,-7-5 24 16,-4-2 28-16,-5-4 2 15,-9 2 56-15,-1-2-21 16,-8 0-22-16,1 0-7 15,-8 2-19-15,-3 1-12 16,-7 0-25-16,-10 0 8 16,-8-1 14-16,-11-6-27 15,-3-4 1-15,5-6 16 16,7-8-17-16,13-2-5 0,13-2-45 16,19-10-244-16,39-40-516 15</inkml:trace>
  <inkml:trace contextRef="#ctx0" brushRef="#br0" timeOffset="77469.82">14058 6100 1132 0,'-2'0'207'0,"2"0"-121"0,2 0-34 0,-2 0 25 0,0 0-19 0,3 0 16 0,2 0 5 16,-3 0 5 0,4-3-52-16,-1 3-8 0,1 0 4 15,6-1-8 1,1-3 19-16,5 4-27 0,11-2-11 16,4 0 50-16,7-4-51 15,12-1 6-15,8-2 8 16,13-1-14-16,12-7 12 15,8-1-12-15,12 3 0 16,7-6 21-16,68-9-21 16,9 9 0-16,9 3 15 15,-66 3 8-15,-9 3 11 16,0 2-26-16,-4-4-1 16,-61 10 26-16,-4-2-15 15,-3 2 9-15,56-4 14 0,-7-4 5 16,-1 6 7-1,-6-2-29-15,-9-2-24 0,-3 4 63 16,-12-2-44-16,0-2-7 16,0 2 11-16,-4-2-14 15,-1 2 21-15,-1 4-30 16,-1 0 0-16,-6 2 15 16,-4 0-15-16,-6 0 0 15,-9 0 6-15,-5 2-6 16,-3-2 17-16,-7-2-17 15,-1 4 0-15,-4-2 19 16,-3 0-19-16,1 0 0 16,-7 0 0-16,-2 2 0 15,-2 0 17-15,-2 0-17 0,0 0 0 16,-2 0 0-16,3 2 1 16,-1-2-1-16,0 0 10 15,-2 0-8-15,2-2 38 16,-2 2-28-16,0 0-4 15,0 0 22-15,-2 0-29 16,2 0 0-16,0 0 11 16,-2 0-11-16,0-4-2 15,-3-1-12-15,-1-9-7 16,-2 3 4-16,2-7 16 16,-5 2-15-16,1 2 6 15,0 1-40-15,-1 4 49 16,-5-1 0-16,7 3 0 0,1 3 6 15,2 2-6-15,2 2 1 16,6 0-2-16,0 2-28 16,8 0 8-16,5 3 21 15,12 0 0-15,10 5 6 16,4 1-6-16,1 0 0 16,-4 0-8-16,-7 0 16 15,-2 2-8-15,-9 1 0 16,-7 0 0-16,-5 2 24 15,-11 2-2-15,-4 4-14 16,-6 2 25-16,-11 0-32 16,-3 4 30-16,-4-2-31 15,-7-2-14-15,-4-2 8 16,-3-6-189-16,-9-6-272 0,-73-14-331 16</inkml:trace>
  <inkml:trace contextRef="#ctx0" brushRef="#br0" timeOffset="78806.77">15812 4849 1482 0,'0'1'287'0,"0"-1"-242"0,5 0 19 0,-1 2-10 0,7 1-3 0,0 1 33 0,3-3 42 16,6 2 3-16,2-2-31 15,9-1-26-15,14 3 27 16,15-3-59-16,20 1-11 16,21 2 5-16,70-1-5 15,18 3-13-15,8-5-16 16,-75 0 2-16,-4 0 8 0,-63-1-10 15,-3 1-9-15,-8-3 3 16,50 2 9-16,-12-1-3 16,-13-2 0-16,-15 1 1 15,-23 2 3-15,-15 1-4 16,-9 0 0-16,-9 1 15 16,-1-1-4-16,1 0-2 15,-1 0-9-15,1 0 0 16,0 0 10-16,0 0-10 15,2 0-33-15,-2-1-12 16,-3-2-24-16,-1-5-34 16,-10-2-20-16,1-4-38 15,-6 0 34-15,-1 0 28 16,0 2 37-16,4-2 49 16,1 4 13-16,0 0 12 0,9 4-12 15,1 4 1 1,4 0 35-16,3 0-31 0,3 2-4 15,2 0 4-15,1 4 3 16,5 0 16-16,7 2-15 16,3 4-3-16,0-2 42 15,2-2-26-15,-3 5 11 16,-5-4 42-16,-1 5 0 16,-5 1 23-16,-9 5-41 15,-5 0-29-15,-6 1 49 16,2 3-62-16,-6 3 1 15,-3-1 8-15,-3 0-12 16,-6-2-12-16,6-2-4 16,-4-2-137-16,5 0-164 15,-7 0-316-15</inkml:trace>
  <inkml:trace contextRef="#ctx0" brushRef="#br0" timeOffset="110655.12">4770 7784 1605 0,'0'0'265'0,"0"-2"-172"0,0 0 20 0,0 2-37 0,2-2-7 16,-2 2 18-16,0 0-19 0,0-2 41 15,0 2-2-15,0 0-23 16,-2 0 28-16,2 0-50 16,-2-2 7-16,2 2-23 15,0 0-22-15,0 2 21 16,0-2-45-16,0 0 0 15,0 0 17-15,2 0-17 16,-2 0 0-16,0-2-2 16,0 2 8-16,0 0 6 15,-2 0-12-15,4 0 0 16,-2 0 3-16,0 0-3 16,-2 0-5-16,2 0 4 15,0 0 2-15,0 0 2 0,0 0-3 16,0 0 0-1,0 0 3-15,0 0-2 0,0 0-1 16,0 0 0-16,0 0 0 16,0 0-6-16,0 0 6 15,0 0-15-15,0 0 0 16,2 14 15-16,-2 0 0 16,2 8 5-16,0 4 4 15,3 10 10-15,3 5-19 16,0 11 0-16,-2 0 11 15,3 2-11-15,-3-6-5 16,-4 0-4-16,1-4 18 0,-3-4-4 16,0-4-5-1,5-8 0-15,-5-11 3 0,2-9-3 16,-2-2 0-16,0-6-2 16,0 0 11-16,0 0-1 15,0 1-8-15,0-1-66 16,-2 0-50-16,2 0-148 15,2-5-103-15,7-22-123 16</inkml:trace>
  <inkml:trace contextRef="#ctx0" brushRef="#br0" timeOffset="111407.04">4826 7943 1318 0,'0'-3'333'0,"2"-1"-125"0,-2-1-122 0,6-8-26 0,1 2 9 0,-1-4-36 16,6 0 66-16,-1 2-26 16,3 1-10-16,3 2 23 15,3-4-29-15,-2 4-14 0,6-2-4 16,-3 2-19 0,1 6 56-16,0 4-76 15,-4 4 17-15,-3 10-17 0,-5 10 1 16,-8 10 0-16,-6 12 8 15,-8 5-2-15,-7 1 34 16,-6-6-41-16,0-6 0 16,0-8 10-16,1-10-5 15,2-4-4-15,0-6-2 16,6-4 14-16,0-4 10 16,8-2-18-16,3-4-4 15,0 0-2-15,5-2-11 16,0-2-15-16,0 0 1 15,0 2 2-15,2 2 12 0,-2 2 12 16,0 2-21-16,3-2 20 16,2 4 1-1,-1 2 3-15,7 4 20 0,3 4-11 16,5 2 42-16,6-1-41 16,4-1-11-16,2 4 34 15,5 0-14-15,3-3-2 16,4 6 17-16,-3-2-35 15,-2 2 38-15,1-3-40 16,-8-6 0-16,-5 2 6 16,-2-6-6-16,-8-2 0 0,-3 0 0 15,-8-4 6 1,-5-2 12-16,-3 2-17 0,3-2 11 16,-2 0 27-16,-2 0-22 15,4 0-11-15,0 0-6 16,0 0-15-16,-2-2 14 15,2-2-146-15,-2-6-318 16,-9-18-316-16</inkml:trace>
  <inkml:trace contextRef="#ctx0" brushRef="#br0" timeOffset="113171.57">4444 8831 1549 0,'0'0'238'0,"0"4"-151"0,0-4-52 0,0 0 35 0,2 2-59 0,-2 0-1 0,2 2 64 15,2 2 65-15,2 4-13 16,1 2-57-16,1 2-39 16,8 2 47-16,-3 0-69 15,3 2-7-15,4-4 5 16,0 4-5-16,3-2 24 15,1-2-25-15,8 4 1 16,1 0 29-16,7-1-30 16,0-3 0-16,5-3 0 15,3 0 1-15,4-5 19 16,-1-1-20-16,4-2 0 0,-1-6-1 16,0-1 1-1,1 1-5-15,0-4 5 0,3-2 8 16,7-5 7-16,-3-4-15 15,4-3 0-15,-4-3 24 16,1 0-15-16,-5-4-8 16,-8-4-1-16,0-4 6 15,-4 0 15-15,-8-6-21 16,0-4 0-16,-5 0-7 16,-1-4 7-16,-1-1-2 15,-4-1-8-15,0 2 10 16,-8 4-8-16,1 0 2 15,-9 4 6-15,-3 0 6 0,-6 3 0 16,-4-5-5 0,-6 2 5-16,0-2 0 15,-11-4 4-15,4-2-10 16,-5-3 0-16,-5-1-10 0,1-1 10 16,0 2-22-1,-5 3 21-15,2 4 2 0,-2 2-2 16,0 6 1-16,2 2-9 15,-2 8-17-15,-2 3 10 16,-5 3-19-16,-6 3 10 16,-3-2 24-16,-3 6 1 15,-4-2-12-15,-2 3 12 16,2 2-2-16,0-2 2 16,0 8-18-16,6 2 8 15,-5 4-13-15,-7 4 17 0,-1 0-25 16,-3 6-1-1,-5-2 26-15,-4 2 6 0,-3 4 0 16,3 4 2-16,3-1-1 16,3 5 13-16,0 4-14 15,3 3 0-15,-2 6 16 16,1 5-8-16,1 6-7 16,6 2 35-16,-2 2-15 15,6 2 25-15,6 5-38 16,1 4 4-16,7 4 19 15,5 5-14-15,6 4-7 16,5 5 34-16,6 7-25 16,10-2 40-16,8 0-41 0,11-4-18 15,5-3 63 1,11-7-44-16,7-6-10 0,4-10-9 16,2-8 12-16,5-6-7 15,4-6-5-15,8-2 0 16,0-11 4-16,8-6-4 15,2-7-37-15,11-3-59 16,9-10-216-16,166-32-572 16</inkml:trace>
  <inkml:trace contextRef="#ctx0" brushRef="#br0" timeOffset="114037.4">7192 8127 1421 0,'-5'-2'546'0,"3"0"-410"0,-3-4-13 0,1 4-36 0,0 2-9 0,-3 0-22 0,0 2-56 15,-6 4 65-15,0 2-43 16,-5 8-2-16,-3 12 22 16,4 6-9-16,3 10 4 0,10 4-31 15,10 2 6 1,15 5 26-16,6-7-38 0,4-8-9 16,4-8 9-16,3-16 21 15,1-6-9-15,0-12 3 16,-1-10-4-16,-3-6 32 15,-3-6-43-15,-3-2 1 16,-5-4 14-16,-5-2 0 16,-11-4 0-16,-6 4-15 15,-8-2 9-15,-8 6 1 16,-5 6-10-16,-4 8-16 16,-6 1 16-16,0 7 0 15,-2 4-9-15,-3 6 8 16,1 2-96-16,4 6-67 15,7 1-182-15,9 5-129 0,13 14-367 16</inkml:trace>
  <inkml:trace contextRef="#ctx0" brushRef="#br0" timeOffset="114671.23">7739 8265 2369 0,'0'2'350'0,"0"-2"-260"0,0 7-80 0,3 11 19 0,4 8 26 0,-3 17 4 15,-1 12 2-15,1 3-46 0,0 6 59 16,1 2-74-1,1-2 0-15,4-7 6 0,-2-6-5 16,3-8 1-16,-4-9-2 16,-2-4 1-16,-3-10 5 15,-2-4-6-15,0-8-27 16,-2 0 18-16,0-4-31 16,-6-4 7-16,0-2 1 15,-8-10-41-15,3-4 72 16,-3-10-50-16,-4-10-8 15,0-10 19-15,-6-12-28 16,5-13 1-16,-1-11 4 0,9-2-17 16,6 0 73-16,10 8-41 15,7 8-17-15,11 11 13 16,12 11-13 0,0 10 16-16,-1 14 23 15,-6 8 19-15,-2 8-7 0,-3 2 14 16,1 10 0-16,-1 2 20 15,0 10 16-15,-3 4 15 16,2 6 18-16,-6 4-18 16,-6 6 31-16,1-4-47 15,-6 1 13-15,-8-6-6 16,-6-2 12-16,0-5 13 16,-7 0-14-16,-5-2-37 0,-2 0 52 15,-8-2-68-15,2-2 0 16,-2-2 5-16,7-4-5 15,1-6-41-15,11-4-182 16,4-6-285-16,25-54-1242 16</inkml:trace>
  <inkml:trace contextRef="#ctx0" brushRef="#br0" timeOffset="115537.4">8254 8406 1272 0,'0'0'1000'0,"3"0"-811"0,3 0-171 0,6 2-18 0,9-4 39 0,4-3 20 0,6 0 7 15,3-3-20-15,-3-6-16 16,2-4 63-16,4 0-49 16,-6-2-29-16,-7-5 1 15,-2 2-15-15,-6-2-1 16,-3 0-3-16,-9 0-21 16,-6 5 15-16,-8 6-45 15,-4 6 32-15,-10 4 14 16,-3 6 8-16,-12 8 9 0,-5 10-9 15,2 8 0-15,4 6 12 16,9 5-12-16,14 1 0 16,8 2 0-16,11 0 2 15,7-6 7-15,12 0-9 16,-1-6 0-16,9-6 36 16,-2-10-35-16,3-2 4 15,1-12 21-15,2-4-20 16,-1-6 13-16,-1-2-19 15,-6-4 0-15,0-6 15 0,-10 0-15 16,1-4-18 0,-7-2 17-16,-1 4-4 0,-4-2-4 15,1 4-17 1,3 0-17-16,0 4 32 0,-1 4-4 16,1 1-12-16,2 8 27 15,-1 1-2-15,-2 5-10 16,-2 10 3-16,0 7 9 15,1 7 14-15,-3 10-7 16,-1-1 8-16,0-2-1 16,1-4-7-16,-5-8 31 15,3-6-38-15,-1-8 6 16,0-4 22-16,0-2-20 16,0-4 10-16,3-6 6 15,3-10-23-15,6-10 5 0,3-6-6 16,6-4-49-1,-1 6 49-15,5 4-27 0,-2 5 0 16,-3 14 27-16,-2 6-6 16,-5 10-4-16,3 4 8 15,1 5 2-15,-2 7-6 16,1-1 8-16,-3 0-3 16,1-4 1-16,2 0 0 15,0-5-13-15,2-4-26 16,2-7-125-16,5-4-40 15,6-8-96-15,5-6-55 16,58-37-335-16</inkml:trace>
  <inkml:trace contextRef="#ctx0" brushRef="#br0" timeOffset="115871.96">9549 8115 1676 0,'-7'0'243'0,"-1"2"-130"0,-10 2-56 0,-1 2 3 0,-4 2 21 0,2 4-12 0,3-2 60 16,5 2-54-16,4 2-59 15,7 2 40-15,2 2-32 16,5-2 1-16,1 4-10 16,5-2-7-16,5 0 28 15,1-1-36-15,1 1 0 16,1-2 24-16,-6-2-23 0,0 2 0 15,-6-3 31-15,-5 0-22 16,-4-1 53-16,-5-2-45 16,-6 2-18-16,0 0 51 15,-8 0-40-15,-3-4-10 16,-3 0-1-16,4-4-34 16,2 2-94-16,2-6-230 15,-10-26-698-15</inkml:trace>
  <inkml:trace contextRef="#ctx0" brushRef="#br0" timeOffset="116687.97">10266 8315 1634 0,'0'-1'227'0,"-2"-6"-118"0,2 1 17 0,0 2 0 0,-2 0-19 0,0 0 28 0,-1 3-56 0,-1-4-17 16,0 4 11-16,2 1-22 16,-6-3 2-16,2 6-20 15,-3 3-20-15,-7 3 53 16,-3 12-51-16,-2 3-9 16,-1 4 32-16,7 2-38 15,4 4-2-15,9-6 1 16,6-2 1-16,2-6-22 15,5-8 22-15,5-4 0 0,4-4 7 16,0-6 2-16,5-6-8 16,-6-2-1-16,4-6 14 15,-7-2 5-15,-1-6-19 16,-5-6-3-16,-6 0-6 16,-6-4 3-16,-6-2-15 15,0 5 5-15,-5 5-11 16,-3 6 15-16,1 6-9 15,-10 8-18-15,-4 6 33 16,0 6-80-16,-5 8-107 16,12 4-110-16,11 0-156 15,47 19-573-15</inkml:trace>
  <inkml:trace contextRef="#ctx0" brushRef="#br0" timeOffset="117988.29">10652 8225 1832 0,'0'0'517'0,"0"0"-426"0,0 4-2 0,0 6-88 0,0 7 13 15,0 9 40-15,0 7-36 0,4 2 0 16,7 1-9 0,1-8 0-16,1-4 33 15,9-4-35-15,-1-6 11 0,5-4 14 16,1-8-19-16,2-6-12 16,2-6-1-1,-4-2 12-15,2-6 11 0,-7-2-23 16,-5-4-5-16,-3-2-2 15,-3-1 5-15,-7 6-10 16,-4 2 2-16,-4 9-31 16,0 6 35-16,-5 3-34 15,-5 2 2-15,3 10 31 16,-5 4 2-16,6 8-2 16,7-1-29-16,10 1-75 0,9 0 72 15,3-7-35-15,6-2 14 16,2-8 23-16,2-6-2 15,0-4-17-15,-6-4 8 16,0-4 26-16,-7-5 22 16,-3 2 0-16,3-7 1 15,-7 0 0-15,-5 0 16 16,1 2 8-16,0-1 1 16,-3 9-20-16,5 2 27 15,-3 4-33-15,7 6-35 16,0 6 34-16,7 7 1 15,-2 5 37-15,-1 5-4 16,1 4-31-16,-7-1 55 0,-3-2-41 16,-6-6-7-1,0-6 36-15,-4-6-22 0,-1 0 34 16,1-6-33-16,-2-4-15 16,-4-2 33-16,6-6-42 15,6-4-23-15,8-8 4 16,7-4-19-16,14-6 13 15,14 3-40-15,6 3-43 16,2 6 26-16,-3 4-16 16,-6 6 64-16,-11 4 34 15,-8 4 0-15,-10 2 10 16,-5 4-10-16,-8-2 0 16,-2 2 50-16,-2 0-10 15,-5 4 23-15,-2 2 32 16,-2 2-41-16,-5 4-3 0,5-4-29 15,2-2-22-15,5-2 42 16,2-2-42-16,4-1 0 16,0-2 1-16,2 2 0 15,1 0 27-15,1-1-28 16,8 0 2-16,-1 1 25 16,3-6-27-16,-1 1 1 15,1-3 8-15,-1-2-8 16,2 1 16-16,-4-2-17 15,-1 0 0-15,2 2-4 0,-5 1 4 16,-5 2 0 0,-2 1 0-16,-2-2 0 0,-4 8 21 15,-4 1-21 1,-9 2 1-16,-4 9 26 0,-6 6-27 16,2 2-6-1,5 5 4-15,11-5 4 0,7-1-1 16,9 0-1-16,7-3 0 15,7-6 0-15,13 0 0 16,0-8 0-16,6-4 0 16,-1-6 9-16,-1-6-15 15,-1-2 6-15,-2-5 0 16,-2 2 4-16,-6-3-4 16,-5 0-9-16,-13 6 8 15,-6-2-21-15,-6 5 22 0,-8 5-22 16,-7 4 22-16,-4 4 6 15,-9 6 7-15,2 8 2 16,8 3-9 0,10 1 5-16,9-2-16 0,11-4 5 15,9 2 0-15,15-2 25 16,9-8-25-16,12-2-2 16,6-4-4-16,1-8-94 15,5-4-154-15,86-40-334 16</inkml:trace>
  <inkml:trace contextRef="#ctx0" brushRef="#br0" timeOffset="119739.23">14092 8314 1620 0,'0'-3'320'0,"0"3"-124"0,0 0-83 0,0 0-1 0,-3 0-2 0,3 0-40 16,0 0 25-16,0 0-47 15,0 3 57-15,0-6-59 16,3 3-19-16,2 0 15 16,-3 0-18-16,2 0-7 15,9-4-17-15,16 0 0 0,16-2 46 16,20-2-43-1,12-3 3-15,12 0 2 0,5 0-1 16,7 2-6-16,-3 1-1 16,-5-2 9-16,-5 4 15 15,-11 3-24-15,-13 0 0 16,-16 1-5-16,-13-2 6 16,-18 2-1-16,-5 2 0 15,-5 0 1-15,-7 2 6 16,0-4-7-16,-5 2 0 15,5 0 0-15,-2 0 0 16,0 2 0-16,2-2-8 16,-2 0-18-16,0 0 7 0,0-4-13 15,-4 2-58 1,2-4 38-16,-2-2-14 0,1-2-30 16,-6 0 21-16,6-4-44 15,-1 4 118-15,-5-6-46 16,2 2 20-16,-7 4 26 15,1 2 1-15,1 2 0 16,1 2 1-16,4 2 7 16,4 0 38-16,3 2-46 15,4 0 0-15,0 2 18 16,6 0-18-16,1 2 7 16,6 8-7-16,5 4 6 0,5 2 36 15,-4 4-30 1,2 0-1-16,-5 0 28 0,-3 0-2 15,-5-4 17-15,-6 0-16 16,-2-2-38-16,-4 2 78 16,-4 0-46-16,-6-1-17 15,-3 1 16-15,-1 0-17 16,-5 0 7-16,4-6-21 16,-5 2-96-16,2-6-101 15,-19-4-379-15</inkml:trace>
  <inkml:trace contextRef="#ctx0" brushRef="#br0" timeOffset="121476.2">15852 7918 824 0,'0'0'688'15,"0"-1"-538"-15,0 1-61 0,0-3 10 0,0 3 10 0,0 3 19 0,3-6 49 16,-6 3-26-16,3 0-52 16,0 0 21-16,-2 3-63 15,2 1-39-15,2 10 33 16,-2 9 15-16,0 16-7 15,0 19 2-15,0 4-49 16,3 4 41-16,-1-2-53 16,6-8 1-16,1-3 5 15,-2-11-6-15,2-10 0 0,-7-14-6 16,3-6-16 0,-3-6 13-16,-2-2-39 0,0-4-12 15,-2-4 43-15,-1-4-31 16,-1-10-45-16,-2-10 30 15,-1-10-18-15,-2-8 42 16,2-7-31-16,5-7-34 16,2-8 58-16,6 2-20 15,6 4 66-15,3 6 10 16,1 11-8-16,2 13 32 16,-8 9-13-16,2 9-10 15,-5 7 17-15,-1 3-20 16,-2 6-2-16,4 7-3 15,1 10-2-15,-1 13 75 16,8 8-48-16,-3 6-27 16,3-1 23-16,1-3-23 15,-3-10 5-15,-3-8-6 0,-2-8 14 16,-5-8-5-16,-1-6-8 16,-1-2-1-16,-2-2 57 15,3-4 30-15,3-10-53 16,1-6-32-16,3-8 16 15,9-6-24-15,-1-4 6 16,6-5-23-16,2 0 23 16,3 4 0-16,-2 9 0 15,-6 10 0-15,-4 10 12 16,-7 6 22-16,-8 4-34 16,0 6-7-16,0 8 7 0,0 10 43 15,2 12-2 1,3 10 10-16,3 9-51 0,-2-1 56 15,3 4-56-15,3-2 0 16,1-4 10-16,1-4-2 16,-1-6-2-16,1-9-12 15,-7-7 13-15,-3-8-34 16,-3-6-1-16,-1-6-166 16,-4 0-182-16,-7-11-256 15</inkml:trace>
  <inkml:trace contextRef="#ctx0" brushRef="#br0" timeOffset="122055.14">16826 7804 1864 0,'0'0'228'0,"2"2"-216"0,-2 2 6 0,0-2 55 0,2 2 20 0,1 2 21 0,-3 8-4 16,0 2-4-16,-5 14-28 15,-2 5 0-15,-4 9-45 0,-5 6 47 16,3 2-56-16,-5 6-12 15,1-4 13-15,5-2-11 16,-1-4-14-16,5-5 0 16,3-10 10-16,2-6 8 15,3-5-18-15,3-6-9 16,4-6 9-16,1-2 6 16,5-4 8-16,8 0-4 15,14-6-2-15,12-4 46 16,9-4-54-16,-1 2 0 15,5-7 14-15,3 6 1 16,-7-1-6-16,-5 0-5 16,-7 3 11-16,-3 3 29 0,-10-1-44 15,-7 3 0 1,-8 2 26-16,-7 0-13 0,-5-3 8 16,-4 6-6-16,0-6-13 15,0 6 41-15,0-3-43 16,-2 0-1-16,2 0 1 15,0 0 0-15,-2 0 0 16,2 0-21-16,2 0-123 16,12-16-454-16</inkml:trace>
  <inkml:trace contextRef="#ctx0" brushRef="#br0" timeOffset="126940.53">11637 6679 1797 0,'-2'-2'464'0,"0"0"-390"0,-1-2-43 0,1 4 50 0,-1 0-31 0,3 0 80 0,0 0-40 16,-2 0-22-16,2 2 49 16,2-2-48-16,-4-2-27 15,2 4-3-15,0-2-38 16,0 2 16-16,-2 2-17 16,2 10 0-16,-5 10-1 0,3 8 1 15,0 11-9-15,2 1 9 16,4-4 0-16,-1-2 3 15,-1-4-3-15,0-10-8 16,-2-6-2-16,0-10 10 16,0 0-30-16,0-6 16 15,0-2 8-15,2 0 5 16,-2-4 1-16,3-4-38 16,-3-8 10-16,2-10-11 15,-2-10 27-15,3-4 12 16,-1 0 0-16,0 2 2 15,4 5-2-15,1 1-33 16,-1 6 33-16,6 2-21 0,3 2 0 16,1 6 12-1,-1 2-2-15,4 6-10 0,-1 0 21 16,1 6-31-16,-1 2 31 16,0 2-10-16,2 6-7 15,-4 6 16-15,1 8-13 16,-6 10 8-16,1 6 6 15,-6 5 0-15,1-3 5 16,-3-7-5-16,2-4 1 16,-4-9-1-16,2-10 10 15,-2-6-10-15,0-4 0 16,0-2-24-16,1-4 24 0,3-8 0 16,6-6-41-1,1-10 40-15,3-5-14 0,-1-1-5 16,3-6 10-16,-1 1-59 15,6 4 48-15,-3 3 21 16,0 12-1-16,-6 10 0 16,-1 2 1-16,-5 8 5 15,2 8-5-15,-1 4 0 16,1 8 34-16,4 4-8 16,-3 4-14-16,3 2-6 15,-1 6 6-15,0 2 37 16,1 5-23-16,-3-1-20 15,-5 0 25-15,-3-2-23 16,-3-8-7-16,0-4-1 16,-3-8-8-16,1-8-31 15,0-4-226-15,-5 4-402 16</inkml:trace>
  <inkml:trace contextRef="#ctx0" brushRef="#br0" timeOffset="127840.56">12595 6764 1654 0,'-5'-4'270'0,"5"4"-174"0,-4-3-33 0,2 2 72 0,0 1-24 0,-3-3-38 0,0 3 50 15,-1 0-64-15,-1-1-17 16,1 1 28-16,-6 1-25 15,-3 2-18-15,-5 6-15 16,-7 8-4-16,-2 7 8 0,0 2-16 16,2 7-10-1,7 0 10-15,9-1 0 0,2-2-9 16,9-4 8 0,6-4-8-16,4-8 8 0,1-2 1 15,5-8 0-15,3-2 7 16,0-6-5-16,2-4 4 15,0-4-12-15,-1-6 12 16,-5 0 0-16,-1-4-6 16,-3-2-5-16,-3 0 5 15,-2 4 0-15,-4 6-14 16,-2 8 14-16,0 4-19 16,-2-1 5-16,-1 8-16 15,-2 3-12-15,-1 12 41 16,1 6 1-16,-3 4 0 15,6-6-1-15,6-4-3 0,5-4-10 16,-1-2 14-16,6-8 0 16,3-2 5-16,-1-6 10 15,2-4-14-15,4-8-1 16,-1-6 9-16,3-4 3 16,0-6-12-16,-3 0-21 15,-3-8 9-15,-3 2-7 16,-4-5-10-16,-6 4 4 15,-3 2 25-15,-2 5-5 16,-4 4 5-16,-2 2 0 16,4 4 12-16,0 2-4 15,0 4 2-15,0 4 4 0,2 6-5 16,-2 2 37 0,0 2-46-16,2 2-39 15,0 2 24-15,-3 10 15 0,1 6 0 16,0 12 17-16,2 6-8 15,4 6 27-15,3 4-36 16,-1 1-3-16,6-5 3 16,-3-2 1-16,2-10-1 15,-2 2-1-15,-2-10-54 16,-1-2-43-16,1-8-235 16,-5 2-251-16</inkml:trace>
  <inkml:trace contextRef="#ctx0" brushRef="#br0" timeOffset="128388.49">12686 6789 1757 0,'15'-1'198'0,"1"-3"-152"0,18-1-37 0,6 0 34 0,2 1-42 0,-2-6 7 16,-2-1 15-16,-5-3 22 16,-4 0-3-16,-2 0-14 15,-9 2-5-15,-5 2 35 16,-2 2-52-16,-6 2 33 0,-2 2 11 16,-1-2-2-16,-2 4 13 15,0 2-23-15,0 0-31 16,-2 2-7-16,2 4 0 15,0 8-7-15,0 12 7 16,4 14 10-16,0 9 8 16,5 1-18-16,5-2 0 15,-1-4 5-15,-2-10-5 16,0-8 0-16,2-8 1 16,-9-8 7-16,2-4 8 15,-6-6-16-15,2-2 1 16,0-8 49-16,7-4-50 15,4-6 1-15,3-8-7 0,2 4 12 16,4 4-12 0,-4 6-2-16,-1 10 1 0,-1 8-13 15,-3 10 20-15,5 8-15 16,-5 4 15-16,1 2 9 16,-3 0-9-16,1-4 0 15,-1-6-63-15,7-6-23 16,3-7-193-16,82-23-241 15</inkml:trace>
  <inkml:trace contextRef="#ctx0" brushRef="#br0" timeOffset="128921.98">13785 6621 1452 0,'-2'-6'378'0,"2"2"-246"0,2-2-31 0,-2 2-7 0,-2 0 37 0,2 4 29 16,-3 0-47-16,0 0-5 15,3 0-27 1,-2 2-29-16,0 0-11 0,-2 6-40 16,0 8-1-16,-7 8 74 15,3 11-64-15,0 6-9 16,1 4 8-16,5-8-8 15,0 3 13-15,2-3-14 16,0-7 0-16,0-2-5 16,0-4 5-16,0-6-3 15,2-6-3-15,0 2 12 16,3-6-16-16,1 0 10 0,10-4 0 16,1 0 21-16,10 0-15 15,7-2-6-15,9-2 4 16,5-2-2-16,1-2-4 15,7-8-85-15,-3 0-229 16,3-6-190-16,51-38-534 16</inkml:trace>
  <inkml:trace contextRef="#ctx0" brushRef="#br0" timeOffset="129772.03">14444 6865 1648 0,'-2'3'503'0,"2"-6"-440"0,-2 6-57 0,0-1 55 0,-1-2 8 0,-3 4 32 15,-6-2-44-15,-3 6-32 16,-10 2 32-16,-1 8-19 15,-6 6-23-15,3 0 40 16,5 2-55-16,6-4-8 16,9-8 7-16,4 0 1 15,8-6-10-15,-1-2 10 16,5-4-2-16,6-2 2 0,8-4 6 16,0-10-6-1,6-2-31-15,0-4-35 16,-5-6 55-16,-4 4-14 0,-9 4 22 15,-4 4-12-15,-5 8 15 16,-5 8-41-16,1 4-1 16,-8 10 15-16,8 6 26 15,0 4-25-15,6 0-38 16,11-6 14-16,-2-2 10 16,7-12 24-16,2-1 15 15,3-8 2-15,-2-5-2 16,2-6 1-16,-1-4 0 15,-4-2 10-15,-2-6 2 16,-6 0 2-16,0-6 10 16,-4-4-17-16,-3-2 25 15,1-7-28-15,0-1 4 16,-2 1 38-16,6 2-26 0,-4 11-2 16,5 8 1-16,-5 10-10 15,0 8 11-15,-4 4-20 16,-2 4-35-16,-2 12 35 15,-5 12 9-15,0 8 3 16,4 12-12-16,3 3 11 16,7-4-5-16,4 0-6 15,4-9 0-15,3-2 5 16,-1-10-5-16,1-6 0 16,4-6-1-16,0-6 11 15,1-6 20-15,-2-2-21 0,1-4-8 16,-7-4 46-1,1-2-22-15,-9-4-16 0,-8 2-9 16,-3-4 11 0,-6 6-26-16,-3 0 15 0,-5 6 0 15,9 2 1-15,1 2 8 16,12 2-9-16,4-4-19 16,5 4 19-16,11-2-6 15,5 2 6-15,13-5-24 16,6 1-48-16,6-3-203 15,81-18-211-15</inkml:trace>
  <inkml:trace contextRef="#ctx0" brushRef="#br0" timeOffset="131137.99">15591 6579 1363 0,'0'0'309'0,"2"0"-195"0,-2-2-90 0,3 2 51 0,2 0-28 16,-3-2-8-16,5 2 43 16,-3 0 20-16,4-2-10 15,4-4-28-15,1 2-17 16,10-2 23-16,-1 2-68 15,2-4-1-15,3 2 22 0,0 2-7 16,-3 0 8 0,1 4-7-16,4 0-11 0,-3 6 30 15,1 0-36-15,0 10-8 16,-7 4 8-16,1 6 1 16,-8 6-1-16,-5 10 3 15,-1 10 14-15,-2 6 20 16,-3 0-37-16,0-3 1 15,-2-7 15-15,2-6 4 16,-2-12-8-16,0-8 14 16,0-6-25-16,0-4 42 15,-2-7-43-15,0 0 0 16,-5 3 6-16,0 2 7 0,-1-1 5 16,-1 2-18-1,-1 1 2-15,-1-4 20 16,3 6-22-16,0-5 0 0,4 0 12 15,2-3 0-15,2-2 9 16,0-1-21-16,0-2 1 16,0 2 34-16,-2 1-28 15,0-4-6-15,2 2 22 16,-5-2-13-16,1 4 2 16,-10 0-12-16,-8 0 2 15,-11 2-23-15,-12-1-8 16,-19-1-200-16,-175 7-477 0</inkml:trace>
  <inkml:trace contextRef="#ctx0" brushRef="#br0" timeOffset="136338.87">14089 9481 1438 0,'0'0'323'0,"0"-2"-176"0,0 2-74 0,3 0 34 0,-3-4-35 16,0 8-14-16,0-4 40 16,0 0-13-16,0 0-22 15,0 0 30-15,0 0-37 16,0 0 47-16,0 0-76 15,5 0-25-15,-1 2 8 0,7-2-10 16,5 4 0 0,13-3-1-16,11 3 13 0,6 0 15 15,10 1-27-15,6 1 0 16,8 0 6-16,10 0-6 16,5-2 0-16,0 0-1 15,-6-3 2-15,-12 2-5 16,-16-1 4-16,-13 0-26 15,-18-2 25-15,-9 0 1 16,-5 0-7-16,-10 2 1 16,4-4 12-16,-2 2-26 15,0 0 20-15,0 0 0 16,-2 0-13-16,4 0 13 0,-3 0-36 16,-1-4 1-1,2 0-50-15,-2-4 67 0,-2 2-71 16,0-2-26-16,-1-2 43 15,-3 2-30-15,-4-2 39 16,1 2 46-16,-3-1 17 16,1-3 8-16,3 5 8 15,1-1-7-15,2-2 53 16,5 6-22-16,0 0 14 16,1 1-14-16,3 3-39 15,0 0 21-15,5-2-22 16,-1 4-26-16,1 1 26 15,5 1 20-15,4 1-11 16,4-1-6-16,4 2 15 16,-1-2 30-16,2 0-27 15,-5 0-6-15,1 1 33 0,-6 0-23 16,-7-1-8-16,-2 3 20 16,-1-4-31-16,-6 10 66 15,1 0-56-15,-4 8-15 16,-3 7 30-16,-5 4-30 15,-1-4-1-15,1 0 0 16,1-6 11-16,-3-2 10 16,3-6-21-16,5 0-11 15,-2-4-1-15,4-2-57 16,6 0-144-16,-3-4-97 16,6 4-354-16</inkml:trace>
  <inkml:trace contextRef="#ctx0" brushRef="#br0" timeOffset="139208.62">15932 9240 1274 0,'0'0'514'0,"0"0"-427"0,2-4-85 0,6 2 35 0,0 0-26 0,11-2 4 0,-2-2 39 15,5 0 3-15,-4 0 31 16,2 0 22-16,-2 2-38 16,-5 2 54-16,0 0-87 15,-3 6-38-15,-8 0 32 16,-2 8-19-16,-7 4 4 15,-6 10 0-15,-3 8-18 16,-10 2 34-16,-3 3-34 16,0-7 0-16,2-5 3 15,6-7 4-15,8-5-6 0,-3-5-2 16,8 0 2-16,1-5 10 16,5-1-11-16,0 0-9 15,2 1 3-15,2-1 6 16,0-2 0-16,7 0-2 15,9-1 11-15,7-1 29 16,12-3-38-16,5-5-16 16,6 1 14-16,-2 2-35 15,1-1-109-15,-3-1-130 16,48 0-203-16</inkml:trace>
  <inkml:trace contextRef="#ctx0" brushRef="#br0" timeOffset="140588.84">16499 9268 1059 0,'0'0'216'0,"0"0"-117"0,-3 0-53 0,3 2 1 0,-2-2 113 0,2 0-14 0,-3 0-61 15,1 4-20-15,-2 0-1 16,-1 2 19-16,1 6-50 16,-2 0-26-16,6 4 61 15,0 2-43-15,2 0-17 16,2-4 49-16,7 2-20 15,1-6-1-15,5 3-20 0,-1-8-15 16,3-2 55-16,2-3-50 16,-3-3 6-16,1-2 3 15,-2-2-14-15,0-5 26 16,-5 0-27-16,-2-3 0 16,-1-4 2-16,-4 5-2 15,-5-4-6-15,-9 0 0 16,-2 4-11-16,-5 2 16 15,-6 4-24-15,-5 4 25 16,-2 4 8-16,-2 0-8 16,2 6-6-16,7-2 6 15,6 0-21-15,5 2-93 16,9 4-118-16,8-4-136 16,52 12-666-16</inkml:trace>
  <inkml:trace contextRef="#ctx0" brushRef="#br0" timeOffset="141039.54">17320 9244 523 0,'-2'0'1351'0,"0"-2"-1198"0,0 2-91 0,-3-2-61 0,3 4 22 0,-4 0 62 16,-4 2-14-16,-1 2 44 15,-6 8-34-15,-3 2-28 16,-1 6 19-16,6 2-48 16,6 0-23-16,9-2 1 15,5 1 7-15,3-5 21 16,3-4-30-16,5-5 6 15,-1-3 31-15,10-6-35 16,-2-2 7-16,4-2-6 16,-6-5 4-16,0-4 23 15,-9 1-30-15,-4-4 0 16,-8-2 12-16,-2 4-12 16,-8-4-20-16,-3 4 10 15,-7 6-2-15,0-2-8 0,-2 6 19 16,1 2-62-1,6 2-54-15,8 2-239 0,36 12-176 16</inkml:trace>
  <inkml:trace contextRef="#ctx0" brushRef="#br0" timeOffset="141506.91">17906 9274 1676 0,'-6'-2'452'0,"6"0"-427"15,-3 0-24-15,1 2-1 0,-2 0 0 16,0 0 16-16,-1 0 56 16,-2-2-27-16,-2 2 56 15,1 0-29-15,-1 0-36 16,2 0 10-16,2 0-23 15,1 0 1-15,-3 2 0 16,-1-2-23-16,-2 4 49 16,-1 2-40-16,-3 4-9 15,-1 2 29-15,7 0-30 16,0-2-6-16,8-2 6 16,6 4-2-16,2-4-7 15,7 2 9-15,4-3 0 0,5-6 20 16,1-2-5-1,1-6-8-15,1-3-7 0,0 0 9 16,-7-6 24-16,-7 0-33 16,-7 2 1-16,-2-2 22 15,-12 4-23-15,-7-2-1 16,-10 6-8-16,-12 4-11 16,-8 0 1-16,-6 12-82 15,-1 4-389-15,-66 24-884 16</inkml:trace>
  <inkml:trace contextRef="#ctx0" brushRef="#br0" timeOffset="144358.29">18508 9244 1057 0,'0'-2'1045'0,"0"2"-882"0,0-2-140 0,0 4-1 0,2-2-18 0,-2 0-4 15,0 0 0-15,-2 6 33 16,2 2-5-16,0 10 32 16,2 6-12-16,7 4-36 15,5 4 26-15,13-4-38 16,6-4 0-16,7-9 31 16,7-5-31-16,4-9 0 15,-2-6 0-15,-3-8 0 16,-1-2-12-16,-9-2 7 15,-5-2 1-15,-14-2-5 16,-1 1 9-16,-9-2 0 0,-5 2-2 16,-2 4 10-1,-4 4 34-15,-1 4-12 0,1 6-21 16,-2 2 18-16,-2 6-27 16,-3 12 0-16,-7 14-11 15,-3 18 22-15,2 16 2 16,2 15-13-16,10 5 8 15,2 2-11-15,-1-4 3 16,-3-9-14-16,-9-13 5 16,-7-18 18-16,-12-14-9 15,-17-8 0-15,-3-8-105 16,-13-12 48-16,10-10 3 16,9-8 50-16,13-10-7 15,25-11-8-15,17-8 7 0,21-5-21 16,21-5 3-16,20 3 21 15,13 0-36-15,8 4-17 16,2 8-26-16,-1 0 4 16,-11 0 63-16,1 6-5 15,-9-4 26-15,-4 3 30 16,-9 8-28-16,-10 2 23 16,-5 3 16-16,-10 4-14 15,-6 0 36-15,-12 4-32 16,-7 0 1-16,-2 4 28 15,-4 0 13-15,-4 4-32 16,0 4-1-16,-3-2-38 16,-7 6 27-16,-5 2-29 15,-6 2-4-15,-2 8 4 16,3 4 0-16,9 0-11 0,3 2 10 16,12 0-7-16,7-2-7 15,10-4 15-15,15-1 0 16,11-8-16-16,7-1 5 15,6-6-71-15,4-4 5 16,-2-4-16-16,0-4 87 16,0-6 3-16,-3-2 3 15,3-4 9-15,-13 2-9 16,-13 0-10-16,-10 6 1 16,-15 8 18-16,-7 2 37 15,-7 0-46-15,-7 4 2 0,-8 6 1 16,-4 2 22-16,-5 8 8 15,-8 6 0-15,8 0-33 16,4 6 42-16,10 0-42 16,8 0-21-16,6-4 21 15,6-4 6-15,4-6-5 16,3 1 29-16,9-6-30 16,-2-3 56-16,10-4-56 15,2-3 0-15,0-6 8 16,2-1-8-16,-6-4 1 15,-1-2-1-15,-11 4 12 16,-6 0-12-16,-7 4 0 16,-5 2-58-16,-3 6 40 15,-4 8 1-15,-5 4-5 16,1 8 14-16,5 4-22 0,9 2 21 16,4 1-54-16,7-6-6 15,7-2 60-15,6-6-6 16,-2-4 9-16,6-10 5 15,-1-3 1-15,-2-8 13 16,-2-4-13-16,-5 0 1 16,-3-4 24-16,1 0-7 15,-1 0-8-15,3 4-10 16,4 2 0-16,4 8 2 16,5 6-1-16,5 4 5 15,1 12 36-15,1 2-13 16,-3 10-11-16,1 6 6 0,-2-2 12 15,-13-4 84-15,-1-6-75 16,-11-9-38-16,-5-5 35 16,-2-5 80-16,2-11 47 15,0-6-72-15,5-14-96 16,2-6-2-16,13-10 1 16,10-2-150-16,10 0-108 15,81-57-517-15</inkml:trace>
  <inkml:trace contextRef="#ctx0" brushRef="#br0" timeOffset="149292.54">7192 9507 807 0,'-3'0'891'0,"1"-2"-723"0,-2 0-75 0,1-2 72 0,3 4-44 0,3 0-43 0,-1 0 32 0,0 0-8 16,-2 0 6-16,0 0-17 16,0 0-40-1,0-2 45-15,2 2-66 0,-2 0-19 16,3 0 20-16,-3 0-19 15,7-3-12-15,-1 3 5 16,5-1 5-16,7-2 43 16,5-1-53-16,-4-1 0 15,4-4 9-15,-7 4-8 16,-1-4 0-16,-7 1-1 16,-3 4 13-16,-5 1 13 15,-2 3-26-15,-3-3-18 0,-1 2 17 16,-5-2 1-1,-3-1-7-15,-3 3 6 0,-10 1 2 16,-4 4 16 0,2 5-17-16,-5 4-8 0,8-2 8 15,7 4 0-15,2-4-1 16,10 3 1-16,2 3 0 16,5-1-15-16,5 4 15 15,4 0-5-15,9 2 5 16,2 4 1-16,9 4-1 15,4 0 0-15,3 4 0 16,1 0 3-16,0 1-3 16,-4-2-9-16,-2 2 9 0,-13-8 1 15,-4-2-1-15,-8-11 0 16,-6-2 1 0,-2-4 11-16,-5 0-12 0,-4 2 0 15,-2-2 8-15,-8 4 2 16,-1-4-2-16,-6-2-8 15,1 0 1-15,-4-6 20 16,-3-6-21-16,3 0 0 16,0-2 16-16,-1-2-4 15,1 0 5-15,7 4-17 16,-1-2 9-16,7 4 6 16,3 2-15-16,6 0-5 15,4 0 5-15,5 2 0 16,0 0 0-16,2-2-37 15,-2 2-124-15,5-2-172 0,29-10-540 16</inkml:trace>
  <inkml:trace contextRef="#ctx0" brushRef="#br0" timeOffset="150456.37">7548 9280 1678 0,'-4'-2'243'0,"2"0"-138"0,-5-2-1 0,-5 0 13 0,6 2-77 0,-5 0-38 16,-1-2 40-16,-5 0-41 15,-1-2-1-15,-5 2 24 16,0 0 13-16,-4 4 32 16,-7 0-40-16,1 4-22 15,-3 2 28-15,-2 2-35 16,-2 2-8-16,5-4 8 16,3 2 0-16,6 2 12 0,1-2-12 15,8-2 0-15,-4 4 32 16,3-2-32-16,-1 4 1 15,-4 2 21-15,-6 8-7 16,-2 7 21-16,-3 0-36 16,1 4 2-16,2-1 35 15,2 0-20-15,6 0-16 16,1 4 22-16,9 0-14 16,2 4 25-16,-1 2-22 15,6 6 0-15,-1 0 54 16,5 2-45-16,4 1 6 15,11 1 8-15,10-2-23 0,8 0 28 16,5 3-32 0,7-2 5-16,3-7 1 0,-2-3-14 15,3-7-2-15,-3-8 2 16,6-8 0-16,-1 0 9 16,4-8-9-16,5-6 0 15,-2-8 21-15,4-4-21 16,5-4 0-16,3-4-7 15,2-4 19-15,-1-2 11 16,-2-5-23-16,-1-1 0 16,-5-2 46-16,-3 2-46 15,-7 0-3-15,-9 8-4 16,-6-2 14-16,-12 2 4 16,-1 0-11-16,-8-2 0 15,-1-4 10-15,-3-4-10 0,-5-6-3 16,-2 0-3-16,-4-7 6 15,0 2-23-15,-4-4 23 16,-2-3-57-16,-5 0 56 16,-5-2-53-16,-1 0 19 15,-8 6 22-15,2 2 1 16,-4 10 3-16,-2 6 9 16,0 4-5-16,-4 4-16 15,-2 7 20-15,-5-1-10 16,-5 8 11-16,-2 2-21 15,0 0 11-15,3 4-13 0,1-2-26 16,8 2 29 0,3 0-53-16,11-2-7 15,3 2-49-15,7 0-115 16,3 5 17-16,2 14-345 0</inkml:trace>
  <inkml:trace contextRef="#ctx0" brushRef="#br0" timeOffset="153273.37">7388 10672 1431 0,'0'-3'324'0,"0"3"-198"0,-2 0-84 0,2-1 26 0,2 2-44 0,-2-1-2 16,0 0 34-16,2 0 10 16,-2 0 76-16,0 0-82 15,0 0 0-15,0 0 51 16,0 0-69-16,0 5-21 15,-2-1 17-15,-2 10-32 0,-1 6 49 16,-4 10-40 0,-4 6-6-16,-1 8 16 0,1 2-25 15,2 0 0-15,1-3-1 16,6-7 2-16,2-3 4 16,2-4-5-16,-2-3 0 15,0-4-9-15,-1-2 9 16,1-6-20-16,0-2 20 15,2-2-20-15,2-4 2 16,0 0 12-16,1-4-13 16,-1 0 17-16,2-2 2 15,-2 0 0-15,3 0-1 16,-2-2 11-16,1 0 16 16,3 0-26-16,1-2 0 15,6 0 12-15,8-2-8 16,2 2-2-16,10-2-4 0,5-2 8 15,9 4-1-15,1-2-5 16,6 2-6-16,1-6 6 16,2 4 1-16,2 0-1 15,-4-2 0-15,-2 4 12 16,-6 0-6-16,-5-2-6 16,-9 4-9-16,-11-2 9 15,-9 4 1-15,-7-4 0 16,-7 4-2-16,-2 4 8 15,-1-4 32-15,1 0-39 0,-2 0 8 16,2-4 5 0,0 4-12-16,-1 0 0 15,0-2-2-15,-1 0-30 0,0-2 21 16,-5-4-26-16,3-2-21 16,-4 2 48-16,1-1-6 15,1 0-6-15,-6 0 4 16,1 0 17-16,2 4-4 15,-1 1 4-15,6 0 0 16,4 1 7-16,-1 0-5 16,3-2-2-16,3 2 0 15,-3 3 8-15,2-1-10 16,4-2 2-16,3 2-6 16,3 1 6-16,-2 0 1 15,4 1-1-15,1 2 5 16,-1-2 4-16,4 2 39 15,-2 1-35-15,1-3-4 0,-1 4 20 16,-3-1-17-16,-4 1-5 16,-6 5 2-16,-3 3-9 15,-6 5 80-15,-4 2-53 16,-3 2-17-16,-3-2 17 16,3-6-15-16,3 0-11 15,-1-6-1-15,3 0-28 16,0 0 13-16,4-4-167 15,4 0-176-15,18-4-244 16</inkml:trace>
  <inkml:trace contextRef="#ctx0" brushRef="#br0" timeOffset="154325.29">8957 10706 679 0,'-5'-2'829'0,"3"0"-596"0,-5 0-95 0,2-2-62 0,-1 2 23 15,-5 0 5-15,-1-2-29 16,-1 2 43-16,-7 0-74 16,1 0-19-16,-6 2 46 0,4 0-19 15,-3 2 16 1,2 6-42-16,2-2-25 0,4 4 20 16,7 4-21-16,5 0-28 15,12 6 13-15,13 0 15 16,14 4 1-1,12 0-1-15,4-2 0 0,3-2 5 16,-7 2-5-16,-9 0-15 16,-11 3 8-16,-12-2-5 15,-13-1 11-15,-13 1 1 16,-7-3 0-16,-9 1 24 16,-4 0-23-16,-5-3 22 15,-4-2-2-15,-1-6-12 16,-2-2 39-16,1 0-23 0,2-6-23 15,3-2 62 1,10-4-52-16,8-2-11 0,10 0-1 16,9 0-63-16,11-10-43 15,18 0-205-15,92-40-284 16</inkml:trace>
  <inkml:trace contextRef="#ctx0" brushRef="#br0" timeOffset="154656.47">9440 10604 1750 0,'-5'-3'490'0,"5"2"-324"0,0-6-22 16,0 7-57-16,0 4-30 0,-4 3-34 0,-1 13-22 16,-3 11 97-16,-4 12-36 15,-1 7-40-15,4 0 55 16,7-2-50-16,2 2-26 16,2-2-1-16,1-3 21 15,1-4-19-15,2-10-2 16,-4-9-56-16,1-6-35 15,-6-8-212-15,1-4-268 16,-20-24-673-16</inkml:trace>
  <inkml:trace contextRef="#ctx0" brushRef="#br0" timeOffset="154857.29">9262 10838 1760 0,'8'-6'490'0,"3"4"-295"16,16-6-105-16,14 2 11 15,12-4-1-15,5 2-64 16,8 0-35-16,2-2-1 16,-1 0-165-16,62-20-343 0</inkml:trace>
  <inkml:trace contextRef="#ctx0" brushRef="#br0" timeOffset="156306.91">9939 10917 1298 0,'-6'0'324'16,"-2"0"-177"-16,-3-3-55 0,3 1-20 0,-6 2-2 0,5-2 43 0,1 2-2 15,-8 7-66-15,-5 2 42 16,-3 8-59-16,-2 8 19 16,-6 10 25-16,8 1-14 15,8 2-1-15,9-4-39 0,9-6-16 16,8-8 53-1,7-4-55-15,4-10 0 0,5-8 24 16,6-6-10 0,3-12 19-16,1-4-33 0,-1-2 0 15,-2-6 3-15,1 2-3 16,-10-1-7-16,-1 3 5 16,-10 5 4-16,-6 6-7 15,-7 7 5-15,0 5-18 16,-5 2-1-16,-1 11 13 15,-5 5-8-15,-7 8 14 16,3 8 0-16,5 1 0 0,3 2-6 16,14-8 6-1,3-4-22-15,-2-6 22 0,5-6-5 16,3-6 5-16,2-4 9 16,6-8-9-16,1-4-7 15,6-6 7-15,-2-6-6 16,0-6 6-16,-4 2-15 15,-6-9-5-15,-3 1-11 16,-5-8 22-16,1-2-65 16,-1-2-28-16,3-2 80 15,-4 5-118-15,1 7 98 16,1 11 42-16,-8 8 30 16,-2 7 18-16,-2 9-13 15,0 0-5-15,0 5 49 16,-2 0-79-16,0 2-5 0,0 9 0 15,2 8 5 1,-2 16 68-16,2 7-22 0,2 6-20 16,0 0 62-16,5-2-47 15,-1-2 4-15,3-4 7 16,5-8-22-16,-6-8 18 16,1-6-37-16,-2-10-1 15,0-1 29-15,-3-7-31 16,3 0 2-16,-1-7 10 15,1-1-19-15,0-7 23 16,-3 1-24-16,-2-3 0 16,1 11 0-16,-6 2 0 15,3 4-20-15,0 2 8 16,3 6 12-16,1 9-3 16,10-2 3-16,-1 7 0 0,11-1-10 15,10-7 10-15,6-9-44 16,7-5-4-16,4-5-27 15,-9-9-28-15,-4 0-101 16,-11-4-117-16,-9-4-60 16,-16-41-689-16</inkml:trace>
  <inkml:trace contextRef="#ctx0" brushRef="#br0" timeOffset="156523.78">10396 10668 509 0,'22'-8'1217'0,"0"3"-1034"0,25-4-92 0,11 0 58 0,-3 4-64 0,1-1-64 0,-2 2-21 16,-12-3-190-16,32-8-285 15</inkml:trace>
  <inkml:trace contextRef="#ctx0" brushRef="#br0" timeOffset="156859.63">10552 10806 166 0,'0'-2'1698'0,"0"0"-1236"0,0 0-296 16,0 2-22 0,0 0-21-16,0 0-64 0,0 0 22 15,0 0-81-15,0 0-21 16,2 2-2-16,0 0-154 16,7 2-358-16</inkml:trace>
  <inkml:trace contextRef="#ctx0" brushRef="#br0" timeOffset="157707.31">11039 10776 1675 0,'-6'-2'261'0,"1"2"-180"0,-3-2-12 16,-4 2 12-16,-3 2-26 0,-1 4 34 0,-4 4-40 15,2-2 4-15,5 2 37 16,1 0-44-16,10 0-13 15,4 4-33-15,8 4 1 16,3 0 21-16,5 4-22 0,11 0 0 16,2-1 13-1,-2-3-13-15,-3 0 11 0,-5 0-11 16,-11-3 0-16,-6 6-12 16,-10-1 27-16,-9 2-15 15,-3-4 22-15,-6 2 13 16,-3-4 13-16,-2-6-42 15,0-2 3-15,0-4 33 16,0-2-42-16,2-2-7 16,12-2 5-16,6-2-29 15,7-6-98-15,10-2-210 16,62-36-269-16</inkml:trace>
  <inkml:trace contextRef="#ctx0" brushRef="#br0" timeOffset="158473.51">11583 10808 1351 0,'-6'0'451'0,"-1"0"-346"0,-7 4-60 0,-5 4-3 0,-2 2 86 15,-5 8 17-15,-3 4-47 0,2 4 23 16,2 3-34-16,6 0 24 16,2 2-64-16,11-5-41 15,4-2 52-15,8 0-50 16,10-4-7-16,2-2 14 16,9-4-9-16,-3-2 24 15,7-6-30-15,3-4 0 16,-3-4 9-16,4-4-9 15,1-8 0-15,5-2-1 16,-4-2 9-16,1-4 1 0,-3-2-9 16,-8-1-2-1,-2 0-8-15,-7 0 10 16,-3 1-18-16,-6 4 9 0,-1 2 9 16,-8 8-5-16,-3 0 5 15,0 6-7-15,1 0-2 16,0 4 9-1,-5 4 0-15,1 6 2 0,-5 8 8 16,2 7 16-16,4 0-26 16,7 1 0-16,5-1 5 15,2-7-5-15,4-3-24 16,-2-4-36-16,-1-8-161 16,-4-3-246-16,13-29-951 15</inkml:trace>
  <inkml:trace contextRef="#ctx0" brushRef="#br0" timeOffset="158692.17">11835 10611 2226 0,'-7'4'346'0,"5"3"-247"0,-4 4-7 0,3 6-92 0,6 1-9 0,1-2 1 0,2-2-185 0,3-4-181 0,28-8-566 0</inkml:trace>
  <inkml:trace contextRef="#ctx0" brushRef="#br0" timeOffset="161057">12123 10812 1354 0,'-2'-4'452'0,"-4"2"-370"0,0 0 7 16,-3 2-28-16,-2 0 4 0,-2 4-8 0,-8 4-32 15,0 0 65-15,-6 6-49 16,-4 0-10-16,4 8 59 15,-5 10-13-15,6 1-25 16,5 0-5-16,4 2-47 16,6-5 37-16,8-6-37 15,6-4-1-15,4-8-5 16,6-2 6-16,-2-8 0 16,4-6-1-16,8-8 2 15,4-4-5-15,-1-8 4 0,1-4-33 16,-7 0 31-1,-4 2-37-15,-7 3-3 0,-3 11 20 16,-4 1 22-16,-2 8-15 16,-2 3 15-16,2 4-35 15,-2 9 35-15,4 1 0 16,5 5-2-16,4 3-10 16,5-1 24-16,4-9 7 15,5 0-19-15,-2-10 0 16,11-10 3-16,0-9-3 15,6-6 1-15,0-8-2 16,-3-6 2-16,4-6 6 16,-3-3-7-16,-5 2 0 15,-4-2-16-15,-4-2 14 16,-10 2-100-16,-3 6 26 0,-8 1 58 16,-6 12 18-16,-6 4 0 15,0 9 16-15,-1 4 34 16,-3 4-28-1,-3 6-14-15,2 4-8 0,-7 13 12 16,-5 15 27-16,-2 13-6 16,3 16-2-16,2 3 13 15,16 2-19-15,8 4 2 16,11-1-24-16,11-6 17 16,8-8-4-16,7-11-16 15,3-16 0-15,8-12 22 16,1-12-11-16,7-6-11 0,5-8 0 15,1-4 14-15,1-4-38 16,-5-4-5-16,0 2-232 16,58-38-225-16</inkml:trace>
  <inkml:trace contextRef="#ctx0" brushRef="#br0" timeOffset="164756.94">8861 11865 1543 0,'0'0'300'0,"0"-2"-133"0,2-2-7 0,0-2-37 0,0 4-34 0,0-2 34 15,1 2-42-15,-1 0 18 16,0 0 0-16,-2 0-21 16,2 2 22-16,-2-2-38 15,0 2-43-15,0 0 65 16,-2-2-66-16,2-2-17 15,0 0 5-15,-2 0 4 16,-3 0-20-16,1 2 2 16,-4-3 4-16,-9 0 3 15,-1 5 1-15,-10 4-13 16,-11 4 12-16,-2 2 2 16,-9 8 16-16,2 4-17 15,-4 4 0-15,8 0 0 0,7 2 0 16,14-2-10-16,13 0 2 15,12-2-10-15,17 2 6 16,7 1-13-16,16 0-47 16,8 4 43-16,4-1-52 15,-4 0-9-15,-5-2 11 16,-7 0 32-16,-5-4 41 16,-10-2 2-16,-8 0 2 15,-11-2 2-15,-8-4 9 16,-9 2 44-16,-3-2 11 15,-6-3-38-15,-2-2 41 0,-10-3-37 16,-3 0-28 0,-4-3 62-16,-5-5-38 0,0-3 1 15,2-3 2 1,7 1-28-16,5-6 33 0,12 1-34 16,4-2-59-16,14-2-26 15,9-4-143-15,11 0-338 16,71-44-638-16</inkml:trace>
  <inkml:trace contextRef="#ctx0" brushRef="#br0" timeOffset="165590.07">8967 11606 1802 0,'-10'-6'288'0,"1"0"-129"0,-14-6-25 0,5 4-61 0,1-4-29 0,-8 6-44 0,-4 0 22 15,0-2-16-15,-6 4-5 16,-3 2-1-16,-3-2 60 16,1 2 23-16,1 0-16 15,-4 0-2-15,1 4-41 16,-6 4 40-16,0 4-56 15,-8 6-7-15,0 6 22 16,-6 8-12-16,-9 11 16 16,-3 9-5-16,3 14-20 15,0 8 53-15,2 8-47 16,9 6-7-16,10 0 27 16,8 1-18-16,15-1-9 15,11-2-1-15,16 0 15 16,14-1-2-16,13-1-13 0,9-4-10 15,16-6 10-15,9-8 1 16,15-11 0-16,11-16-2 16,4-12 2-16,7-14-7 15,6-14 6-15,4-13 0 16,5-11 0-16,1-5 4 16,-7-6-2-16,0-4-4 15,-9-2 8-15,-3-6 25 16,-5 0-31-16,-14-4 0 15,-7-1 0-15,-20 1 6 0,-9-2-5 16,-13 2-2 0,-12-6 2-16,-3 4 7 15,-4-4-8-15,-6 3-8 16,-4 7 1-16,-2 6 7 0,-6 6 0 16,0 8-9-16,-6 2 3 15,-10 0-26-15,-6 2 19 16,-6-4-35-16,-2 6 37 15,0 4-7-15,5 0-9 16,-4 2 26-16,4 3 1 16,1 8-26-16,1 4 26 15,-3 8-73-15,1 3-74 16,-3 7-177-16,-67 46-352 16</inkml:trace>
  <inkml:trace contextRef="#ctx0" brushRef="#br0" timeOffset="168557.08">9021 8801 1223 0,'-2'0'545'0,"0"0"-469"0,-5-2-35 0,4 2 10 0,1 0 3 0,2 0 19 0,-2 0 14 16,2 2 39-16,-2-2-24 15,2 0-22-15,0 0-7 16,0 0-16-16,0 0 6 15,2 0-37-15,-2 0-16 16,2 0 44-16,10-2-48 16,3 0 8-16,14-2 13 15,14 2-8-15,7-2 25 16,8-2-44-16,7 6 1 16,-3 0 22-16,1 0-23 15,-1 2-10-15,-6-2 9 16,0 6 2-16,-10-4-2 0,-9 0-17 15,-16 2-80-15,-5-4-52 16,-11 4-126 0,-10 2-36-16,-53 22-398 0</inkml:trace>
  <inkml:trace contextRef="#ctx0" brushRef="#br0" timeOffset="168840.03">9096 8963 1724 0,'6'-2'376'0,"0"0"-236"15,7 0-61-15,14-2-31 16,6 4-16-16,9 0 44 16,5 2-44-16,-2 0-1 0,0 2 11 15,-3-4-15-15,-2 0 36 16,-4 0-40-16,-1 0-23 15,-3 0 39-15,-6-2-39 16,-8 2-1-16,-4-2 0 16,-6 2-15-16,-3 0-25 15,-3 2-103-15,-2-2-162 16,-9-6-317-16</inkml:trace>
  <inkml:trace contextRef="#ctx0" brushRef="#br0" timeOffset="183390.74">8246 13752 1745 0,'0'-2'373'0,"2"0"-208"0,-2 0-63 0,2 2-16 0,-2-2-44 0,0 2-12 0,0 0-8 16,0 0-10-16,4 0 13 16,-4 2-25-16,0-2 0 15,0 4 30-15,0 4 7 16,-4 14-2-16,4 12-5 16,-4 8-24-16,2 10 31 15,-3 4-37-15,0 1 0 16,-1 1 9-16,1-8-8 0,1-8 0 15,0-12-1-15,-3-4 1 16,4-8 11 0,1-6-12-16,2-4-6 0,0-4 6 15,0-4 1-15,-2 0-1 16,2 0 0-16,0 0 6 16,0 0-12-16,0-2 6 15,-2-4-33-15,-3-2 25 16,1-6-7-16,2-8-6 15,0-6 12-15,-1-6-6 16,6-2-6-16,-3-6 20 16,0-2-10-16,2 0 5 15,0-3 7-15,2-1-1 16,3 0 0-16,7 2 1 0,1 4 5 16,3 2-6-16,7 6 0 15,1 1 9-15,0 8-4 16,6 0 1-16,-1 7-12 15,-2 4 16-15,2 0-25 16,-2 8 15-16,-6 6-18 16,-5 8 18-16,-7 8-10 15,-7 12 9-15,-4 12 0 16,-9 13-31-16,-11-1 11 16,-1-4-111-16,-7-6 57 15,-3-8 53-15,-3-6-23 16,1-4 24-16,-1-12 12 15,10-6 18-15,2-2 14 16,8-2-23-16,5-4-11 16,5 2 4-16,8-4 1 15,5 0-3-15,5 2 9 0,8 2 0 16,4 5 45-16,6 4-11 16,1 7 13-16,1 6-2 15,0 3-11 1,3-3 2-16,1-3-16 15,0-5-7-15,2 0 16 0,0-1-17 16,-2-4 1-16,-5 0 8 16,-4 1-9-16,-4-4 32 15,-7-2 11-15,4-2-20 16,-6-2 47-16,3 0-67 16,-5-2-14-16,-5 0-2 0,-5 2-48 15,0-2-60-15,4 0-143 16,0-16-305-1</inkml:trace>
  <inkml:trace contextRef="#ctx0" brushRef="#br0" timeOffset="184357.58">8267 14564 1416 0,'0'0'562'0,"0"-2"-280"0,4 2-137 0,2-2-44 0,7 2-25 0,12 4-14 0,10 2 5 16,10 0-44-16,10 0-22 15,11-2 44-15,0 2-44 16,1-6-1-16,-5 0 9 16,1-6-3-16,-3-4 33 15,7-4-16-15,-5-4-22 0,5 2 63 16,-5-4-58-16,3-2-5 15,-10-5 23-15,-1 0-9 16,-2-8 26-16,-4-7-23 16,-3-8-18-16,-1-6 69 15,-4-8-68-15,-6 0 5 16,-5-5 5-16,-7 3-10 16,-8 4 17-16,-10 6-18 15,-6 6 0-15,-7 2 12 16,-4 4-12-16,-8 2 0 15,-1 5 5-15,-4-1-5 0,-5 6 22 16,-3-4-22 0,-7 2 0-16,-3-2-22 15,-5 4 22-15,-7 4-18 0,-2 4 9 16,-7 6 9-16,-3 10-20 16,-5 6 17-16,-4 4 0 15,0 2-24-15,3 0 27 16,5 0-15-16,2-2 14 15,3 2 2-15,-1 2 6 16,5-2-7-16,-2 4 0 16,4 2 5-16,4-2-5 15,0 2-5-15,8 6 4 16,-2 2 2-16,4 4 5 16,-3 6-6-16,-3 6 0 15,-4 9 8-15,-2 0-8 16,0 5 0-16,5 1-1 15,2 1 2-15,3 2 11 16,7 0-12-16,4 4 0 0,1 5 13 16,3 7-12-16,4 4-1 15,2 10 1-15,4-4 13 16,9 2 9-16,12-12-23 16,8-5 0-16,11-11 16 15,8-2-15-15,8-10-1 16,15 0 3-16,10-8 11 15,11-6 14-15,5-8-28 16,8-8 0-16,1-7 5 16,4-10-5-16,1-4-9 15,-1-6 9-15,-2-1-23 0,2-8 22 16,-1-2-61-16,6-4-94 16,-1-8-108-16,179-102-380 15</inkml:trace>
  <inkml:trace contextRef="#ctx0" brushRef="#br0" timeOffset="185958.42">9850 14155 1316 0,'0'-2'342'0,"-2"0"-180"0,2 2-62 0,-2-2-16 0,2 2 3 0,0 0-10 16,0 0-8-16,0 0-27 16,0 0 51-16,0 0-26 15,0 0-11-15,0 0 29 16,0 0-13-16,2 0-31 16,-4 0-25-16,19 2-14 15,-1 2 43-15,13 0-45 16,11-2 1-16,11-2 15 15,14 0-15-15,15-2-1 16,11-6 0-16,14 2 6 16,2-4-3-16,2 6-3 0,4 2 0 15,59 2 4 1,-114 0 22-16,61 4-16 0,-11-4-10 16,0-2 12-16,-10-2 2 15,-5-2-14-15,1-4-3 16,-5 1 2-16,-6 0 1 15,-10-1 0-15,-9 4 0 16,-12-5 2-16,-15 6 19 16,-8-1-21-16,-13 3 0 15,-7 2 13-15,0 1-13 16,-7-4 6-16,0 4-6 16,-2 0 1-16,0 0 21 15,0 0-22-15,-2 0 0 16,2 0 0-16,0 0 10 15,0 0 14-15,0 0-24 16,-2 0 6-16,2 0 0 16,0-3-6-16,-7 2-51 0,5-5 8 15,0 2-7-15,-3 0 25 16,3-3-25-16,-1 6-17 16,-1-8 67-16,2 4-50 15,0-5-26-15,0 2 22 16,-3-1-2-16,1 0 7 15,2 2 29-15,-6 0 17 16,6-4-3-16,2 7 6 0,-2 1 0 16,0 0 6-1,0 1 6-15,2 0-2 0,0-4-10 16,0 6 0 0,0-4-3-16,0 4 3 0,-2-4 0 15,-1 0-3-15,1 2 9 16,2-2 2-16,-2 0-8 15,2-2 1-15,-2 4 59 16,2-2-47-16,-2 2-7 16,2 0 15-16,-2-2 6 15,2 4 3-15,-2-6-30 16,2 4 0-16,-4-2 7 16,4 0-7-16,0 0 0 15,-2 0 8-15,2-2-7 16,-2 0 36-16,2 4-28 15,0 0-9-15,-2 0 55 0,2 2-44 16,0-2-5 0,0 2 24-16,0 0-17 15,2 0 7-15,-2 0-20 0,0 0-2 16,2 0-19-16,8 4 22 16,3 2-1-16,11 4 26 15,6 2-14-15,7 4 18 16,3-6-30-16,3 2 0 15,-3-4 0-15,-3-2 0 16,-3 2-1-16,-12-4 1 16,-1 0 2-16,-13 2 35 15,-6 5-14-15,-6 0 2 16,-9 7 68-16,-5 4-58 16,-5 3-5-16,-3-3-3 0,4 2-17 15,-3-2 31 1,5 0-41-16,0 0 0 0,0 2 9 15,0 0-9-15,0 0 0 16,-2-2-6-16,1-4 12 16,-1-6-15-16,2-2-2 15,-2-2-97-15,7-6-33 16,-4-8-361-16,-14-28-1446 16</inkml:trace>
  <inkml:trace contextRef="#ctx0" brushRef="#br0" timeOffset="192291.73">13056 14131 1304 0,'0'-2'297'0,"0"2"-84"0,0-2-23 0,0 0-1 0,0 2-40 16,0-2-7-16,0 2-46 16,-2 0 45-16,2-2-49 15,-2 2-22-15,0 0 25 16,2 0-41-16,0 0-20 16,2 0-28-16,0 0 21 0,4 2-36 15,10 2 9-15,16 4 0 16,14-2 20-16,21 2-19 15,15-6-1 1,14-2 0-16,11-2 12 0,0 0-12 16,5 0 0-16,-8 2-6 15,-2 0 6-15,-8 2 0 16,-5 0 2-16,-6-2-10 16,-10 0 19-16,-11 2-7 15,-6-2-4-15,-13 0-1 16,-10 0 1-16,-9 2 0 15,-10-4 0-15,-10 2-1 16,-1 0 7-16,-6 0 36 16,3 0-33-16,-2 2-3 15,2-2 22-15,-2 0-14 16,0 0-14-16,2 0 0 16,-2 0 12-16,2 0-10 0,0 0-2 15,0 2-12-15,0-2 1 16,-5 4 1-16,0-2-50 15,-3 6-62-15,-5 0-196 16,-30 8-280-16</inkml:trace>
  <inkml:trace contextRef="#ctx0" brushRef="#br0" timeOffset="193874.76">13011 14327 787 0,'0'0'219'0,"-2"0"-63"0,2 2 2 0,-2-2 10 0,2 0-54 0,-3-2 76 16,3 2-92-16,0 0-43 16,0 2 34-16,0-2-25 15,0-2 44-15,-2 2-21 0,2 0-24 16,2 0 50-16,1 0-40 16,-1-2-35-16,7 2 26 15,11-2-34-15,13 0-1 16,23-4 4-16,20-2-33 15,24 0 49-15,79-8-49 16,35 2 0-16,8 2 11 16,-79 0-11-16,-86 6-7 15,-3 0-1-15,-2 2 16 16,41-4 8-16,-10 0-15 16,-19 4 0-16,-13-2 54 0,-10 2-35 15,-14 0-2 1,-12 2 19-16,-4-2-29 0,-11 4 62 15,0-2-38-15,0 2-32 16,-3 0 40-16,3 2-40 16,-2-2 0-16,-2 4-1 15,4-4-4-15,0 0-17 16,-2 0-10-16,2 0-80 16,0 0 13-16,-2 2-99 15,-3 2-92-15,-15 0-226 16</inkml:trace>
  <inkml:trace contextRef="#ctx0" brushRef="#br0" timeOffset="199731.63">4847 16013 1143 0,'0'-1'190'0,"-2"1"-40"0,-2 0-46 0,2 0 79 0,-3 0-93 0,3-4-23 0,0 4 37 15,0 4 5-15,2-4 10 16,-2-4-22-16,-3 4-23 15,2 0 40-15,1 0-66 16,2 0-3-16,0-4 16 16,0 4-22-16,2 0-3 15,-2 0-31-15,3 0 5 16,2-6 17-16,-1 6-27 16,3 6 0-16,9-6 3 0,7 4 12 15,11 0-7 1,4-4-8-16,15 0 0 0,7 0 13 15,17-4-13-15,12 0 0 16,13 4 0-16,85 0 12 16,27 0 21-16,11-10-33 15,-80 6 0-15,-4 0-7 16,-6-2 7-16,-4 2-9 16,-6 0 8-16,-7 0 1 15,-62 4 1-15,0 0-1 16,-5-5 0-16,54 5 3 15,-5-5-3-15,-4-3 0 16,-9 3 0-16,-9 1 1 16,-15 0 5-16,-11 3-6 15,-20 1-3-15,-8-5-15 16,-10 1 18-16,-5 4-6 16,-1 0 6-16,-5-4 1 15,-3 8 10-15,0-4-11 0,0 0 0 16,0-4 24-16,-3 4-23 15,3 0 8-15,-2 0 16 16,2 4-23-16,0-4 20 16,0-4-22-16,0 4 0 15,2 0 3-15,-2 0-3 16,0 0-3-16,0 0-3 16,0 0 12-16,0 0 0 15,0 0-6-15,0 0-4 0,0 0-11 16,0 0 15-1,0 0-17-15,0 0 17 0,0 0 0 16,0 0 2 0,-4-8-2-16,-2 6 0 0,3-6-5 15,1 0 5-15,-5 2-19 16,3-2-1-16,-1-2-17 16,1 2 28-16,0-6-21 15,-1 2 10-15,-4-2 5 16,2 4 15-16,1-6-10 15,1 10 10-15,-1-6 0 16,2 6 17-16,-2 2-10 16,-2 0-7-16,1 4 56 15,3-6-35-15,0 4 0 16,-2 0 7-16,4 2-19 0,2-4 45 16,-2 4-51-16,2 0 12 15,2 0-13-15,-2 0-2 16,2 0-15-16,4 0 13 15,2 0 2-15,5 4-1 16,1 6 1-16,1-2 0 16,6-4 6-16,-6 2-6 15,-1 6 0-15,1-10-1 16,-1 2 7-16,-1 4 1 16,3-2-7-16,-3-2-1 15,3 0-7-15,-1 0 8 16,-3 0-5-16,-2-2 4 15,-5 0 2-15,1 0-1 0,-8 6 0 16,-7 10 0 0,-5 4 11-16,-5 10-1 0,-6 7-10 15,-2-3 0-15,5 0 9 16,0-8-3-16,6-2-6 16,3-8 0-16,-1-8 0 15,8-2 0-15,2 0-1 16,1-8 1-16,1 4 0 15,2-4 6-15,0 0-6 16,0 0 0-16,2 0 2 16,-2 0-2-16,3-4-1 15,-3 4 0-15,2 0-16 0,0 0 1 16,4 0-25 0,6 0-98-16,-1-4-127 0,29-14-415 15</inkml:trace>
  <inkml:trace contextRef="#ctx0" brushRef="#br0" timeOffset="201192.19">9108 15637 1650 0,'0'0'266'0,"-2"-4"22"0,4 4-89 0,-4 0-55 0,0 5-21 0,-6 12-58 0,2 5 8 16,-1 14-49-16,3 8-24 16,2 2 48-16,2 2-48 15,2-8 0-15,0 0 0 16,0-8 0-16,-2-5 10 15,3-5-10-15,-6-8 0 16,3-4 5-16,-2-2-5 16,0-8-7-16,2 4 6 15,-2-4 2-15,2-4 2 16,-2 4-3-16,-4-6-4 16,0-2-23-16,2-10 13 0,-5-4-5 15,5-13 18-15,-1-7 1 16,2-10-1-16,9-6 1 15,0-2-21 1,9-2 5-16,3 0 16 0,11 0-8 16,3 3 7-16,3 9 2 15,7 10 10-15,3 6-11 16,1 6 0-16,0 8-3 16,0 6 3-16,-3 6-3 15,-6 10-5-15,-5 8 10 16,-6 6-14-16,-10 16 3 0,-7 4 9 15,-14 12 3 1,-4 2-3-16,-8-4-6 0,-8-3 6 16,-2-10 0-16,-6-6 35 15,-5-5-35-15,-2-4 0 16,2-4 18-16,-2-2-12 16,5-4 0-16,4-2 9 15,1-2-13-15,8 0 16 16,11-4-18-16,-1 0 0 15,6 2 0-15,-3 2 0 16,3-2-18-16,-2 4-21 16,4 2-93-16,4 2-63 15,4 2-150-15,30 34-259 16</inkml:trace>
  <inkml:trace contextRef="#ctx0" brushRef="#br0" timeOffset="202241.79">9690 15777 1678 0,'-2'-2'261'15,"-2"2"-7"-15,2-4-34 0,0 4-106 0,2 0-67 0,-2 0 16 0,2 0-41 16,-4 4-20-16,1 0-2 16,-1 6 12-16,4-2 4 0,2 2-16 15,5 0-1-15,5-2 1 16,3 0 1-16,3-4 1 15,3-2-1-15,2-4 14 16,0-2 12-16,-4-4-27 16,4-2 0-16,-7 2 2 15,-3-2 6-15,1-2-8 16,-8 6 0-16,-2 2 0 16,-4 0 15-16,2 4-15 15,-2 4-2-15,0 2 2 16,5 20 41-16,-3 18-5 15,0 20-5-15,2 15-19 16,0 11 9-16,2-2-21 16,-2 2-7-16,-4-5-2 0,-4-9-3 15,-10-12-32 1,-1-12 1-16,-12-12-22 0,-2-12 50 16,-4-8-22-16,2-10 23 15,-1-14 14-15,12-6 6 16,3-20 21-16,7-2-12 15,10-16-6-15,14-18 24 16,11-6-33-16,17-15-6 16,14-1 6-16,8 2 0 15,7 8-6-15,3 5 5 16,2 7 2-16,-5 10 3 16,-9 8-4-16,-6 8-4 15,-11 0 4-15,-10 10 0 0,-6-2 0 16,-5 4-1-16,-8-2 3 15,-5 3-7-15,1 5 5 16,-8 4-9-16,-4 4 9 16,0 4 1-16,-4 2 0 15,-1 4 4-15,2 0-4 16,-3 0 46-16,2 2-31 16,-1-2-8-16,5 4 19 15,0 0-12-15,0 0 3 16,2 0-18-16,-2 4 10 15,0 4 22-15,3 16-19 16,-1 16 7-16,2 6 25 0,6 11-21 16,-4-9-11-1,3 6-13-15,-1-8 6 16,-2 2-12-16,-2-8 6 0,-6 5-87 16,-3-13-96-16,-4-2-154 15,-27 6-491-15</inkml:trace>
  <inkml:trace contextRef="#ctx0" brushRef="#br0" timeOffset="203308.41">10416 15741 1895 0,'8'-6'318'0,"2"2"-31"0,7 0-97 0,10-6-67 0,2 2-39 0,0 2-43 0,4-2-7 16,1-2-34-16,1-2 20 15,-1-2-11-15,-2-8-9 16,-1 4 0-16,-3-3 3 16,-8 2-2-16,-4 2 14 15,-7 7-15-15,-5-2 0 16,-2 6 62-16,1 6-62 15,-3 0-13-15,-3 4 12 16,6 15 1-16,-1 8 18 16,2 14-18-16,3 7 8 15,4-8-8-15,-2 4 0 0,3-4-3 16,-4-8 2-16,1 0 2 16,-3-6 10-16,-2-16-11 15,-2 2 0-15,0-8 0 16,-2-8 0-16,2 0 0 15,4-6 0-15,7-12 0 16,8-8 0-16,4-2-40 16,6-2-32-16,2 10 39 15,3 6-47-15,-3 10 16 16,-4 8 34-16,2 8 8 16,-2 2 21-16,-2 4-15 15,2 4 16-15,2 2-3 16,-4-2 3-16,4-8 0 0,-4-6 2 15,0 0 5 1,-1-8 32-16,-1-6-25 0,-1-2-14 16,-1-2 64-16,-8-4-46 15,-3 0-6-15,-8 4 18 16,-6 2-15-16,-2 0-6 16,-8 6-9-16,-6 6-6 15,-6 10-4-15,-5 8 10 16,2 8-12-16,0 0 12 15,10 2-21-15,1-2 7 16,11 0-34-16,3-4 24 16,2-8 6-16,5-4 18 0,1-2-7 15,3-8 7 1,0 0 1-16,4-8 34 0,1 2-19 16,3-12-16-16,-1-4 60 15,4 0-41-15,0-4-10 16,5 0 6-16,0 2-13 15,-2 6 16-15,0 2-18 16,-1 10 0-16,-2 2-8 16,2 10 8-16,-3 6 0 15,0 6 26-15,-3 8-25 16,-1-2 31-16,-3 2-32 16,-3-4 1-16,-5 0 21 15,-4-14-16-15,0-2 18 16,-2-2 14-16,2-4-20 15,0-4 42-15,0 3-48 16,2-4 0-16,2-11 4 0,4-2-16 16,9-4-6-1,3 2 5-15,9 2 2 0,3 10 9 16,1-2-10-16,-2 10 0 16,5 10 12-16,1 0-11 15,2 8 0-15,3 2-1 16,-2-2 12-16,-1-4 1 15,-4 0-13-15,-9-6-25 16,-4-6 10-16,-10 1-101 16,-6-2-149-16,-22-1-444 15</inkml:trace>
  <inkml:trace contextRef="#ctx0" brushRef="#br0" timeOffset="204241.55">9250 16627 109 0,'-4'2'1201'0,"4"-4"-922"0,-5 2-45 0,5-2-56 0,0 0 38 16,0 2-31-16,5 0-55 16,3 0-58-16,13-4 48 15,6 0-24-15,15 0-21 16,16-6 12-16,11-2-34 15,15 2-2-15,14-8-18 0,10 0-32 16,61-8 49-16,9-6-50 16,-120 24-10-16,-6-2 10 15,50-6 0-15,-15 2-18 16,-14 4-44-16,-17 2-98 16,-21 0-53-16,-14 6-161 15,-17 2-116-15,-55 14-719 16</inkml:trace>
  <inkml:trace contextRef="#ctx0" brushRef="#br0" timeOffset="204625.14">9190 16888 1666 0,'2'0'250'15,"3"0"-104"-15,8 0-25 16,18-4 2-16,19-6-19 16,21 2-17-16,20-10-21 15,14-4 4-15,69-14-32 16,-114 22-29-16,60-13 57 16,-4 5-57-16,-3-1 9 15,-7 2 27-15,-15 3-14 0,-11 4 28 16,-18 0-35-1,-10 6 3-15,-17 2 69 0,-8-2-63 16,-16 4-12-16,-4 0 21 16,-7 4-18-16,-3 4 18 15,1-4-42-15,-2 0 9 16,-3 0 4-16,-2 4-13 16,0 0-31-16,2 0-47 15,1-4-189-15,-12-16-537 16</inkml:trace>
  <inkml:trace contextRef="#ctx0" brushRef="#br0" timeOffset="209175.69">12927 15753 1256 0,'0'0'272'0,"0"-4"-127"0,0 4 26 0,0 0-97 0,0-4-28 0,0 4 40 15,0-2 26-15,0 0 2 16,0 2-4-16,0 0-44 16,0-4 37-16,0 4-68 15,0 0-29-15,2 0 28 16,-2 0-25-16,0-2-8 15,0 2-1-15,2 0 12 16,-2 0-16-16,2 2 4 0,7-2-3 16,5 4 3-16,5 0 1 15,10 0-1-15,7 0 0 16,7 0 1-16,5-2 1 16,8 6-2-16,7-8-8 15,1 4 8-15,6-8 0 16,3 4-1-16,6-8 0 15,0 6 1-15,6-6 2 16,0 4-2-16,-1 0-3 16,1-2 3-16,-7 2 0 15,2-4 0-15,-2 2 0 16,-2-2 11-16,-2 0 32 16,-3 2-19-16,-2-4-4 0,-11 4 14 15,-7 0-16-15,-9 2-16 16,-11 0-2-16,-8 2 10 15,-4 4-8-15,-5 6-2 16,1-8-6-16,-3 4 6 16,-1-4 0-16,3 0 2 15,3 2-2-15,1-2 7 16,4-2 23-16,-2 2-29 16,3 0 0-16,-4 0 30 15,6 0-13-15,0 0 9 16,4 0-12-16,0 2-15 15,-2-2 40-15,-3 2-40 16,0-2-3-16,-8 0 3 0,-5 0 0 16,-2 0 6-16,-2 0-6 15,-7 0 1-15,0 0 15 16,0 0-16-16,-2 0 0 16,2 0 25-16,0 0-5 15,2 0 0-15,-2 0-20 16,0 0 0-16,0 0 6 15,-2 0-6-15,2 0-12 16,0 0 12-16,0 0 1 16,0 0 8-16,0 0-9 15,0 0 0-15,0 0 3 16,0 0-3-16,0 0-13 16,0 0 12-16,0 0-4 0,0 0 5 15,0 0-36-15,0 0-27 16,0 0 48-1,-10-12-72-15,6 2-5 0,0-2 10 16,-1-2 2-16,1 1 23 16,0 0-4-16,-4-6 10 15,4 10 34-15,-5-9 10 16,3 1 4-16,-1 7 3 16,-2-8 1-16,0 4 19 15,-2 2-20-15,2 2 0 16,0-2 3-16,3 6-3 15,1 2-7-15,3-4 6 16,0 8 2-16,2 0-2 16,2 0-2-16,-2 0 3 0,0 0 6 15,2 4-6-15,0 0 0 16,3 2 5-16,1 2-4 16,3 0 25-16,3-4-26 15,5 0 0-15,-1-2 19 16,4-2-17-16,-2 0 5 15,-5-2 25-15,3 2-4 16,-8 0 19-16,2 0-40 16,-6 0 1-16,0 2 34 15,1-2-41-15,-5 4 8 16,2 0 15-16,-2 2-16 16,0 2 25-16,0 0-33 0,-2 6 7 15,-5 9 47 1,1 0-43-16,-6 8-1 0,-3-4 16 15,-5 8-26-15,2-7 19 16,-4 2-19-16,3-2 0 16,0-4 2-16,3 0-2 15,3-6-5-15,1-4 4 16,8-6 2-16,4 0-1 16,0-2 0-16,2-2 0 15,-2-4 2-15,2 4-2 16,0-4-1-16,1 0 0 15,2 0 2-15,-3 4 14 16,-2-4-15-16,0 2 0 0,0 2 2 16,0 4-2-1,2-4-3-15,-2 0-5 0,2-4 16 16,-2 2-5-16,0 1-3 16,0-3 0-16,0 0 1 15,0 0-1-15,-2 0 0 16,2 0 7-16,0 0-6 15,-2 0 42-15,2-3-34 16,0 1-7-16,-2-6 25 16,-3-2-27-16,0-2-1 15,5-10 0-15,2 0-7 16,1-2-4-16,4 2-18 16,0-4-37-16,1 4 37 0,1 0-74 15,0 2-17 1,2 4-40-16,0-2-89 15,1 0 79-15,-4 0-110 16,3 0-22-16,-3 1-31 0,-6-16-540 16</inkml:trace>
  <inkml:trace contextRef="#ctx0" brushRef="#br0" timeOffset="214475.99">16320 14459 1524 0,'-2'-1'300'0,"0"-3"-186"0,-2 0-18 0,-2-1-37 0,2 4 40 0,0 1-65 0,-3-3 4 16,1 3 13-16,-4 3-18 16,-1-3 3-16,-2 4 13 15,-1 2-17-15,-3 6 68 16,-10 16-52-16,-8 12 6 16,-12 14 3-16,-2 14-21 15,-5 6-13-15,5-2 4 16,7-5-27-16,13-9 30 15,18-14-30-15,15-8-22 16,9-12 22-16,12-6 0 0,0-10 19 16,6-4-19-1,2-12 0-15,3-2 13 0,-5-6-13 16,5-4 0 0,-7 2 5-16,-5-8-4 0,-1 4 18 15,-10 4-19-15,-7 0 0 16,-6 6 13-16,-4 6-13 15,-7-2-13-15,-9 8 12 16,-16 8 1-16,-4 2-6 16,-3 6 2-16,8 2-48 15,10-4 51-15,12-2-126 16,13-2-99-16,11-6-86 16,68-4-297-16</inkml:trace>
  <inkml:trace contextRef="#ctx0" brushRef="#br0" timeOffset="-214554.02">16607 14752 992 0,'-11'0'784'0,"-2"0"-671"0,-7 0 19 0,-2 6 48 0,-3 8-71 0,-4 4-5 16,0 3-22-16,5 1-40 15,2-3 56-15,13 2-53 16,7-7-14-16,10-2-16 15,7 0-9-15,10-8 23 16,11-2-29-16,5-8 0 16,5-4 22-16,1-4-21 15,-3-4-1-15,-4 0 14 16,-1-4 5-16,-10 0 35 16,-10-1-33-16,-10 9-10 15,-9 2 77-15,-9 2-71 16,-8 5-5-16,-12 2-12 15,-10 3 10-15,-3 8-8 16,7 1-2-16,6 0-50 16,10 0 1-16,15-1-152 0,11-1-182 15,60 0-334-15</inkml:trace>
  <inkml:trace contextRef="#ctx0" brushRef="#br0" timeOffset="-214054.04">17106 14909 1822 0,'-4'-4'450'0,"0"4"-267"0,1 0 19 0,1 0-80 0,2 4-58 15,-2 2-11-15,-2 10-28 16,-3 8 58-16,-2 2-62 15,-2 0-20-15,-2-2 22 16,3-4-23-16,2-6-57 16,3 0-84-16,3-6-139 15,2-4-216-15,0-12-1109 16</inkml:trace>
  <inkml:trace contextRef="#ctx0" brushRef="#br0" timeOffset="-213470.62">17654 14784 1500 0,'-2'-4'303'0,"-2"0"-143"0,2-2-64 15,0 6 80-15,0-4-79 16,-1 4-31-16,1 0 32 15,-2 4-35-15,-4-2-12 16,-2 6 19-16,-6 6-20 16,7 4 38-16,5 3-80 15,4 1-1-15,6 2 4 16,8-4-10-16,10-2-1 0,7-8 0 16,10-2 9-16,1-8-3 15,3-8-6 1,-1-4-5-16,-2-4 5 0,-3 0 0 15,-8-2 0-15,-2-4-1 16,-8-1 7-16,-9 5 11 16,-8-1-17-16,-10 2 0 15,-8 3-1-15,-9 2 1 16,-8 4-1-16,-4 6 0 16,-1 4 2-16,1 2-21 15,6 3 20-15,8-2-60 16,11-1-27-16,10 1-123 15,10 4-112-15,58-3-321 0</inkml:trace>
  <inkml:trace contextRef="#ctx0" brushRef="#br0" timeOffset="-213037.69">18517 14696 1706 0,'-9'-2'332'0,"3"2"-113"0,-13-2-83 0,4 8 35 0,-5 8-97 0,-3 6-32 0,-6 14 6 0,0-2-8 16,10 9 1-16,5-5 3 15,14 0-43-15,12-8 49 16,9-4-50-16,16-12 0 16,5-2 12-16,11-10-11 15,0-12 14-15,1-2-15 16,-5-4 1-16,-7 0 9 16,-8-4-10-16,-12 8 0 15,-11-4 31-15,-11 0 13 16,-9-3 8-16,-11 6-52 15,-9 1 12-15,-4 6 17 16,-7 4-29-16,0 4-17 16,5 1 16-16,5 2-25 15,14-2-52-15,12 2-110 0,11 1-381 16,67-15 30-16</inkml:trace>
  <inkml:trace contextRef="#ctx0" brushRef="#br0" timeOffset="-212649.76">19277 14680 1626 0,'-9'2'336'0,"-3"6"-161"0,-7 4 4 0,1 12-34 0,-3 4-47 0,4 7-92 0,3-5 10 0,12-2 13 16,14-6-29-16,5-4-1 16,12-12 1-16,9-4 12 15,0-6 16-15,9-10-28 16,-2-2 0-16,-10-4 22 15,-1-5-21-15,-10 2 10 16,-11 0 44-16,-11 1 5 16,-8-4 29-16,-14 4-77 15,-14 2 0-15,-10 2 7 0,-5 10-19 16,-7 6-73-16,5 6-116 16,-69 20-496-16</inkml:trace>
  <inkml:trace contextRef="#ctx0" brushRef="#br0" timeOffset="-210737.43">20563 14044 1739 0,'-2'-1'293'0,"-1"-3"-116"0,0-2 19 0,1 3-107 0,2 3-50 0,0 0 30 16,0 3-12-16,0-2 10 0,-2 9 10 16,-2 11 4-1,-3 5 55-15,1 10-91 0,-4 0-22 16,4 6 7-16,3-2-23 15,1-2 6-15,4-2-13 16,1 0 0-16,-1-1-7 16,-2-3 7-16,4 1-9 15,-1-4 8-15,4-1 2 16,-1-6-2-16,-2-2 1 16,3 0 0-16,0-8-10 15,0-4 10-15,1 0-23 16,3-4 23-16,1 0 1 15,1-4 16-15,7 0-17 16,3-6 0-16,1 0-3 0,0 0 3 16,1-6-17-16,-2 2 16 15,-4-4 2-15,1-2-10 16,-1-2 4 0,-4 0 5-16,1-2-21 0,-3 2 21 15,-5 2-10-15,-3 6 9 16,-2 2 2-16,1 2 19 15,-4 2-20-15,2 4 0 16,-2-3 0-16,0 3 0 16,0 3-15-16,-2 2 15 15,-2 9 0-15,4 7 34 16,0 3-34-16,4 2 0 16,3 0-12-16,-1-2 12 15,1-2-63-15,0-6-48 0,-5-6-97 16,0-6-88-16,-9-14-299 15</inkml:trace>
  <inkml:trace contextRef="#ctx0" brushRef="#br0" timeOffset="-210520.34">20810 14253 2126 0,'-2'-2'353'0,"0"2"-142"0,-4-2-68 0,4 2-101 0,2 4-41 0,-2 4-1 16,0 6-130-16,-2 0-26 0,1-2-111 16,3 19-194-16</inkml:trace>
  <inkml:trace contextRef="#ctx0" brushRef="#br0" timeOffset="-210053.34">21159 14083 1272 0,'-2'0'270'0,"2"0"-60"0,0 0-81 15,2-3-1-15,1 3-19 16,-3-1-20-16,0 1 22 15,0 0-69-15,4-2 19 16,-4 2 13-16,-4 0-16 0,4 2 14 16,0-4-31-1,0 2-31-15,0 0 56 0,0 0-43 16,0 0-1-16,0 2 13 16,0-4-34-16,0 2 45 15,0 0-46-15,0 0 1 16,0 0 8-16,0 0-9 15,0 0-6-15,-5 10 5 16,3-4-37-16,-4 3-22 16,1 0-137-16,-2-1-275 15,-29-2-151-15</inkml:trace>
  <inkml:trace contextRef="#ctx0" brushRef="#br0" timeOffset="-203202.91">21205 13958 1412 0,'-4'-1'365'0,"2"1"-146"0,-2 0-125 0,0 1-10 0,-3 7-15 0,1 8-30 0,-6 6 27 0,-1 11-33 16,6 10-7-16,0 14 28 15,5 13-30-15,4 6 4 16,0 5-28-16,6-5 17 16,0-4-8-16,5-14-9 15,-1-14 0-15,1-8-17 16,1-22 17-16,-1-4 0 15,1-8 15-15,3-6-14 16,1-10 73-16,6-8-38 16,-4-10-23-16,-4-6 23 15,-1 0-22-15,-8 4-14 16,-7 2 0-16,-4 7 6 16,-7 6-2-16,-7 9-4 0,0 3-41 15,-11 7 40-15,0 8-16 16,5 2-10-16,-3 7-3 15,9-3-135-15,5 4-46 16,-3 20-269-16</inkml:trace>
  <inkml:trace contextRef="#ctx0" brushRef="#br0" timeOffset="-202816.84">21536 14337 1762 0,'2'0'380'0,"8"-5"-247"0,5 2-73 0,14 6 15 0,6 4-13 16,12 9 1-16,-5 12-45 15,-4 7 28-15,-5 6-46 16,-6 6 2-16,-6-1 2 16,-8-12-3-16,-11 2-1 15,-2-16 0-15,-7-2 0 16,-4-6 14-16,-2-12-8 0,0-4-5 16,-8-12 28-16,6-12-11 15,4-10 9 1,2-8 11-16,9 0-37 15,11 6 11-15,5 1-12 16,10 11-37-16,3 5-38 0,5 4-116 16,1 11-157-16,57-6-359 15</inkml:trace>
  <inkml:trace contextRef="#ctx0" brushRef="#br0" timeOffset="-202103.72">22173 14279 1090 0,'-6'-4'727'16,"-1"4"-553"-16,-4 0-83 16,-5 4 5-1,-2 14-19-15,-4 6-28 0,0 10-19 16,0 11 30-16,1 0-33 15,8 0-4-15,1-7 13 16,10-10-24-16,8-6-3 16,2-8-9-16,1-4 15 15,3-6 16-15,-2-6-19 0,8-10-11 16,0-4 9 0,0-8-10-16,-1-10-14 0,-1 6 12 15,-3 2 2-15,-6 6 3 16,-3 12-3-16,-1 4-16 15,-3 12 1-15,2 7 6 16,1 10 8-16,3 7 1 16,5-6-12-16,3-2-6 15,3-2 6-15,6-6-36 16,-1-6 7-16,0-10-11 16,-2-4-25-16,-2-4 10 15,-5-6 8-15,-2-8 49 16,1 0-1-16,-8-6 11 15,0 2 0-15,-1-2 0 16,-3 6 15-16,2-5-15 16,0 8 1-16,2 2 35 15,2 9-30-15,0 4-5 0,3 7 13 16,1 6-8-16,4 5 56 16,-1 8-47-16,6 6-5 15,-9-1 2-15,-2-1-12 16,-4 0 0-16,-4-8 0 15,-4-8 7-15,1 0 10 16,-2-8 1-16,1-4-11 16,0-10 47-16,-1 0-53 15,5-6-1-15,0-8 12 16,5-1-3-16,6 4-9 16,5-5-6-16,1 6-36 0,8 1-5 15,-3 3-115-15,5 8-46 16,-4-2-97-16,2 6-38 15,29-6-588 1</inkml:trace>
  <inkml:trace contextRef="#ctx0" brushRef="#br0" timeOffset="-201937.28">22710 14275 1053 0,'2'0'303'0,"-2"0"-66"0,-2 0-25 0,2 6-112 0,-5 6-29 0,3 10 62 15,-2 0-32-15,2 6-23 16,4-3-29-16,2-1-25 15,8-2 14-15,-1-4-38 16,2 0 1-16,-6-6-13 16,0-2-95-16,-3-6-139 0,-8-14-382 15</inkml:trace>
  <inkml:trace contextRef="#ctx0" brushRef="#br0" timeOffset="-201753.38">22637 14109 1963 0,'0'0'471'16,"0"0"-390"-16,0 2-69 16,-3 8-24-16,1 0 11 15,2 8-227-15,5 20-486 16</inkml:trace>
  <inkml:trace contextRef="#ctx0" brushRef="#br0" timeOffset="-201270.67">23000 14391 1815 0,'0'-1'476'15,"0"-2"-283"-15,2-5-53 16,3-2-94-16,-3-4-11 16,0-2-13-16,-2 0-20 15,-2 0 16-15,-5 6-18 16,1 2-30-16,-4 8 18 0,-3 8-36 16,0 6 9-16,1 7 21 15,2 2-12-15,10 1 21 16,6-3-11-16,5-6-11 15,3-4 16-15,3-1 15 16,-1-10 0-16,-1 0 0 16,6-9 1-16,-5 1 22 15,1-3-23-15,-1-10 0 16,1 2-2-16,4-4 2 16,-1 1 0-16,4 4-1 15,-4 4 9-15,5 2 10 16,-6 8-18-16,2 8 0 15,-1 6 20-15,2 8-19 16,-2 12 15-16,3 1 0 0,-8 2-15 16,-8 6 23-16,-10-2-24 15,-10 2-22-15,-14-3 21 16,-12-2-119-16,-9-2-174 16,-108 34-381-16</inkml:trace>
  <inkml:trace contextRef="#ctx0" brushRef="#br0" timeOffset="-197270.48">16491 15494 1907 0,'-4'0'320'0,"4"0"-134"0,-2 0-38 0,4 0-47 0,0-4-65 0,8 8 31 16,9-4-28-16,14 4 12 15,15-4 9-15,12 0-24 16,11-4 5-16,5 0-41 16,2 0 1-16,2 0 14 15,-5 2-15-15,-5 2-25 0,-15 0-37 16,-12 10-128-16,-16 7-307 16,-39 46-291-16</inkml:trace>
  <inkml:trace contextRef="#ctx0" brushRef="#br0" timeOffset="-197103.42">16684 15807 1914 0,'12'-6'285'16,"7"2"-171"-16,25-10-61 0,18 2 37 15,15-2-90 1,6-8-2-16,7 0-172 0,128-50-451 15</inkml:trace>
  <inkml:trace contextRef="#ctx0" brushRef="#br0" timeOffset="-183834.16">10725 16804 1809 0,'-2'0'260'0,"-2"0"-137"0,-3 4-59 0,-1-4 19 0,0 4-43 16,4 0-31-16,-3 0 32 0,1 2-11 16,-1 2 15-16,2 0-33 15,-1-2-5 1,-1 2 37-16,5 2-35 0,-2-2-2 15,4 10-5-15,2 4 10 16,2 10-3-16,3 12-9 16,1 6 6-16,2 12 5 15,-1-8-11-15,-1-1-5 16,0-3 4-16,5-10 2 16,-3-6-3-16,0-2 2 15,1-10 0-15,-1-4 2 16,0-4-2-16,1 0-2 15,0-6-4-15,0 0 12 16,0-3-3-16,3 0-3 16,6-1 0-16,0-4-10 0,7 4 7 15,6-4 3-15,-2 0 11 16,7-4-11-16,2 0 1 16,-2-6-1-16,4 2 0 15,0-10 12-15,1 8-12 16,4-6 0-16,-4 2-1 15,-4 0 2-15,1 6 6 16,-7-2-7-16,-1 2-1 16,-10 4-11-16,-1 4 12 15,-6 0-6-15,-7 0 6 16,0 0 0-16,-2 0-6 16,-6 0 6-16,2 0-2 0,-2 0 2 15,0 0 0 1,-2 0 5-16,-2-6-11 15,0 2 12-15,-4-4-12 16,0-6 6-16,-3 2 0 0,-1 2 1 16,3 2-1-16,3 2-8 15,4 2 7-15,0 4 2 16,-1 0-2-16,3 0 1 16,3 0-6-16,-3 0-8 15,2-4 11-15,2 8-12 16,3-4 8-16,6 8 7 15,3-2 1-15,2 2-1 0,-1 2 0 16,-1-2 9 0,-1 2 0-16,-3-2-8 0,-3 6 15 15,-3 2-15-15,-4 2 41 16,-4 6-32-16,-7 2-2 16,-4 0 28-16,-5 6-35 15,-4-9 1-15,-1 3-2 16,4-12-15-16,-2 4 15 15,8-8-56-15,4-6-76 16,2 0-64-16,18-22-263 16</inkml:trace>
  <inkml:trace contextRef="#ctx0" brushRef="#br0" timeOffset="-182790.75">12514 16763 1284 0,'-2'0'269'0,"2"0"-38"0,-2 5-123 0,-2-5-23 0,-1 4 25 0,1 4-8 0,-6 10-29 0,2 4-11 16,-3 10-37-16,2 8 25 15,2 4-42 1,3 0-7-16,1-2 14 0,8 6-14 15,-1 1 0-15,3-3-1 16,4 2 2-16,0-12 13 16,5-4-15-16,-3-6 0 15,5-4 13-15,0-8-12 16,0-10 12-16,4-4-3 16,0 0 4-16,3-8 13 15,1-2-27-15,-1-2 1 16,0-2-1-16,-6 0-3 0,2 0-27 15,-8-4 8 1,-2-4-28-16,0 6 43 0,1-8 2 16,-3 6-2-16,-3 2 7 15,1 2 0 1,-1 4-1-16,-1 2 0 0,0 8 2 16,-3-5-2-16,0 10 1 15,2-1 0-15,1 10 22 16,-1 0-4-16,0 12-9 15,-1 0-9-15,-3 6 0 16,2-10-19-16,-2-4 13 16,0 0-74-16,-2-4-68 15,-1-10-37-15,-10-14-301 16</inkml:trace>
  <inkml:trace contextRef="#ctx0" brushRef="#br0" timeOffset="-182586.12">12800 16940 1762 0,'0'0'309'0,"0"-4"-124"0,0 8-95 0,0 2-17 0,0 6-44 0,0-2-25 0,2 4-4 15,3-2-96-15,1 2-160 16,12 0-677-16</inkml:trace>
  <inkml:trace contextRef="#ctx0" brushRef="#br0" timeOffset="-181285.75">13081 17165 130 0,'0'-4'1521'0,"0"4"-1297"0,0-5-127 16,2 4-37-16,0-3 39 15,2 4-57-15,1-4 36 16,1 4-19-16,4 4-26 16,-2 6 13-16,3 8-8 15,-3 4-17-15,-4 4 5 16,-4 0-26-16,0-2-4 16,-4-8 4-16,-2-6 1 15,2-10 29-15,0-4-30 16,-3-14 14-16,3-4-13 0,0-6-1 15,1-6 0 1,6-2-1-16,1-1 10 16,7 6-19-16,3 0 8 0,5 7 2 15,8 8-3-15,2 16 3 16,2 8-12-16,2 10 5 16,1 13 7-16,-1 1 4 15,0 0-4-15,-4 2 0 16,5-6-6-16,-1-6 6 15,1-12 0-15,-4-2 30 16,1-8 2-16,0-8 28 16,-5-2 3-16,1-8-36 15,-1-4 43-15,-5-4-49 0,0-2-6 16,-7-3-1 0,-3-1-13-16,-3 0 8 0,-2 2-9 15,-6 4-3-15,-4 8-7 16,-2 0 10-16,-2 12-21 15,-1 2 1-15,-5 8-28 16,-5 6 38-16,-2 12-32 16,-3 14 1-16,4 4 34 15,2 10-23-15,10 3 0 16,3-7-3-16,7-6-27 16,7-2 19-16,4-14-7 15,7-6 14-15,3-14 28 16,8-8 6-16,2-6-5 15,5-8 5-15,0-4 0 16,2-10 6-16,5-2-6 16,-2-2 0-16,-4 0 12 15,1 4-12-15,-11-3-2 0,-4 7 2 16,-10 6 0-16,-1 4 9 16,-10 10-8-16,-2 2-1 15,-4 6 56-15,-9 6-14 16,-2 12-27-16,-8 8-14 15,-3 14 8-15,4 1-2 16,2 3-7-16,9-12 0 16,5-6-9-16,4-4 9 15,4-8 0-15,0-10-9 16,4 0 21-16,-2-8 9 16,3 0 3-16,2-10-14 15,1-2 23-15,-2-6-31 16,4 4 8-16,-3 4-10 15,-4 10-6-15,1 4 5 16,2 12-5-16,-2 2 6 0,1 12 1 16,1-4-1-16,0 2-27 15,3-6 9-15,-1-2 18 16,-3-10 0-16,-1-6 0 16,0 0 0-16,-2-4 6 15,-1-6 6-15,-1 0-2 16,0-8-1-16,3-4 0 15,0 0 19-15,4 4-28 0,0 0 0 16,3 6-1-16,5 8-7 16,-1 8 3-16,5 10 4 15,-6 4 2-15,-3 8 5 16,-3 0-6-16,-5-4 0 16,-4 0 2-16,-4-8-2 15,0 0 0-15,-2-10 0 16,-5-4 6-16,3-8 25 15,-4-2-4-15,1-8-26 16,3-4 41-16,2-4-36 16,4-2-6-16,6-2 0 15,3 2-51-15,5-3-42 16,3 4-204-16,41-32-393 16</inkml:trace>
  <inkml:trace contextRef="#ctx0" brushRef="#br0" timeOffset="-180468.28">15001 16802 1445 0,'0'6'297'0,"2"2"-96"0,0 14-49 0,3 10-10 0,4 4-32 0,2 8-65 0,-2 4-3 16,0-6-42-16,-2-2 9 16,-1-5-5-16,-1-13-4 15,-1-4-34-15,-4-8 10 16,-7-10-15-16,1-4-15 16,-5-2-50-16,-3-12 49 15,-3-8 53-15,1-5 2 16,3-5 0-16,-1-10 8 15,10 2-7-15,6-4-1 16,9 4 0-16,9 4 6 16,9 16 9-16,-2 2-14 15,2 14 12-15,-7 8 32 0,-2 12-24 16,-12 10 1 0,-2 6-1-16,-12 8-21 0,-2-2 24 15,-5-2-24 1,-5 0-1-16,-2-10 1 0,-4 4 1 15,-1-8 8-15,0-4-9 16,10 0 10-16,3-2 1 16,10-3-11-16,14 0-5 15,7 1 5-15,12-2 10 16,12-3-2-16,6-5-8 16,2 0 1-16,3-5 29 15,-3 1-30-15,-6-1-10 16,-7-4 9-16,-9 1-101 0,-5 2-89 15,-6-2-134 1,4-6-297-16</inkml:trace>
  <inkml:trace contextRef="#ctx0" brushRef="#br0" timeOffset="-179602.92">15483 16994 1262 0,'0'0'370'0,"0"0"-151"0,2-4-72 0,-4 4 14 0,2 0-35 0,-5 0 3 0,-2 0-48 16,-2 4-36-16,-2 0-6 15,-2 6-14-15,0-2 7 16,-1 2-2-16,-1 2-30 0,1-2 48 16,3 4-48-1,-2 4-1-15,3 0-10 16,8-1 22-16,4-3-22 0,8-6 8 15,5 2 3-15,3-6 19 16,4-4-19-16,-2-4 0 16,5-6 7-16,-3-3 2 15,2-5 4-15,-3 0-13 16,-1 0 0-16,-5-4 20 16,-1 4-20-16,-3 0 0 15,-7 0 0-15,-2 10 1 16,-4 2 5-16,-2 2-6 15,-9 8-6-15,-3 6-8 16,-9 4 14-16,1 12-1 16,-5 2-8-16,5 7 9 0,-1 1-6 15,9-4 6-15,3 2-3 16,11-10-15-16,6-6 18 16,12-2-32-16,1-2 19 15,15-4-4-15,3-10 11 16,6 0-3-16,1-10-28 15,0-4 37-15,3-2-28 16,-5-2 1-16,3-4 6 16,-6 2-14-16,-1-6 35 15,-3 4-57-15,-4-5-21 16,-6 5 3-16,-6 4 3 0,-7 8 54 16,-4-2 18-1,-6 10 10-15,-4-2 70 0,-4 8-31 16,0-4-23-1,-5 6 31-15,1 6-47 16,5 2 8-16,1 0-8 16,2 4-9-16,1 4-2 0,6-3-3 15,1 3 4-15,2-4 9 16,1-4-9-16,3 2-1 16,-2-6-6-16,1-2 7 15,-3 2 18-15,-4-2-18 16,2-4 2-16,-10 2 40 15,0 2-42-15,-5 0 7 0,-7-6-5 16,5 2-2 0,-5-8 11-16,2-6-11 0,5-4 1 15,4-8 32-15,7-8-24 16,7 2 14-16,4-8-23 16,7 5-5-16,11-1 5 15,2 6-53-15,2 8-58 16,-6 0-87-16,35-14-168 15</inkml:trace>
  <inkml:trace contextRef="#ctx0" brushRef="#br0" timeOffset="-175481.77">16309 16906 1225 0,'-5'-6'514'0,"1"6"-391"0,-3-4-49 0,3 4-2 0,2 0 12 0,0 0-36 0,4 0-27 0,-2 0 46 0,0 0-38 16,0 0 26-16,2 0-28 15,-2 0-12-15,0 0 23 16,0 0-13-16,2 0 2 16,-2-4-9-16,9 0-12 15,5-2 17-15,5-6-23 16,14-2-3-16,8 0 2 15,6-2 2-15,8-2 4 16,3 0-5-16,7-4 0 0,8-2 7 16,3-2-7-1,5 3-4-15,-1-7 4 0,0 10 0 16,-7 0 1 0,2 2-2-16,-7 4 2 0,-7 0 14 15,-11 6-15 1,-7 2 0-16,-10-2 6 0,-8 8 3 15,-10-4-1-15,-4 4 14 16,-1 0-21-16,-8 0 42 16,0 0-43-16,0 0-3 15,-2 0 3-15,-2 0 0 16,2 0 2-16,0 0-2 16,-2 0-27-16,2 0 0 15,-2 4-89-15,-5-8-67 16,2 4-37-16,-6-6-104 0,-24-10-200 15</inkml:trace>
  <inkml:trace contextRef="#ctx0" brushRef="#br0" timeOffset="-175152.92">17372 16473 1220 0,'-2'0'237'0,"2"-4"-33"0,-3 4-29 0,3 0-76 0,3 0-22 0,3 0-7 16,6 0 5-16,5 0 2 15,1 4-20-15,4 0-33 16,0 0 28-16,5 0-35 16,-2-2-10-16,2 6 20 15,0-4 17-15,-8-4 4 16,-1 4-24-16,-5 0 6 16,-6-4 25-16,-2 0-25 15,-3 0 2-15,-4 6 25 16,-5 6-11-16,-6 10 7 0,-8 6-50 15,0 4 10-15,-6 2-2 16,2-2-11-16,5-6-7 16,2-3 6-16,2-9-12 15,6-1-24-15,3 0-103 16,5-7-104-16,6-2-86 16,11-14-554-16</inkml:trace>
  <inkml:trace contextRef="#ctx0" brushRef="#br0" timeOffset="-173735.27">19114 16192 1353 0,'0'0'264'0,"0"-2"-117"0,0 2-54 0,3-4-45 0,-1 4 16 0,2-4-37 16,0-4 5-16,3 2 32 16,0 2-26-16,0-4 49 15,-1 2-17-15,-4-2-40 16,3 4 41-16,-5 0-40 16,-2 2-29-16,-5-2 41 15,-4 4-43-15,-11 4-1 16,-14 6-6-16,-15 16 7 15,-10 10 21-15,-9 8-21 16,7-2 0-16,5-3 24 16,17-3-2-16,20-10-10 15,9-2-12-15,19-6-11 0,9-6 5 16,8 2 6 0,7-6-9-16,9-2 1 0,1-2-13 15,1 0-15 1,-4 0 2-16,-3 2 5 0,-8 2 23 15,-9 0 6-15,-7-2-1 16,-9 2 1-16,-6 2 25 16,-9 2 14-16,-10 2-6 15,-6-4-27-15,-8 6 30 16,-4 2-33-16,-1-8 6 16,2 4-2-16,7-6-7 15,4 0-25-15,11-8-19 0,7 0-79 16,13-8-150-1,54-36-574-15</inkml:trace>
  <inkml:trace contextRef="#ctx0" brushRef="#br0" timeOffset="-173302.17">19482 16356 1304 0,'-5'0'288'0,"1"0"-56"0,-7 0-116 0,0 0-5 0,-5 0 15 0,1 9-50 16,-1-5-20-16,-7 6-23 16,4 4-33-16,-6 8 44 15,0 4-38-15,1 6-5 16,6 2 23-16,4-6-4 16,12-2-13-16,9-4-2 15,7-4 4-15,3-8 31 16,10 2-32-16,4-6 2 15,2-2 11-15,6-8-12 0,3-2-9 16,0-6 0-16,3-6-85 16,-5 0-34-16,0 0-167 15,44-32-218-15</inkml:trace>
  <inkml:trace contextRef="#ctx0" brushRef="#br0" timeOffset="-173065.56">19847 16387 1561 0,'-2'0'310'0,"2"0"-103"16,-3-4-42-16,3 8-58 0,0 2-59 16,0 12-20-1,3 8 28-15,2 10-34 0,1 0-8 16,3 2 11-1,2-2-13-15,0-8-12 0,5-6-18 16,-7 0-76-16,0-14 4 16,-5-2-162-16,-6-24-275 15</inkml:trace>
  <inkml:trace contextRef="#ctx0" brushRef="#br0" timeOffset="-172852.07">19693 16236 1914 0,'-2'-2'329'0,"2"2"-151"15,-2 0-76-15,2 2-55 16,0 6-47-16,0-4-21 15,2 6-153-15,12 8-299 16</inkml:trace>
  <inkml:trace contextRef="#ctx0" brushRef="#br0" timeOffset="-172485.05">20070 16218 1624 0,'-2'0'306'0,"2"0"-102"15,-2 0-80-15,2 0 35 16,0 0-72-16,2 4-34 16,0 10 22-16,5 12 0 15,-1 10-3-15,3 9-41 0,3-1-23 16,3 2 36-16,-1-2-44 16,-1-4-11-16,0-4-7 15,-2-10-63-15,-6-4-66 16,-1-12-169-16,-19 2-208 15</inkml:trace>
  <inkml:trace contextRef="#ctx0" brushRef="#br0" timeOffset="-172102.08">20357 16258 1594 0,'-8'12'329'0,"-2"2"-179"15,-7 14-83-15,-10 7 26 16,0-3-78-16,-2 0-15 16,-4-2-24-16,-1-8-28 15,5-8 23-15,7-6 8 16,5-6 21-16,7-4 17 15,6 2-16-15,4-4 11 16,7 0 7-16,8 0-8 0,8 4 19 16,6 8-23-16,6-2 11 15,7 6 19-15,3 6-37 16,4 0-1-16,2-6 1 16,3 2 1-16,-1 0-1 15,-4-10-17-15,-1 0-79 16,-11-4-70-16,-3-4-188 15,17-22-761-15</inkml:trace>
  <inkml:trace contextRef="#ctx0" brushRef="#br0" timeOffset="-171902.18">20702 16365 1489 0,'0'-4'317'0,"0"8"-166"0,-2 0 26 16,2 14-45-16,-4 4-37 15,8 10-26-15,-4 0-14 16,5 2-11-16,2-6-44 16,-3-6 12-16,3-4-26 15,-5-10-82-15,0-6-166 16,-10-16-113-16</inkml:trace>
  <inkml:trace contextRef="#ctx0" brushRef="#br0" timeOffset="-171735.07">20582 16258 1708 0,'2'0'310'16,"-2"0"-143"-16,6 0-148 15,2 4-19-15,3 4-7 16,5 6-163-16,28 45-316 15</inkml:trace>
  <inkml:trace contextRef="#ctx0" brushRef="#br0" timeOffset="-171369.38">20921 16507 1647 0,'4'-8'250'16,"-1"-4"-115"-16,6-8 35 16,-1-10-79-16,3 2-55 15,-3-6-7-15,-4 2-28 16,-2-5 46-16,0 7-13 16,-2 2 16-16,0 6 26 15,-2 6-32-15,2 10-5 16,-2 2 1-16,2 4-26 15,-2 8 19-15,-5 10-33 16,-2 14 0-16,2 12 2 16,1 2-2-16,8 3 0 15,4-5-1-15,8 0-12 0,-1-8 7 16,6 0-33 0,0-6-42-16,-3-6 21 0,-1-10-77 15,-5-6-101-15,-4-8-5 16,-1-18-433-16</inkml:trace>
  <inkml:trace contextRef="#ctx0" brushRef="#br0" timeOffset="-171202.26">20906 16419 1813 0,'10'-10'451'15,"2"2"-301"-15,14-10-27 16,3 0-61-16,10 0-31 0,1 0-31 15,2 0-112 1,-5 0-226-16,31-31-696 0</inkml:trace>
  <inkml:trace contextRef="#ctx0" brushRef="#br0" timeOffset="-170301.06">21623 16182 1433 0,'-2'-4'353'0,"2"4"-164"0,0-2-63 0,0 8-24 0,0 4-11 0,0 10-35 16,0 16-13-16,2 0 23 15,0 9-30-15,0-4 21 16,5 0 20-16,-2-3-32 16,-1-2 24-16,1-4-51 15,-3-6-12-15,0-4 10 16,-4-2-8-16,4-4-8 15,-2-6 5-15,0 2 4 16,0-8 3-16,0-2-12 16,2-2-23-16,4-4-38 15,4-6-157-15,43-44-302 16</inkml:trace>
  <inkml:trace contextRef="#ctx0" brushRef="#br0" timeOffset="-169281.99">21888 16393 1141 0,'2'0'845'16,"1"0"-654"-16,1 4-77 0,7 0-66 15,3 4 37 1,8-6-62-16,0 2-23 16,5-4 13-16,2 0-12 0,-2-4 5 15,-1-6-6-15,-3 2 1 16,-4-6 11-16,-5 4-12 16,-3-11-16-16,-4 3-14 15,-5 0-12-15,-4 4 24 16,-5 0-6-16,-6 10 10 15,-5 0 8-15,-5 8 6 16,-1 0 0-16,-4 10 5 16,1 0 13-16,2 3 16 15,0 2 5-15,7 3-22 16,1 1 29-16,6 3-16 16,6-4-10-16,7 4 4 15,1-6-8-15,6 0 1 0,8-2-17 16,1-8 0-1,9-2 0-15,4-4 0 16,3-4-78-16,3-4-18 0,3-8-46 16,1-2-50-16,-1-4-50 15,-1 0-74-15,4-8-4 16,-1-2-240-16,66-34 263 16,-87 44 233-16,-13 9 64 15,-4 0 664-15,-4 5-394 16,2-9-57-16,-2 3 40 15,-4 6-88-15,-3-1-48 16,-2 5 8-16,-6 9-28 0,-6 5 11 16,-3 13-42-16,-5 5-42 15,2 4 27-15,10 0-31 16,5 2-13-16,7-14 7 16,10-2-8-16,2-6-3 15,4-6-3-15,0-6 0 16,9-8 10-16,-2-6-10 15,4-6-7-15,-2-8-7 16,1-2-11-16,-4-10 24 16,-1 6-16-16,-3 2 17 15,-6 2-1-15,-5 12 1 16,-2 0 0-16,-2 14-6 16,-1 5 7-16,1 5-7 15,2 11 0-15,5-3 6 0,6 4-21 16,2-4 21-16,8 0-40 15,-4-12 26-15,3 2 14 16,-1-4 0-16,-2-8 0 16,-3-8 0-16,-1 2 44 15,3-8-23-15,-5 0 6 16,1 0 10-16,2 0-2 16,-1 0 8-16,-4 9-43 15,3 1 2-15,-1 8-2 16,-3 13 0-16,4 0 0 15,1 10 0-15,5 7 0 16,-1-8 9-16,4-4-9 16,-3 0 0-16,-5-8-25 15,-2-2 17-15,-2-8-83 0,0-4-151 16,2-4-95-16,38-28-727 16</inkml:trace>
  <inkml:trace contextRef="#ctx0" brushRef="#br0" timeOffset="-169135.44">23289 16316 2397 0,'-4'0'531'0,"2"0"-372"0,-9 0-65 0,1 0-83 0,-3 4-11 0,-7 5-284 0,-42 0-1247 0</inkml:trace>
  <inkml:trace contextRef="#ctx0" brushRef="#br0" timeOffset="-164427.33">19948 17177 81 0,'13'0'49'0,"36"6"-49"0</inkml:trace>
  <inkml:trace contextRef="#ctx0" brushRef="#br0" timeOffset="-163135.25">19069 17022 992 0,'-2'0'135'0,"0"0"-135"0,-2 0-28 16,-3 4-85-1,-11 8-79-15</inkml:trace>
  <inkml:trace contextRef="#ctx0" brushRef="#br0" timeOffset="-162902.25">19059 17030 93 0,'2'0'616'0,"-2"0"-580"0,4 0-35 0,-2 0-1 0,2 4 0 0,-1-4 0 0,1 4 0 16,-4-2 27-16,0 2 57 15,3 0-25-15,-3 0 41 16,2-4-10-16,-2 0 20 15,0 0 11-15,0 0-32 16,0 0-41-16,0 0 37 0,0 0-26 16,0 0-46-16,0 0 2 15,5 4-15-15,1-2-6 16,7 6-49-16,5-4-127 16,76 6-887-16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25:49.770"/>
    </inkml:context>
    <inkml:brush xml:id="br0">
      <inkml:brushProperty name="width" value="0.05292" units="cm"/>
      <inkml:brushProperty name="height" value="0.05292" units="cm"/>
      <inkml:brushProperty name="color" value="#FF0000"/>
    </inkml:brush>
  </inkml:definitions>
  <inkml:trace contextRef="#ctx0" brushRef="#br0">13108 4550 2040 0,'0'-4'279'0,"0"8"-162"0,-3-4-36 0,0 0 8 0,3 2 49 0,0-2-45 16,0 0-41-16,0 0 43 15,0-2-52-15,0 2-8 16,0 2-17-16,0-2-9 15,-2 4 0-15,4 12-9 0,-2 14 0 16,-2 22 30 0,0 12-30-16,0 9-2 0,0 0-5 15,0-5-10-15,2-5 11 16,0-7-141-16,2-14-327 16,6 10-240-16</inkml:trace>
  <inkml:trace contextRef="#ctx0" brushRef="#br0" timeOffset="803.83">15587 4456 1794 0,'0'0'318'0,"-2"-3"-156"0,2-1-15 0,0 4-3 0,-2 0 16 0,-1 0-83 15,3 4-52-15,0 2 5 0,3 15 11 16,-1 13 32-16,2 16-20 16,3 16-52-16,2 6 45 15,0 4-46-15,4 5-14 16,-8-4 13-16,-3-2-127 15,-11-5-152-15,-75 78-788 16</inkml:trace>
  <inkml:trace contextRef="#ctx0" brushRef="#br0" timeOffset="4684.34">19524 6084 1225 0,'0'0'186'0,"0"0"-84"0,-2 0 4 0,2 0 49 0,-2 2-79 0,2-2 43 0,-2 2 8 15,-1-2 37-15,-1 0-55 16,4 2-44-16,-3-2 26 16,1 0-59-16,2 0-4 15,0 0 35-15,0 0-25 0,2 0 2 16,1 0-29 0,4-2 4-16,6 0 16 0,5-2-31 15,9 0 0-15,6 0 0 16,-6 0 0-16,2 2 9 15,-3 0-9-15,-6 2 0 16,1-2-6-16,-8 2 6 16,-7 2-12-16,-2-2 12 15,-4 0-10-15,-2 2 9 16,0-2-34-16,-9 7 17 16,-7 2-3-16,-4 4 21 15,-7 0-9-15,5-1 9 16,-1-2 0-16,10-4 6 0,3 0-6 15,8-4 0 1,4-2-15-16,8 0 21 0,4 2-6 16,3-2 27-16,12 0-20 15,4-2 11-15,0-4-18 16,1 0 0-16,-5 0 6 16,-5 2-6-16,-2 0-9 15,-11-2 9-15,-5 6-67 16,-8 0-50-16,-5 2-84 15,-11 4-89-15,-5-2-13 16,-46 14-514-16</inkml:trace>
  <inkml:trace contextRef="#ctx0" brushRef="#br0" timeOffset="7234.55">23655 6296 1636 0,'-2'0'215'0,"4"0"-152"0,-2 0 85 0,-2 0 37 0,2 0-44 0,0 0-8 15,-2 0-38-15,-1-2 20 16,3 2-38-16,-2 0-32 16,2 0 40-16,2 0-41 0,-2 0-17 15,3 0-27 1,-1 0 16-16,0-2-23 15,9 1 7-15,7-4 0 0,9-1 4 16,0 2-4-16,2 0 0 16,-3 2-7-16,-13 2 17 15,-4 0-20-15,-7 0 10 16,-6 0-51-16,-9 2 36 16,-12 2 14-16,-8 2-11 15,-9 3 12-15,1-4 0 16,6 1 3-16,1-2-3 15,7 2 0-15,12-4 2 16,6 0-2-16,7 0-10 16,2-2-19-16,4 0-71 0,5-4-1 15,4 0-107-15,12-6-175 16,53-18-205-16</inkml:trace>
  <inkml:trace contextRef="#ctx0" brushRef="#br0" timeOffset="8317.14">24176 6274 1293 0,'-2'0'466'0,"2"0"-382"0,0 2-35 0,0-2 49 0,0 0 28 0,-2 0 33 16,2 2-53-16,0-2-19 16,0 0 17-16,0 2-10 15,2-2-22-15,0-2-72 16,5 2 9-16,5-2 24 16,3 2-33-16,3-2 0 15,-3 0 9-15,-1 2-9 16,-3-2 8-16,-7 2-8 15,-2-2 0-15,0 4-14 16,-4-2 14-16,-2 2-33 0,-3 2 23 16,-11 2 10-16,-1 3 7 15,-8 0-7-15,4-3 0 16,5 0 3-16,7-2-3 16,7-2-9-16,4-2 7 15,2 0-22-15,5-2 3 16,6 0-18-16,9 0-19 15,7 0-2-15,-2-6-119 16,0 0-73-16,20-16-112 16</inkml:trace>
  <inkml:trace contextRef="#ctx0" brushRef="#br0" timeOffset="13235.07">19803 7556 1624 0,'0'0'276'0,"0"0"-144"0,0 0 63 0,0 0-32 0,2 0 50 0,-2 0-72 0,0 0-39 16,2-3-18-16,2 3-54 15,-2-1-21-15,6 1-6 16,3-6 8-16,7-1 16 15,3 1-27-15,6 1-2 16,-4-2 1-16,-1 3 1 0,-7 2 0 16,-4 0-7-1,-5 4-11-15,-6-2 4 0,-4 2-11 16,0 1-23-16,-9 5 47 16,-9-1 1-1,-5 4 0-15,-2 0-11 0,3-3 11 16,8 1 9-16,5-5-9 15,5-3 0-15,4-1 6 16,4 0-6-16,4 0 0 16,1-1-29-16,6-2 29 15,7-4 2-15,8 3-2 16,6-3-5-16,-6 2 5 16,1 3 0-16,-6-5 3 15,-11 7-3-15,-5-1-17 16,-3 2 4-16,-9-1-16 15,1 7 29-15,-12-4 0 16,1 1 0-16,-6 3 0 0,3-1-4 16,0-1-55-16,8-1 22 15,4 0-143-15,-1 3-153 16,2 5-350-16</inkml:trace>
  <inkml:trace contextRef="#ctx0" brushRef="#br0" timeOffset="14250.49">19761 8324 1571 0,'-3'0'284'0,"-2"1"-205"0,1-1-56 0,2 0 53 0,2 3-25 0,2-3-4 15,2 0 19-15,4-3-29 16,2 3 47-16,1-1-37 15,3-3-28-15,1 2 23 16,-3-2-34-16,-6 4-7 16,-1 0-1-16,-5 0-24 15,-5 4 18-15,-5 2-34 16,-11 2-59-16,-1 3 54 16,-5 0 34-16,7-5 11 15,2-2 19-15,7-3 5 0,9 2 81 16,2-3-9-1,5-3-28-15,1 2 40 0,5-2-20 16,5-4-35-16,1 0-40 16,6 2 4-16,-3-1-7 15,-3-2-10-15,-3 4-60 16,-5-2-150-16,-3-11-318 16</inkml:trace>
  <inkml:trace contextRef="#ctx0" brushRef="#br0" timeOffset="21686.65">27231 6346 1290 0,'0'0'267'0,"0"0"-167"0,0 0-17 0,0 0-2 0,0-1-23 0,0 1-7 0,0 1 9 0,0-1-27 0,-2 0 78 0,2 0-33 16,2 0-27-16,-2 0 14 16,0 0-17-16,0 0-8 15,0 0 20-15,0 0-43 16,0 0 44-16,0 0-52 15,0 0-9-15,8 8 25 16,8-2 17-16,16 1 8 0,12 3 5 16,9-1-54-1,10-3 59-15,1 1-48 16,6-3-10-16,-5 2 31 0,-5-6-12 16,-3 1-8-1,-3 2-13-15,-9-2 17 0,-10-1-8 16,-8 3-9-16,-10-2-11 15,-7-1 4-15,-8 0 5 16,-2-1-22-16,-2 2-13 16,-3-2-41-16,-2-2 77 15,-8 3-49-15,-3-4-37 16,-13 4-21-16,-9 0 3 16,-7 0-37-16,-2 3 8 15,-4-2-11-15,-8 3 64 16,1 0-122-16,-7 1 20 0,3 0 15 15,-1-2 44-15,10-2 88 16,3 2 35-16,10-1 1 16,4 0 54-16,9 2 29 15,11-2-13-15,5 3 20 16,9-5-27-16,4 3 33 16,2-3 20-16,2 4-43 15,11-2 29-15,6 3-37 16,12-1-23-16,11 3 28 15,8-1 10-15,8-2 4 16,5 0-33-16,6-2-5 16,-2 4 38-16,0-4-54 0,-2 0-15 15,-7-2 15-15,-6 2-12 16,-8-2-1-16,-7 2-17 16,-6-2 7-16,-9 0 37 15,-10 2-32-15,-6-2 6 16,-6 0 18-16,-2 0-6 15,0 0 15-15,-2 0-23 16,0 0-14-16,2 0 37 16,-2 0-45-16,2 2-9 15,-2-2 9-15,2 0 0 16,-2 0 8-16,2 0-8 16,0 0 0-16,0 0-5 15,0 0 5-15,0 0-14 0,0 0 13 16,0 0-21-1,0 0-23-15,-5 0-105 16,-6 2-198-16,-50-4-298 16</inkml:trace>
  <inkml:trace contextRef="#ctx0" brushRef="#br0" timeOffset="25703.26">26765 15125 1389 0,'-2'-2'464'0,"2"2"-293"0,-2 0 50 0,2 0-97 16,0 0-29-16,2 0 16 0,-2 0-51 0,0 2 7 0,2-2 10 0,0 0-22 0,3 4 20 0,-1 0-34 15,3 4-25-15,0 1 35 16,6 0-49-16,-1 1-1 0,1 3-1 15,5-5 7 1,-3 6 3-16,5-6-10 0,3 2 0 16,1-2 2-16,0-4-2 15,5 6 0-15,7-4 1 16,5 7-1-16,3 4 50 16,5 5-31-16,0-4-17 15,-4-8 26-15,-8 2-28 16,-1-6-7-16,-3 2 5 15,-2-2 4-15,3-2 24 16,1 0-26-16,2 4 0 16,-4-8 11-16,-9 6-11 15,-2-4 0-15,-3 0-1 0,-2 0 16 16,-3 0-15-16,-1 2 0 16,3-4 0-16,-3 0 3 15,3 4-3-15,-3-4-7 16,0 0 6-16,-2 0 2 15,-2 0 13-15,5 0-14 16,-8 0-2-16,1 0 2 16,-3 2 1-16,1-2-1 15,-3 0 0-15,2 2 1 16,6-2 4-16,-4 0-5 16,3-2-3-16,0 2 3 15,6 0 0-15,-1-2 0 0,-1 2 0 16,6 0 0-16,-7 0 3 15,-1 0-3-15,1 0 0 16,1-4 9-16,-2 4-9 16,3-4 1-16,1 4-1 15,1 0 1-15,-1-2 4 16,5 0-5-16,1 2-8 16,0-2 8-16,-2 0 0 15,3 0 0-15,-5-2-1 16,4 4 2-16,-3-4 4 15,1 4-5-15,0-4-5 16,0 2 5-16,-3-2 1 16,2 2-1-16,0-4 0 0,0 0 1 15,1 0 4 1,2 0-5-16,3-2-2 0,-4 4 2 16,2 2 1-16,-1-6-1 15,-4 4 0-15,-1-2 2 16,-3 4 1-16,3 0-3 15,-5-2-5-15,3-2 5 16,-1 2 0-16,-2-4 1 16,0 4-2-16,-2 0 2 15,2-2 7-15,-4 2-8 16,0 0-6-16,-1-2 6 16,1 2 0-16,0 0 1 15,4-4-1-15,0-1 1 16,0 4 0-16,0-8-1 15,4 4-7-15,-5-1 6 16,-2 6 2-16,-1-5-2 16,3 1 1-16,-4 2 0 0,3-3-9 15,-3 0 9-15,2-3-5 16,-2 2 5-16,1 0 1 16,-3 2 0-16,0-6-1 15,0 6 0-15,2-2 1 16,0-2-1-16,-1-6-1 15,1 4 0-15,3-6 1 16,-2 0 6-16,0 0-6 16,-3-4 1-16,0 2-7 15,3 0 6-15,0-2 0 0,0 2-8 16,-1 0 16-16,-2 4-10 16,3 0 2-16,-5 1 0 15,5 3-7-15,-2 0 7 16,-1-4-10-16,5 2 9 15,-3 0 2-15,2-2-7 16,-4 6-3-16,2-4 5 16,-3 0-17-1,1 8 21-15,-2-6-16 0,2 2 15 16,0 0 2-16,-2 4-1 16,0-4 0-16,-2 2 0 15,0 2 2-15,0-4-2 16,0 4-20-16,0-2 19 0,-2 0-11 15,0-4 11 1,-2-2-16-16,-2 2 17 0,2-8-9 16,1 4 9-16,3 0-12 15,0-5 6-15,-2 9 12 16,2-4-12-16,-4 2 3 16,-3 0 1-16,0 4-16 15,-6-6 18-15,4 0-18 16,0-4 17-16,-4 4 1 15,-1-4-12-15,-1 4 6 16,-1-2 6-16,-6 4-10 16,2 0 10-16,-9-2-6 15,0-4 4-15,-2-1 4 16,-5 0 4-16,1-5-6 16,-1 3 0-16,1 3-5 0,-2 2 5 15,4 4-8 1,-9 2 7-16,-5 0 2 0,-2 2 2 15,-2-2-3-15,-3 2 0 16,1-2-6-16,-5 4 6 16,0-2 0-16,-4 6-2 15,-1 2 8-15,-3 6-10 16,-4 2 4-16,-6 4 0 16,-4 6 0-16,0 0 0 15,-2 2 0-15,4 4-1 16,4-2 2-16,1 2 23 15,4 5-24-15,7-6 0 16,4 4 14-16,6-5-13 16,8-2 5-16,3-2 5 0,6 4-11 15,6-3 28 1,-3 6-28-16,1 1 0 0,-2 6 22 16,2 8-21-16,-1 12 5 15,1 2-6-15,7 11 2 16,-3-2 23-16,7 4-25 15,4-9 0-15,3-6 3 16,4-12-2-16,-2-6-1 16,7-4 0-16,-3-2 2 15,5-2 5-15,0 0-7 16,2 6 0-16,0 4 2 16,2-1-2-16,-2 1-6 15,2 2 6-15,0-6 0 0,5 2 33 16,1-2-24-16,8-2 4 15,0-8 11-15,4-4-18 16,0 0 2-16,4 2-8 16,1-6 10-16,2 2 11 15,-5-2-21-15,5 2 0 16,-3-3 21-16,-4-4-12 16,3-1-8-16,-8-4-1 15,1 0 9-15,-3-4-9 16,-4 4 0-16,-4-4-29 15,-1 3 29-15,-2-3-48 16,-2-1-20-16,-2 1-49 16,-2-12-199-16,-27-26-297 0</inkml:trace>
  <inkml:trace contextRef="#ctx0" brushRef="#br0" timeOffset="28492.94">6623 5649 1164 0,'-2'0'294'0,"2"0"-141"0,-2 0-84 0,2 0 24 0,0 0 15 0,0 0-18 0,0 0 10 0,-2 0 13 0,2 1-40 0,0-1 20 0,0 0-43 0,0 0-26 0,0 0 30 16,0 3-18-16,0-3-12 15,-2 0 1-15,2 0-23 16,0 0 59-16,0 0-40 16,0 0-4-16,0 0 17 0,0 0-17 15,0 1 4 1,0-2 1-16,-2 1-21 0,0 0 44 15,2 0-45-15,0 0 0 16,2 0 19-16,-2 0 4 16,0 0-4-16,0 0 1 15,0 0-20-15,0 0 48 16,2 0-48-16,-2 0 0 16,0 0 6-16,2 0-6 15,-2 0 1-15,2 0-1 16,5 1 0-16,3 2 14 15,11-1-14-15,1 2 0 16,10-3 8-16,-1 3-8 16,2-1 11-16,-4-1-11 15,2-4 0-15,-2-1 15 16,-4-1-15-16,-1 0 0 0,-8 1 1 16,-8 0 0-16,-1 3 4 15,-7-1-5-15,0 2 0 16,-7-2-23-16,3 2 11 15,-7-2-18-15,-5 1-4 16,-8-3-28-16,-8 2 37 16,3 1-19-16,-4-3-26 15,-3 3 70-15,-1 0-45 16,1 0 7-16,5 0 37 16,0 0 1-16,6 0 6 0,10 3-6 15,6-3 0-15,6 0 0 16,3 0 0-16,3 0-15 15,1 1-10-15,10 2 25 16,8 3-8 0,6-2 8-16,9 1 0 0,1-5 9 15,1 0-9-15,1-4-3 16,-3 3 3-16,-6-2 0 16,-4 0 7-16,-6-1-7 15,-3 1 0-15,-7 2 5 16,-4 1-5-16,-7 0 0 15,-5 0 6-15,-3 1-5 16,-5 2 17-16,-14 3-18 0,-2 3 0 16,-7 2 14-16,-2-1-5 15,2 0-9-15,3-2 1 16,4 0 11-16,2-2 14 16,8 0-26-16,5-4 0 15,7 0 42-15,5-2-42 16,6 0 0-16,5 0-12 15,9 0 12-15,9-2 29 16,9 0-29-16,6-4 0 16,3 0 5-16,-5-2-5 15,-3 4 0-15,-3-2-2 16,-8 4 10-16,-5-4 5 16,-10 3-13-16,-7 3 0 15,-4 0 10-15,-2 0-2 0,-3 3-7 16,-1 1 6-16,-10-2-6 15,-6 0 10-15,-5 1-11 16,3 1 0-16,-1 1 3 16,6 1-3-16,-2-3-10 15,3 2-4-15,3-1-98 16,-1 0-43-16,9-2-191 16,16-2-284-16</inkml:trace>
  <inkml:trace contextRef="#ctx0" brushRef="#br0" timeOffset="29696.48">6969 5472 1335 0,'0'0'381'0,"-3"0"-258"15,3 0-4-15,0 0 20 0,0 2-1 0,0-4-9 0,0 2-28 0,3 0-44 0,-3 0-11 0,0 0-46 0,4 2 21 0,8 4-21 0,1 0 0 16,5 4 2-16,9 2-2 16,0-2 0-16,1 2-1 15,1-4 2-15,2 2 6 16,-4-4-7-16,0 0-1 0,-5-2 1 15,-1 0 0-15,-9 1 6 16,-5-4-6 0,-1 2 0-16,-6-3 13 0,-4 1-12 15,0 2-1-15,-3 2 19 16,-9 11 7-16,-3 9-17 16,-8 5-6-16,-2 6 7 15,0-2 25-15,4-4-35 16,3 0 1-16,7-10 12 15,2-2-2-15,1-4-4 16,5-4-7-16,5-6 6 16,0-2 22-16,4-2-28 15,-2 0 0-15,2 0 23 16,-2 0-12-16,0-2 5 0,3 2-13 16,-3 0 5-16,0 0 31 15,0 0-30-15,-3-2 0 16,3 2 16-16,0 0-1 15,-2 0 9-15,2 0-19 16,0 0-14-16,0-2 54 16,-2-4-48-16,0-6-6 15,0-6 11-15,-3-6-11 16,-2-8 9-16,-2 2-9 16,3-8 0-16,-6 2 5 15,3 0-5-15,-1 3-2 16,-2 5-5-16,5 6 14 15,3 6-11-15,2 8 4 0,0 4-6 16,2 2-18-16,2 2 12 16,-2 0-14-16,0 0 20 15,2 0 6-15,-2 0-7 16,0 0-4-16,0 0 8 16,0 2-18-16,-2-2 21 15,2 0-13-15,2 2 12 16,-2 0 1-16,2 0-8 15,-2 2-26-15,2 4-77 16,1 0-21-16,-3 2-132 16,-9 22-108-16</inkml:trace>
  <inkml:trace contextRef="#ctx0" brushRef="#br0" timeOffset="33352.44">30281 15007 775 0,'-7'-4'321'0,"-3"0"-118"0,-6 2-91 0,1 4 31 0,-4-2-5 0,4 4-59 0,3-4-16 0,8 0 32 0,-2 4-44 0,3-4 12 16,1 0 1-16,0 0 8 16,2 0 27-16,2 0-39 15,-2 0-31-15,0 0 56 16,0 2-37-16,0 6-3 15,2 2 42-15,3 2-36 16,1 4 33-16,3-4-48 0,3 4-24 16,3 2 50-16,7-4-52 15,5 3-1-15,2-2-9 16,5-3 9-16,3-2 17 16,3 3-25-16,1 0 5 15,1-3 23-15,3 3-29 16,1-5 0-16,1 0 0 15,4 2 0-15,1-6 0 16,-3 0 0-16,-1 2 0 16,0-1-10-16,0 0 10 0,4-1 0 15,-1 0-6 1,-2 4 16-16,0-4-8 16,0 0-2-16,0-2 0 15,-3 2 6-15,-1-4-6 0,-1 0-1 16,-1 0 1-16,-3-4 0 15,2 2-10-15,3 2 10 16,-1 0-3-16,6-2 3 16,-6 0 0-16,-3-2-6 15,-1 0 6-15,-3 0-12 16,1-6 3-16,3-2 9 16,-4 2-27-16,-3-7 16 15,-3 3 10-15,-4 5-8 16,-3-8 8-16,-4 6 1 15,-2-2 10-15,-5 5-10 16,-1-2-6-16,-1 1 6 16,-3-2 1-16,2-5-1 0,-4-2 0 15,3 0-2-15,3-6-11 16,-2-8 13-16,-1 4-24 16,0-6 24-16,5 2 0 15,-6 2-6-15,-1 2 6 16,-2 0-13-16,-1-2 1 15,-4 3-9-15,-4-1-15 16,-1 2 28-16,-2 2 8 16,1-2-1-16,-1 0 1 15,-4 0 0-15,2 0 7 16,0-2-7-16,1-2-12 16,-11 2 12-16,9-2 2 0,-4 2-2 15,-1-4 0 1,-1 0 2-16,0 1 1 0,-4-1-3 15,4 6 0-15,-1 4 0 16,1 0 6-16,3 6 0 16,0-2-6-16,-1 4 9 15,1 4-3-15,-3-6-6 16,3 10-11-16,-1-8 11 16,-3 6 0-16,3-2-6 15,-8 0-3-15,2 2 6 16,-5 0-12-16,0-2 15 0,-2 3-3 15,4-2-3 1,-2 0 12-16,-2 4-5 0,0-8-1 16,-4 8 0-16,-2-5-7 15,-1-2 7-15,1 3-9 16,-2 0 9-16,-2 3 1 16,2 3 6-16,-3 2-7 15,0 1 0-15,5 1-9 16,-2 2 9-16,-2-3-8 15,4 1 8-15,2-1 6 16,-1 5-6-16,-1-5 0 16,0 5 0-16,-1-1-2 15,1 0 2-15,2 1-1 16,0-1 1-16,-1-3 0 16,6 2 4-16,-6 1-4 0,1-4 0 15,-2 0 6-15,4 1-6 16,-2-1-14-16,-3 3 14 15,5 3 1-15,-2-5 12 16,0 3-13-16,-2 5 0 16,-1-4-6-16,3 2 6 15,0-3 0-15,0 2 0 16,6-2 0-16,-2 0 11 16,2 0-11-16,4 2 0 15,-4 2-6-15,3-4 6 16,-1 2 0-16,4-2 22 15,-2 0-21-15,6 4 14 16,-1-4-15-16,-2 2 0 0,7-2-2 16,0 4 2-16,-5-2 0 15,8 0 6-15,-3 0-6 16,-3 0 11 0,3 0-11-16,2-2 0 0,0 0-6 15,0 4 6-15,-5-2 0 16,1 2 7-16,-2 0-6 15,-3 0 26-15,0 2-27 16,1-2 0-16,5 2 5 16,3-2-5-16,-2 8 0 15,-3 6 15-15,1 2-9 16,5 0 21-16,-4 2-27 0,8-3 0 16,4 0 7-1,0 4-7-15,2 0-6 16,-2 12 6-16,2-3 0 0,6 4 20 15,0 0-20 1,3-10 0-16,3 6 10 0,3 0-10 16,1-8 0-16,2 4 3 15,-2-5 6-15,7-1 6 16,-4-4-15-16,6-4 1 16,-2 0 32-16,2-4-33 15,0 0-6-15,-7 2 5 16,2-8 2-16,-4 6 7 15,-1-6-8-15,-1 4 0 16,-1-6 6-16,3 0-6 16,-1 0 0-16,-5-2-6 0,4 0 12 15,-5-2 3-15,0 0-9 16,3-2 0-16,-5 4 5 16,-3-4-5-16,1 0-1 15,0 0 0-15,0 0 2 16,-1 0 4-16,1 0-5 15,-5 0-8-15,2 4-8 16,1-2-19-16,-3-2-76 16,3 2-64-16,-3 0-140 15,0 2 6-15,-6 8-332 16</inkml:trace>
  <inkml:trace contextRef="#ctx0" brushRef="#br0" timeOffset="34237.54">30700 15611 1657 0,'-2'0'230'0,"0"0"-230"0,2-14-138 0</inkml:trace>
  <inkml:trace contextRef="#ctx0" brushRef="#br0" timeOffset="34401.49">30721 15665 1760 0,'-4'-4'243'0,"4"2"-243"0,4-20-220 16</inkml:trace>
  <inkml:trace contextRef="#ctx0" brushRef="#br0" timeOffset="37603.53">5523 6739 1830 0,'0'0'341'0,"0"3"-221"0,0-3-87 0,2 1-26 0,-2-1 43 0,0 0-41 0,2 0 13 16,-2 0 8-16,3-1-13 15,1 1 16-15,3-3-33 16,6 3 0-16,-4-4 10 16,0 4-10-16,-3 0-1 0,-1 0 1 15,-1 0 6 1,-8 0 19-16,2 4-25 0,-7-1 8 16,-7 4 43-16,-6 4-51 15,-5 3 1-15,-2 1 34 16,7-4-11-16,7-4 16 15,3 1-40-15,8-5 0 16,2-3-21-16,4 0 21 16,0 0-51-16,0-3-60 15,4 6-62-15,2-3-88 16,3 6-1158-16</inkml:trace>
  <inkml:trace contextRef="#ctx0" brushRef="#br0" timeOffset="43120.58">2767 15031 1176 0,'0'0'223'0,"0"0"-10"0,2 0-48 0,-2 0-40 0,0 0-64 0,0-2-1 0,0 2 15 0,0 0 11 16,0 0 17-16,0 0-19 15,0-2-10-15,0 2 20 16,0 0-43-16,2-2-15 16,-2 4-13-16,2 2-22 15,5-2 27-15,2 8-28 16,7-4 0-16,2 2 3 16,3 0 3-16,2 2-6 15,6-2 16-15,0 0-15 0,0 2 26 16,2-6-27-1,0 0 1-15,1 0 14 0,-6-2-14 16,3 2-1-16,0-4 0 16,-5-4 1-16,8 2 10 15,0 0-11-15,-1 0 0 16,2 0 10-16,0 0-10 16,3 2-1-16,-1-4 1 15,-1 4 0-15,-1-4-9 16,3-2 9-16,0 2-3 15,-3-4-15-15,-1-2 18 16,1 6-11-16,-2 0 10 16,0-4-10-16,-4 2-1 15,2-2 12-15,-1 0-9 0,-3 2 0 16,4-6 9-16,-2 6-9 16,0-8 9-16,-1 2 0 15,-1 0 9-15,-1 0-9 16,1 0 0-16,-5-2 6 15,3 0-6-15,-8 6 0 16,-5-4-1-16,0 6 2 16,-1-2 2-16,-5 0-3 15,0-2 0-15,1-4 6 16,0 0-6-16,-1-7 0 16,3 3-1-16,-1 0 10 15,3-1-15-15,-2 2 6 16,0-1-4-16,1 0-8 15,1 2 12-15,-2 0-12 16,-2 2-2-16,-1 2-1 0,-2-2 6 16,0 2 9-16,1-2-4 15,-3-4 4-15,-3 2 0 16,1-4 0-16,-2 0-1 16,0 0 2-16,1 2 0 15,-4 2-1-15,5-2 0 16,0 4 2-16,-3 4 5 15,1-4 16-15,0 2-11 16,-3-1-2-16,3 2 31 16,-4-2-41-16,0-3-1 15,1 0 1-15,1 0 1 16,-2 2 0-16,0 0-1 16,-1 2 6-16,3-2 13 15,-4-2-19-15,2 4 2 16,1 0 32-16,-5 2-11 0,4-2 1 15,1 2-23-15,-4 2 16 16,0-2-8-16,-2 2-9 16,1 0 0-16,-1 0 7 15,-3 0-7-15,-1-4 0 16,-2 4 0-16,0 0 0 16,1-2 2-16,-5 2-2 15,-1 2-15-15,2-4 15 16,-3 3 0-16,0 3-5 0,-4 1 4 15,-2-3 2-15,0 6-18 16,0-2 17 0,2-1-7-16,-2 3 6 15,4-1 2-15,-4 2-1 16,-1-1 0-16,3 5 1 0,4 1-1 16,-4-4 0-16,8 2-12 15,-1 0 12-15,7-2 0 16,1 0-12-16,-1-2 11 15,1 2-21-15,1-2 14 16,-6 4-16-16,6 0-16 16,-7-3 25-16,5 2-17 15,-3 1 2-15,-5 0 21 16,6 2 9-16,-8-2 7 0,3 0-7 16,-4 2-10-1,-1 2 10-15,-4-4 5 16,-3 2-5-16,0-2-2 15,3 2 2-15,7 2 12 0,-3-4-12 16,-4 6-1-16,4 0-7 16,-4 2 9-16,4 2-1 15,2 0 0-15,1 0 1 16,7 0 9-16,0 4-10 16,4 0 0-16,1-4-1 15,-5 2 2-15,5 4 21 16,-2 6-22-16,-1-2 6 15,3 5 14-15,1-1-19 16,2-2 5-16,-2-2 10 16,6 0-7-16,1 0 17 0,0-6-25 15,1-2 0-15,1 4 50 16,2-4-44-16,0 0-6 16,0 4 16-16,2-2-16 15,-2 4 17-15,5 0-18 16,-1 2 0-16,0-2-12 15,5-4 12-15,1 5-1 16,0-1 1-16,1 0 0 16,5-3 7-16,-3 2-7 15,1-1 0-15,-1 0 0 16,1-2 0-16,-1 0-2 16,5 0 1-16,-5-4 2 15,1 0 7-15,1 0-8 16,-1-6 0-16,-1 0 0 0,2 2 0 15,-1-2-5-15,-3 0 5 16,3 2 2-16,-3-2 4 16,-3-4-6-1,2 2 0-15,-4-2 16 0,3 0-16 16,0-2-10-16,-2 0 8 16,4 2 4-16,-3-2-8 15,6 2 6-15,-3 0 0 16,0-4 13-16,5 2-13 15,-5-2-1-15,1 2 0 16,-2 0 1-16,6-2 3 16,-7 0-3-16,2 3 0 15,3-6 3-15,-8 3-3 0,5 0-1 16,1-2 0-16,1 0 2 16,-3 0 10-16,0-6-11 15,-1 6-3-15,1 0 2 16,-2 0 1-16,-4 2 0 15,1-2 0-15,1 0 0 16,-2 2 3-16,1 0-3 16,2 0 0-16,2 0 6 15,-3-4-6-15,-1 4-1 16,-1 0-8-16,0-4 9 16,1 0 12-16,0 4-12 15,-3 0 0-15,-2 0-3 16,6 0 3-16,-6-2 0 0,3 2 0 15,-3 0 1-15,0 0 7 16,0 0-8-16,0 0 0 16,0 0 3-16,0 0-3 15,0 0-10-15,0 2-38 16,0-2-123-16,0 0-108 16,-21-2-341-16</inkml:trace>
  <inkml:trace contextRef="#ctx0" brushRef="#br0" timeOffset="49751.38">6744 8073 297 0,'-4'-4'1094'0,"4"4"-901"0,-3-2 50 0,1 2-69 0,4-2 11 0,-2 2-22 0,0 0-35 15,-2-2 7-15,4 2-26 16,-2 0-20-16,0 0 44 15,3 0-76-15,-3-2-31 16,2 2 4-16,-2 0-21 0,4 0-9 16,0-2-6-1,12-2 6-15,11-2 6 0,15-6-6 16,12 1-9-16,8-2 9 16,3 5 0-16,-1-2 6 15,-6 1-6-15,-4 6 0 16,-3-1 3-16,-8 0-3 15,-10 0-19-15,-6 4 18 16,-8 0-8-16,-7 0 3 16,-5 1-45-16,-7-1-36 15,-3 0 26-15,1 7-134 16,0-1-74-16,-3 6-94 16,-29 12-1081-16</inkml:trace>
  <inkml:trace contextRef="#ctx0" brushRef="#br0" timeOffset="51301.95">8959 8631 966 0,'0'0'153'0,"0"0"-99"0,0 1 73 0,-2-1-38 0,2 3 29 0,-3-3 35 0,1 0-45 0,2 0 35 15,0 0-65-15,0 0-14 16,0 0 23-16,-2 0-24 16,2 0 0-16,0 1-7 15,0-1-31-15,0 0 44 16,0 0-42-16,0 0-13 15,0 2 20-15,0-2-14 16,-2 0-2-16,4 0-2 0,-2-2-4 16,0 2 27-16,0 2-39 15,0-2 1-15,4 0 2 16,3 2 18-16,8-2-10 16,5 5-1-16,11-5-2 15,7-7 38-15,7 1-37 16,6 0-3-16,3-6 23 15,1 2-16-15,-1-2 13 16,-3 2-13-16,-6 0-4 16,-7 0 36-16,-7 4-45 15,-13 4 0-15,-5 0 16 16,-7 0 13-16,-3-2 10 16,-3 4 1-16,-3 0-31 0,1 4 60 15,2-8-69 1,-4 4 0-16,4 4 14 0,0-4-13 15,0-4 0-15,0 4-2 16,0 0 9-16,0 4-2 16,0-4-6-16,0 0-5 15,0 0 5-15,0 0 1 16,0 0 0-16,0 0-1 16,0-4 0-16,0 4-19 15,0 0 19-15,0 0-75 16,0 0-21-16,0 0-99 15,0 0-165-15,-17 18-311 16</inkml:trace>
  <inkml:trace contextRef="#ctx0" brushRef="#br0" timeOffset="52986.86">6378 9336 1636 0,'0'0'236'0,"0"0"-113"0,0 0 42 0,0 0-54 0,0 0-66 0,2 0 34 0,-2 0-53 16,0 0-8-16,0 0 51 16,0 0 0-16,3 0-14 0,8 0-7 15,2-2-39-15,10-2 57 16,10 2-63 0,9-2 5-16,8 2 4 15,10-2-11-15,0 0-1 16,5-2 0-16,-7 0 1 0,-6 0-7 15,-7 0 6-15,-9 0-30 16,-11 4 9-16,-12 0-45 16,-9 2-35-16,-6 2-28 15,-3 4-154-15,-5 2 100 16,-44 14-579-16</inkml:trace>
  <inkml:trace contextRef="#ctx0" brushRef="#br0" timeOffset="53886.12">8518 9944 1939 0,'2'0'310'15,"0"-2"-220"-15,2 0 171 0,5-2-123 0,7-2-64 0,11-5-4 0,11 0-43 0,6-1 14 16,7 2-41-16,3 0-32 16,-5 6 26-16,-4 0-184 15,46-4-337-15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26:57.826"/>
    </inkml:context>
    <inkml:brush xml:id="br0">
      <inkml:brushProperty name="width" value="0.05292" units="cm"/>
      <inkml:brushProperty name="height" value="0.05292" units="cm"/>
      <inkml:brushProperty name="color" value="#FF0000"/>
    </inkml:brush>
  </inkml:definitions>
  <inkml:trace contextRef="#ctx0" brushRef="#br0">8535 12110 1295 0,'-2'0'551'0,"0"0"-456"16,0-2-40-16,-1-1-10 0,6 3-4 0,-3 0 32 0,0 3-14 16,0-3-28-16,0-3 38 0,0 3-28 15,0 0 19-15,0-1 18 16,0 1-29-1,0 0 26-15,2 0-36 0,0 0-18 16,2 0 57-16,10 0-22 16,3-3-19-16,10-5-17 15,9 1-19-15,13-6 39 16,0-3-40-16,4 2 0 16,-1 2 13-16,0-2-13 15,-4 4-3-15,-6 0-5 16,-6 2 16-16,-4 2-13 0,-11 2 5 15,-7-2-16 1,-10 4 10-16,-10 4-41 0,-12 4-22 16,-14 2 9-16,-12 6 9 15,-12 2 42-15,-2 4 9 16,-4 0 0-16,0 1 6 16,8-8 14-16,12 0 20 15,15-6 8-15,11-4-34 16,14-2 41-16,9-2-35 15,13-3-20-15,15-5 36 16,19-6-11-16,6-2-17 16,3 1-8-16,3 0 12 15,1 0-2-15,-7 6-10 16,-2 0 0-16,-6 2 26 16,-19 6-13-16,-13 0-12 0,-13 4-1 15,-16 4 1 1,-15 4 29-16,-14 4-30 0,-14 6-21 15,-8 4-35-15,-11 2-160 16,-128 41-424-16</inkml:trace>
  <inkml:trace contextRef="#ctx0" brushRef="#br0" timeOffset="3597.4">3467 13232 1115 0,'0'0'235'0,"-3"0"-71"0,0 0-10 0,3 0-62 0,-2 0 23 15,2-2-53-15,0 2 53 16,0 0-68-16,2-1 5 16,1 1 5-16,6-3-34 15,0 2 2-15,7-2 4 0,1 2-17 16,4-2 39-1,1-3-21-15,-2 6-14 0,0-1 23 16,-3 1-21-16,1 0-3 16,1-3-15-16,-6 2 20 15,-3-3-2-15,0 1-18 16,-8 1-33-16,0 2 4 16,-4 0-73-16,-12 2 9 15,-1 5-61-15,-10 2 17 16,1 0 65-16,-1-4 26 15,6-1 46-15,-2 2 7 16,13-3 13-16,-1-3 17 16,6 0-14-16,6 0-22 15,1 0 40-15,7-3-26 16,7-1-3-16,2 0 18 0,7 1-13 16,-3-1 2-1,3 0 7-15,-2-1 8 0,-4 0 38 16,2 1-43-1,-7 0-14-15,-5-3 4 0,2 4 1 16,-6-1 14-16,-2 1-2 16,-5 3-26-16,2 0 57 15,-4 0-53-15,-1 0-4 16,1 0 15-16,-3 3-20 16,-1 1-1-16,1-4-41 15,3 1-44-15,0 1 23 16,0 0-139-16,-14 3-100 15</inkml:trace>
  <inkml:trace contextRef="#ctx0" brushRef="#br0" timeOffset="5202.05">4928 13289 789 0,'0'0'569'0,"2"2"-318"0,-4-2-128 0,4 0 9 0,-2 0-30 0,-2-2 15 16,4 2-3-16,-2-5-27 16,0 5-5-1,0 0 26-15,2 0-58 0,-2-1-23 16,0 1 10-16,2 0-13 15,1 0-12-15,6 1 2 16,8 4-8-16,4-5 30 16,6 0-36-16,4-5 0 15,-2 4 10-15,4-3-10 16,1 0-2-16,-3 0 2 16,-9 2 0-16,0-2 0 0,-6-3 0 15,-10 7-37-15,-1-1-1 16,-5 2-29-16,-7 6-19 15,-3-3 31-15,-15 3-52 16,-2 1 64-16,-4 5-47 16,0-5 45-16,2 2 45 15,2-4 1-15,4-2 9 16,10-2 25-16,5 0-14 16,5-2 46-16,3 0-43 15,3-4 2-15,5 2-2 16,7-5-23-16,8 0 5 15,4-1-6-15,-3 1 8 16,1 4-11-16,-3-4 3 0,-2 3-6 16,-5 3 5-1,-3 1-23-15,-6-3-1 16,-6 6-47-16,-8-2-32 0,-4 3 11 16,-41 19-252-16</inkml:trace>
  <inkml:trace contextRef="#ctx0" brushRef="#br0" timeOffset="8397.65">6831 13247 1209 0,'0'0'230'0,"0"0"-59"0,0 0-66 15,0 0 51-15,0 0-95 0,0-3 17 0,2 3 39 0,-2 0-42 16,0 0-16-16,-2 3 2 15,2 1-11-15,-2-1 20 16,2 1-26-16,0-1-20 16,0 1 57-16,-2-3-47 15,2 2 2-15,0-1 6 0,0-1-19 16,-3-1 50-16,6 0-40 16,-3 0-22-16,-3 0 46 15,3 0-45-15,3 0-3 16,-3 3-9-16,0-2 15 15,0 3 8-15,0 0-23 16,0 6 0-16,-3 1 12 16,3 7-12-16,-3 2 1 15,6 6-2-15,-3 4 2 16,5 2 3-16,-1 2-4 16,3 4 0-16,-1-4 0 0,-2 4 0 15,4-4-2 1,-4 3-5-16,-2-6 14 0,-2 0-4 15,2-5-3-15,-2 0 0 16,3-2 5-16,-1-2-5 16,-2-8-1-16,0-2-5 15,0 0 12-15,0-2 1 16,0 0-7-16,0-8 0 16,0 0 2-16,0 0-2 15,0 0 0-15,0-2-6 16,0 2 13-16,0-4-2 15,0 2-5-15,0 0 0 16,0 0 0-16,2-2 1 16,0 0 0-16,0-2-1 15,3 0 12-15,2-4-4 0,-3 0-8 16,3 0-9-16,-3-2 9 16,-2 4 0-16,0-2-12 15,1-4 12-15,-3 2-2 16,-3-6-25-16,1-2 26 15,-2-2-29-15,2 2 22 16,-3 0 7-16,1-2-13 16,2-1 14-16,-5 2 0 15,-2-3 3-15,2 1-3 16,-1-3-5-16,-2 2 4 16,2-2 1-16,3-4 0 15,-1 4 0-15,1 0 6 16,2 6-5-16,-1 0-1 0,4 2-1 15,0 6 1-15,0-2 0 16,-2 4 1-16,-5 0-1 16,5-4 1-16,0 2 20 15,0-2-21-15,2 1 0 16,0 0 3-16,0 3 6 16,2 0 0-16,0-1-9 15,0 5 6-15,5-1 14 16,-7 0-20-16,2 0 0 15,0 1 1-15,-2 0 0 16,2 2 5-16,-2-1-6 16,3 3 0-16,-3 3 0 15,0-1 0-15,-3 10-3 16,3 6 3-16,0 15 1 0,0 6 3 16,3 5-4-1,2 0 0-15,-1 0 6 0,0-2-6 16,3-6-12-16,-3 3 12 15,6-7-7-15,-6 0 7 16,0-6-20-16,-1-8 20 16,1 0-13-16,-2-4 13 15,-2-4-2-15,0 2 2 16,2-8 1-16,0 2 16 16,-2 0-17-16,3 0 0 15,-3-2-8-15,0-2 8 16,0-2-4-16,3 0 4 15,-3 0 0-15,0 0 24 0,0 0-24 16,0 2 0 0,0-2 15-16,0 0-15 0,0-2 0 15,2 2 4-15,-2 0-4 16,0 0 11-16,0 0-11 16,0 0 0-16,0 0 7 15,0 0-7-15,-2 0-6 16,2 0 5-16,0 0 0 15,0 0 1-15,0 0-78 16,0 0-143-16,0 0-130 16,-23-24-589-16</inkml:trace>
  <inkml:trace contextRef="#ctx0" brushRef="#br0" timeOffset="10998.64">6735 13802 931 0,'2'0'319'0,"-2"-2"-179"0,3 2 44 0,-3 0-94 0,0-2-49 0,0 2 43 15,0 0-60-15,2 0 15 16,-2 0 10-16,-2 0-19 0,4 0 26 16,-2-2-26-1,0 2-2-15,0 0 58 0,0 0-40 16,0 0-16-16,2 0 0 16,-2 2-29-16,2-2 60 15,0-2-50-15,0 4-11 16,0-2 45-16,-2 2-38 15,3 4 4-15,-1 0 22 16,-2 0-32-16,2 2 43 16,-2 2-44-16,3-2 1 15,-3 0 27-15,0 0-25 16,2 2-1-16,0-2-4 16,5 0 4-16,-3-2-5 15,1 0 3-15,1 2 0 16,-1 0 1-16,2 0-1 15,-1-4-6-15,-1 4 5 16,3-6 2-16,0 1 19 0,-2-3-20 16,3-3-2-16,7-1 2 15,-3-6 1-15,3 0 8 16,5-6-9-16,2-4 6 16,4-4 36-16,2-2-30 15,2-4-1-15,0 0 40 16,3-2-24-16,-1 3-21 15,-4 8 7-15,0 1-2 16,-4 6 23-16,-8 1-34 16,-5 8-9-16,-8 2 8 15,2 1 1-15,-6 4 0 16,0-2 0-16,0 0 0 16,3 0-2-16,-6 0 2 0,3 3 0 15,0-3 12-15,-4 0 5 16,2 1-16-16,0 3-1 15,0-1 10-15,0 3 22 16,-1-5-32-16,0 2 1 16,1-2 9-16,0 2 2 15,0-2 3-15,0 2-3 16,-1-2-1-16,3 2 35 16,-2-1-41-16,-2-2-4 15,-3 5 22-15,-4-1-14 0,-2 0-8 16,-5 3-1-1,-11 3 6-15,-5 0-7 0,-6 2 1 16,-2-2-5 0,-3 0 5-16,-1 0 0 0,3-2 1 15,3 4-1-15,5-6 2 16,8 0 10-16,2 0-12 16,8 0-9-16,3-2 8 15,8 0 2-15,1-2-2 16,3 0 1-16,2-2 0 15,0 0-2-15,2 0 2 16,-2 0-1-16,0 0 0 16,0 0 2-16,0 0 12 15,0-2-13-15,2 2 0 16,-2 0 12-16,3 0-12 0,-8 0 0 16,5 0 3-1,0 0-2-15,0 0-2 0,0 0-2 16,0 0-40-1,0 0 26-15,0 0-136 0,-2 8-135 16,6 2-254-16</inkml:trace>
  <inkml:trace contextRef="#ctx0" brushRef="#br0" timeOffset="15582.27">8342 13355 992 0,'0'-2'608'0,"-3"4"-514"0,-3-2 23 0,3 4-31 0,-2-2-14 0,3-2 16 16,0 2-16-16,0-2 47 16,0 0-46-16,0 2-17 15,-3-2 32-15,5 0-29 16,0 2-16-16,-2-4 4 0,4 2-31 16,-2 0 58-16,3 0-55 15,1 0 1-15,7 0 28 16,7 0-23-16,7-2-11 15,8-2-11-15,2-2 10 16,5 0 13-16,1 2-26 16,-3-2 0-16,1-2 9 15,-5 2-3-15,1 2-5 16,0-3-1-16,-10 2 0 16,-2 1 3-16,-7-1-3 15,-5 4-19-15,-7 1 18 0,-4 0-37 16,-6 1-41-1,-3 2-23-15,-13 3-95 16,-7 2 26-16,-3 2-51 0,-5 4 23 16,-2-2 52-16,-3 4-81 15,0 0 13-15,-1-2 136 16,3-2 79-16,5-2 206 16,8-2-25-16,7 0-56 15,7-2-37-15,-1 0-13 16,7-2-10-16,5 2 10 15,2-4-17-15,9 0 62 16,7 0-60-16,4-4-15 16,11 0 6-16,7-6-24 15,4 2 2-15,5 0-29 0,-3 0 9 16,2-4 13-16,-5 4-20 16,-3 0-2-16,-7-2 13 15,-8 4-4-15,-3 0-1 16,-9 2-8-16,-4 0-33 15,-7 2 21-15,-9 2-93 16,-12 4-23-16,-5 4-16 16,-12 2-9-16,-2 4 42 15,0-4 48-15,-3 2 54 16,10-4 9-16,8 0 2 16,10-6 46-16,9-2 13 15,6-4-11-15,8 0 22 16,8 0-59-16,6-6 16 15,5 2 52-15,6-2-30 16,-2-2-6-16,3 2-5 0,-1 0 1 16,-6 0 11-16,-2 0-44 15,-3 4 1-15,-7 0 24 16,-3 2-33-16,-8 0 0 16,-1 2 18-16,-8 4 2 15,-4 0 12-15,-9 2-32 16,-8 6-3-16,-8-4-14 15,3 2 17-15,-4 0-7 16,1-4 5-16,3 0 4 16,8 0 5-16,5-2-7 15,7-2 0-15,7-2 0 16,2 0 0-16,6-2-45 0,3 0-40 16,6-8-68-1,7 2-29-15,42-28-423 0</inkml:trace>
  <inkml:trace contextRef="#ctx0" brushRef="#br0" timeOffset="20081.64">2751 13912 798 0,'-4'0'381'0,"4"0"-215"0,0 0-7 0,0 0-6 0,0-2-99 0,0 2-12 0,0 0 66 16,0 0-55-16,0 0-11 15,0-2 25-15,0 4 4 16,0-2 11-16,0 0-26 15,0 0-32-15,0 0 40 16,0 0-41-16,4-10-1 16,-2 10 25-16,-4 0-29 15,2 4 10-15,2-2-20 16,-2 0-7-16,2 0 74 16,6-2-49-16,-2 2-8 15,7-2 22-15,10-2-19 16,1 0 20-16,10-2-41 0,5-4 0 15,2 2 27-15,1 0-26 16,2 0-2-16,-1-2 1 16,-1 2 0-16,-2-6 2 15,-1 4-2-15,-8 2-3 16,-10 0-17-16,-2 2-7 16,-13 4-33-16,-6 4-3 15,-6 4-21-15,-13 2 77 16,-6 6-44-16,-10-2-48 15,-7 0 75-15,2-2-14 16,-3-4 29-16,4 0 8 16,3 2 1-16,1 0 18 0,8-4-18 15,0 4 0 1,9-6 18-16,5 0-7 0,6-4 1 16,5 0 10-16,2-2 2 15,7 2 38-15,8-2-62 16,5-2 9-16,13-4 6 15,5 2-15-15,5-2 0 16,1 2-1-16,1-2 9 16,-5 2 4-16,-2 2-12 15,-9-2 0-15,-7 0-3 16,-9 4 3-16,-5 0-9 16,-8 2-6-16,-8 4-36 15,-5 2 40-15,-11-2-38 0,-3 4 0 16,-7 0 48-1,3 2-7-15,-2-2 4 16,8-2-5-16,4 1 18 0,7-6 7 16,5 3-5-16,7-4-10 15,0 0 35-15,4-4-34 16,2 3 8-16,7 1-10 16,5-3-34-16,6-1-80 15,25-16-383-15</inkml:trace>
  <inkml:trace contextRef="#ctx0" brushRef="#br0" timeOffset="28483.48">2813 16968 1193 0,'0'-4'338'0,"0"4"-173"0,0 0-56 0,0 0-10 0,0-4-33 0,0 4 59 16,0-2-44-16,0 2-5 15,2 0 14-15,-2 0-34 16,0 0-13 0,2-4-4-16,-2 4-30 0,0 0 57 15,0-4-57 1,0 4 6-16,0 0 15 0,4 0-4 16,-4 0-1-16,2-4-25 15,0 4 9-15,0 0 9 16,7 0-18-16,5 0-1 15,1 0 1-15,9 0 0 16,3 0 6-16,2-4-6 16,3 2 0-16,1-2 9 15,-2-4-9-15,2 4 0 16,1 0 4-16,-3 2-3 0,-6-2 4 16,1 0-5-16,-6 0 0 15,0 0 0 1,-7 2 0-16,-1 2-8 0,-3 0 7 15,-7 0 2-15,0 0 3 16,-2 0-4-16,-2 0 0 16,2 0 15-16,-2 0-15 15,-1 2 0-15,-3 6 15 16,-1-4-9-16,-2 0 7 16,-4 2-13-16,-5-2-4 15,0 4-20-15,-6-4 21 16,1 2-21-16,1-2 15 15,-2 0 7-15,-1 2-8 0,1 2 5 16,1-4 5-16,8 4-3 16,-1-8 3-16,7 2-19 15,3 2 18 1,1-4-2-16,2 0-5 16,1 0-13-16,2 4-34 0,2-4 49 15,1 0-45-15,4 4 6 16,4-4 37-16,7 4 8 15,-3-4 0-15,8 0 0 16,-1 0 0-16,0 0 17 16,0 0-17-16,1-4-2 15,-1 0 2-15,-2 4 1 16,-6 0 14-16,-6-4-15 16,-3 4 0-16,-3 0-2 0,-2 4 2 15,0-4 0-15,-2 0 0 16,-1 0 6-16,-1 4 7 15,-2-4-13-15,-4 4 0 16,1-4 24-16,-1 6-24 16,5-6-1-16,0 4 0 15,5-4 2-15,-2 0 12 16,0 0-13-16,2 0 0 16,0 0 0-16,0 0 0 15,0 0-6-15,0-4 5 16,0 4 2-16,0 0 5 15,2 0-6-15,-2 0 0 16,2 0 8-16,-2 0-8 16,2 0 0-16,1-6 0 15,2 6 2-15,-1-4 2 0,2 4-4 16,-3 0 0-16,-1 0 5 16,0-4-5-16,-2 8-9 15,2-8 8-15,-2 4 2 16,0 4 16-16,-2-4-17 15,2 0 0-15,0 0 10 16,0 0-10-16,0-4-1 16,0 4 0-16,0 0 1 15,0 0 8-15,0 0-8 16,0 0 0-16,0 0 0 16,0 0 0-16,0 0-9 0,0 0-6 15,0 0-61 1,-11 8-20-16,7-8-177 0,-12-4-93 15</inkml:trace>
  <inkml:trace contextRef="#ctx0" brushRef="#br0" timeOffset="30382.19">3646 16942 1283 0,'0'0'216'0,"0"0"-21"0,0-2-81 0,0 2-32 0,0 0 43 0,4 0-49 16,-2 0-7-16,-2 0 5 15,2 0-14-15,0 0 16 16,0 0-23-16,0 0-19 16,3 0 31-16,-1 2-65 15,0 2 2-15,8 4 16 16,-3-4-8-16,4 2 21 15,1-2-31-15,1 0 0 0,1-4 37 16,1 0-36 0,6 0-1-16,3-8 18 0,1 2-11 15,7-6 23 1,1-6-30-16,1 4 0 0,4 0 17 16,-4-8-17-16,-3 6 0 15,-2-4-6-15,-4-2 18 16,-7 0-12-16,2 0 0 15,-6 0 0-15,-1 4 4 16,-4-5-4-16,-1 9-1 0,-4-4 0 16,1 0 1-16,5 6 6 15,-6-6-6-15,3 0 0 16,-5 8 2-16,0-8-2 16,1 2-5-16,-2-2 4 15,-1 0 2-15,0-4 10 16,2 0-11-16,-4-2 0 15,0-2 6-15,0 4-6 16,-4-9 0-16,2 8-1 16,0-4 10-16,-4 1 8 15,2 4-17-15,0 2 0 16,-5 0 15-16,1 6-8 16,-9 0-6-16,-1 2-1 15,-1 2 1-15,-2 0 20 16,-1-2-21-16,0 2 2 0,-2 2-1 15,5 0-1-15,-2 6-7 16,3-6 6-16,-3 4-2 16,2 2-12-16,-4 2 15 15,1 2-4-15,0 2-2 16,-1-4 6-16,3 0-2 16,1 4 2-16,-2 0 0 15,3 2 2-15,-4-2-2 16,6 8-8-16,-2-8-7 15,1 6 15-15,1 0-16 16,-4-2 7-16,0 6 9 16,5-6-6-16,-8 2 6 15,5 4 0-15,-3 6 11 0,-2-2-11 16,-2 6 0 0,1 7-6-16,2-4 12 0,-1 4-9 15,5 1 3 1,3-2 0-16,-3-6 5 0,9 6-4 15,1-4-1-15,0 6 0 16,2 0 6-16,1 2-6 16,3-2 0-16,2 4 0 15,0-1 10-15,2-7-9 16,3-2-1-16,1-2 0 16,4-2 6-16,-2 0 0 15,5 0-6-15,3 0 0 0,-3-8 2 16,3 4-1-16,4-2 0 15,-4-6-1-15,4 2 9 16,-2-6-2-16,2-2-7 16,-5-4 0-16,5 0 11 15,1-4 1 1,-4 4-11-16,1-4 2 0,-5 2 12 16,-1 2 13-16,1-8-28 15,-2 8 0-15,-2 0 6 16,0-4 1-16,-2 4-6 15,1-4-1-15,-3 4 14 16,2-6 4-16,2 6-18 16,-5-4-2-16,2 4 2 15,-3-4 0-15,4 4 1 16,-7 0-2-16,2 0 2 0,-2 0 2 16,0 0-3-16,0 0 0 15,0 0 4-15,0 0-3 16,0 0 1-16,-2 0-2 15,2 0 12-15,0 0 18 16,0 0-30-16,0 0 0 16,0 0 11-16,0 0-2 15,0 0 6-15,0 0-15 16,0 0 6-16,0 0 12 16,0 0-18-16,0 0-3 15,0 0 3-15,0 0 0 16,0 0 0-16,0 0-3 15,0 0-50-15,0 0 26 16,0 0-129-16,0 0-97 0,-20-8-246 16</inkml:trace>
  <inkml:trace contextRef="#ctx0" brushRef="#br0" timeOffset="32248.46">4797 16976 1248 0,'-2'4'220'0,"-1"-4"-58"0,3 0-18 0,-2 0-52 0,2 0-34 0,0-4 5 16,0 4-34-16,0 0 58 16,0 0-33-16,2-4-24 15,-2 4 36-15,3 0-26 16,-3 0 10-16,0 0-16 15,-3 0-28-15,6 0 71 16,-3 0-41-16,0 0-24 16,2 0 30-16,0 4-17 15,0 0-2-15,5-2-8 16,-3 2-9-16,2 0 43 16,6 0-38-16,-3-4-10 15,-1 4 20-15,4 2-11 16,1-6-9-16,-3 0-2 0,3 4 13 15,2-4 18-15,1 0-30 16,4 0 0-16,6 0 12 16,5-4-3-16,-2-2-9 15,2 6 0-15,1-4 1 16,-1 0 5-16,-4 0-6 16,4-2-3-16,0 6 3 15,-6-4 0-15,4 0-1 16,-7 4 0-16,-7-4-2 15,-1 4-15-15,-7-4 18 16,-1 4-16-16,-4 0 10 16,1 0 4-16,-3 4-19 15,-5-4-13-15,-3 4-5 16,-8 4 31-16,-2-2-47 0,-9 2-25 16,-2 2 34-16,3-2 10 15,-3 2 21-15,-3-2 15 16,-1-4 0-16,0 2 13 15,-3 2-13-15,7-4 0 16,7 0 14-16,2-2 2 16,6 2-14-16,-1-4-2 15,3 4 1-15,6 0 10 16,4-4-11-16,2 0-2 16,2-4-7-16,7 4 8 15,2-4-7-15,11 0 2 16,5 2 6-16,6-10-18 0,8 6 18 15,1-2-15-15,2-2 14 16,1 2 2-16,-3 0-2 16,1 2 0-16,-3-2 1 15,-3 0 21-15,-3 2-21 16,-5-2 0-16,-4 4 18 16,-5-2-16-16,-9 6-2 15,-9 0-6-15,-4 0-29 16,-9 2 20-16,-9 6-13 15,-9 0-29-15,-7 2 9 16,-4-2 17-16,-3-4 30 0,1 6-4 16,-1-6 5-1,4 4 15-15,-1-6-7 0,2 6 8 16,3-4 34-16,8 0-4 16,0-2-10-16,9 2-36 15,7-4 0-15,9 4 6 16,4-4-6-16,2 0-30 15,7 0 29-15,7-4 2 16,7 4-1-16,4-4 0 16,6 2 0-16,1-2-15 15,2-4 15-15,-3 2-17 16,-2-2 17-16,-4 4 0 16,-2 0 15-16,-6-2-9 15,-6 2 1-15,-8 0 61 16,-2 4-28-16,-8 4 7 0,1-4 11 15,-3 0-13-15,-4 0 6 16,-1 4-51-16,-2 2 14 16,1-2 16-16,2-4-30 15,1 4-1-15,2-4 0 16,4 0 2-16,2 0 0 16,0 0-1-16,0 0-49 15,2 0 48-15,-4 0-53 16,2-4-20-16,-2 4-44 15,-2-10-68-15,-5 6-32 16,-24-18-279-16</inkml:trace>
  <inkml:trace contextRef="#ctx0" brushRef="#br0" timeOffset="35376.18">1880 16244 267 0,'-2'-4'1078'0,"2"0"-813"0,-5 2-76 0,1-2-75 0,2 0 50 0,0 0-40 16,-6 0-5-16,4-4-38 15,0 2-54-15,-3-2 48 16,1-2-74-16,-4 6 11 15,-3 0 11-15,1 0-22 16,2 2-1-16,-3 2 0 16,-5 0 7-16,5 0 6 0,-4 0-13 15,2 0 0 1,-1 0 37-16,-3 0-1 0,-1 4-18 16,-3 2 7-16,0 4-24 15,-2-2 45-15,-2 4-46 16,2 2 0-16,2-4 12 15,6 6-6-15,1-2-5 16,-4 4-1-16,2 4 7 16,-2 5 10-16,3 9-17 15,-4-4-6-15,5 8 5 16,5 4 1-16,1-2-1 16,8 2 1-16,4-4 0 15,8 4-4-15,4 0 4 16,6 1-20-16,5-5 19 0,4-2-14 15,0-8-6 1,4 0 8-16,5-6-17 16,-3-6 19-16,4-2-13 0,-2-6-13 15,-1-6 28-15,-3 0-11 16,3-4-16-16,-3 0 6 16,-2 0 2-16,-4 0 22 15,0-8-20-15,0 4 8 16,-2-2 18-16,1-6 1 15,-2-2-1-15,5-4 0 16,0-4 1-16,0 0 20 16,0 4-21-16,0 0-3 15,-4 0 3-15,0 0 1 16,-6-4-1-16,4 0 0 0,1-5 1 16,-1-1 20-16,3-2-15 15,-6-2-5-15,3 0 28 16,-8-2-7-16,-1-6 7 15,-3 0-29-15,-5-6 13 16,-2-2 19-16,-1 7-32 16,-3-3 0-16,-3 8 17 15,-1 8 0-15,-2 8-7 16,-5 4-9-16,-1 0-1 16,-3 2 45-16,-8 4-45 15,1-2 0-15,-7-2 5 16,-2 0-4-16,5 2-2 0,-6 2-11 15,3 2-36-15,0 0 47 16,-2 2-22-16,-2 6-6 16,0-4 22-16,-4 4-25 15,4 4 22-15,-1-4-14 16,1 0 24-16,2 4-6 16,4 0 6-16,0 2-5 15,3-2 5-15,4 2 0 16,-5 2 11-16,8 0-11 15,-5-2 0-15,1 6-2 16,-1 2 2-16,0-2-5 16,-3 6 5-16,3 4 0 15,-5 2 4-15,3 6-4 0,-1-2 0 16,1 2 2 0,5 2-2-16,2-1 0 15,1 1 9-15,5 0-2 0,1 4-7 16,-2 4 0-16,5-2 0 15,1 4-4-15,6 2 4 16,0-4-3-16,2-4 1 16,5 0 4-16,5-5-4 15,5-3 1-15,-1-2 1 16,3 0-21-16,1-4 21 16,7 0-11-16,7-4-11 15,1 0-5-15,1-8 16 16,3 2-29-16,2-6-22 15,1-6 62-15,0-6-18 16,-1-6 13-16,-3 2 4 16,1-6 2-16,-1-2 15 0,-1 4-16 15,-2-4 11 1,-4 0 19-16,0-4-30 0,1 0 16 16,-3-2 4-16,-3 2-14 15,1-4 27-15,-5-1-33 16,-2 4 6-16,-5 0 15 15,1 1-20-15,-7-4 0 16,0-2 0-16,-6 2 7 16,-1 4 2-16,-4-4-10 15,-1 4 0-15,-2 0 2 16,-3 2-1-16,-5 4 0 0,-1-2 40 16,-3 0-40-16,-6-4 44 15,-2 3-45 1,-1 6 1-16,-3-5 26 0,4 4-26 15,-3 1 1-15,1-1-2 16,0 6 7-16,-4 2-5 16,0 2-2-16,-3 4-5 15,3 4-11-15,-2 2 16 16,2-2-24-16,6 6 15 16,0-2-37-16,5 0 45 15,3 6-58-15,0-5-70 16,2 0-18-16,1 0-110 15,-12 14-264-15</inkml:trace>
  <inkml:trace contextRef="#ctx0" brushRef="#br0" timeOffset="37433.6">6164 16290 1440 0,'3'0'245'0,"-3"0"-61"0,2-2-23 0,2 2-20 0,-1 0 55 0,4 2-71 16,-3 1-37-16,-2-2 4 16,0 3-22-16,0 4-20 15,3-2-11-15,1 2-33 16,12-3 67-16,7-5-55 15,15 0 11-15,18-9 7 16,23-5-3-16,23-12-5 16,81-20-22-16,44-16 6 15,45 0 38-15,-71 30-49 16,13 10 11-16,5 4 31 16,-16-8-7-16,-11 13-11 15,-16 4-25-15,-28-5 0 0,-21 0 6 16,-80 10-6-16,-16 0-18 15,-9-1-2-15,25 0-23 16,-24 1 14-16,-18 4-26 16,-10 0-25-16,-13 0 34 15,-9 4-143-15,-23 6-131 16,-141 20-238-16</inkml:trace>
  <inkml:trace contextRef="#ctx0" brushRef="#br0" timeOffset="38666.39">6599 15990 1435 0,'-2'0'241'0,"-1"-4"-145"0,-3 4-49 0,2 4 13 0,-1-4-30 0,-2 0-6 0,0 4-3 16,3-3-21-16,-5 2 40 15,5 3-2-15,-3-2 10 16,-4 1 55-16,-4 4-58 16,-3 3-13-16,-7 2 19 15,-2 4-23-15,-8 8 40 16,-7 2-32-16,-4 2-11 16,4-2 22-16,5-2-34 15,4-8-4-15,8-4 6 16,2 0-4-16,6-2 22 0,3-4-33 15,5-6 0-15,7 2 24 16,2-4-24-16,2 0 10 16,5 0-10-16,4 4 14 15,0-4 1-15,0 4-15 16,3 5-3-16,1-4 3 16,-4-1 0-16,-1 6 0 15,-4-2-1-15,1 1 3 16,-7-5 11-16,0 6-13 15,0-5 0-15,-3 3 6 16,-3 1-6-16,2-5 1 16,-1-3-2-16,-2 4 12 15,0-1 4-15,1 0-15 0,-1 0-2 16,0-4 1-16,5 1 1 16,0 2-7-1,4-1 7-15,3 6 0 0,6 0 3 16,2 6-3-16,5 4-9 15,7-4 9-15,0 0 0 16,-2 2-1-16,4-6 0 16,-4-2 2-16,-1-2 4 15,-7-2-5-15,1-4 0 16,-7 0 5-16,-2-6-5 16,-1 2 0-16,1-4 9 0,4-6 5 15,0-8 32 1,3-10-4-16,-3-4-9 0,3-8 51 15,-4-5-21-15,-3-5-33 16,2 0 5-16,0 2-34 16,0 8 40-16,-3 12-41 15,3 4 0-15,3 6-3 16,-4 5 3-16,-1 12-6 16,-3 1 0-16,-1-1 6 15,-3 4-15-15,0 1 15 16,-3 0-33-16,3 0 32 15,-2 1-7-15,0 4-4 16,0-1-4-16,-3 0-32 0,-1 6 28 16,1-1-106-1,5 4-75-15,5-3-138 0,37 16-188 16</inkml:trace>
  <inkml:trace contextRef="#ctx0" brushRef="#br0" timeOffset="40648.94">9368 15775 665 0,'-2'2'1237'0,"2"0"-1009"0,-2 12-39 0,0 0 5 0,0 14-122 0,0 10-42 0,2 2 1 16,4 1-26-16,4-1-4 15,2-8-2-15,1-6 3 16,2-8 2-16,-9-4-4 16,4-10-4-16,-6-4 4 15,0-4 0-15,-2-10 6 16,0 0 1-16,2-6-7 16,-4-3 65-16,2 4-44 15,0-7-3-15,0-5 30 16,0 3-32-16,2-2-14 15,5 6-2-15,4 2 1 16,2 4-7-16,5 6 6 16,2 6-24-16,-2 6 15 15,-3 4 6-15,-1 10-4 16,-5 6 7-16,-3 4 0 0,3 0 7 16,-2-6-7-16,-2 4 0 15,-1-9 0-15,-2-4 6 16,-2-4-5-16,0-1-1 15,2-8 1-15,0-5 49 16,5-5-50-16,3-4-5 16,2-12 4-16,2 2 1 15,1 2 0-15,8-6-2 16,-4 0 2-16,4 6-9 16,-5 4 9-16,-1 8-10 15,-3 10 9-15,-3 8 2 16,1 6-2-16,-1 4 1 15,0 8 0-15,0 4 0 16,4 0 0-16,1-4-2 0,0 0 2 16,4-4 1-16,-1-8 11 15,4-2-12-15,-5-2 0 16,2-10 12-16,-2 0-12 16,2-2 0-16,0-8 2 15,2-6-2-15,-1 0 14 16,0-2-14-16,-3 0 0 15,-5 0-3-15,-1 4 3 0,-5 8-3 16,-7 2 2 0,0 8 2-16,-3 4-2 0,-1 6-4 15,-2 0 5-15,-4 12 0 16,8 0 0-16,2 4-10 16,4-4 4-16,8-4 0 15,1 0 6-15,1-10-18 16,5-6 18-16,-3 0 16 15,2-6-16-15,-2 0 0 16,-1-10 8-16,1 0-8 16,-3-2 28-16,-1-6-13 15,-4 2-7-15,1-2 67 16,-9 6-62-16,-9 2 8 16,1 2 1-16,-6 2-21 15,-7 10 17-15,0 0-18 0,-8 4 0 16,2 4-3-1,-2 2 3-15,2 2-45 0,10 2-42 16,7-4-109-16,12-2-182 16,54-6-335-16</inkml:trace>
  <inkml:trace contextRef="#ctx0" brushRef="#br0" timeOffset="41615.41">10565 15655 1899 0,'-15'6'277'0,"-3"6"-31"0,-16 10-97 0,1 4-67 0,2 10-82 0,6 0 15 0,12-4-7 16,10-6-8-16,10-4-21 15,9-4 0-15,6-14 6 16,3-8 14-16,2-12 1 16,6-8 0-16,-2-2 12 15,-2-10 1-15,-5 0 2 16,1-8 18-16,-7 4-10 16,-7-6 62-16,0-7-34 0,-8-1-36 15,-3 0 39-15,-6-4-33 16,0 10-10-16,-1 12 4 15,1 4-9-15,-1 10 40 16,2 6-27-16,3 10-18 16,0 7 2-16,0 17-3 15,-1 17-10-15,3 19-1 16,3 12-68-16,3 4 59 16,8-1-65-16,3-3-13 15,2-6 28-15,5-8-19 16,3-8 31-16,4-12 57 15,3-14 1-15,-1-14 4 16,-2-12 10-16,0-6-1 0,-2-12 37 16,-8-2-19-1,-4-2-10-15,-13 2 10 0,-6-2-30 16,-11 8 24-16,-5 8-25 16,-7 8-39-16,-2 12 38 15,1 12-35-15,6 4-21 16,9 8-1-16,11 2-62 15,11-6 54-15,4-2 10 16,6-6 19-16,10-4 37 16,2-10 1-16,5-4 17 15,0-6 32-15,4-12 1 16,-2-4 76-16,1-10-49 16,-3-6-25-16,-7-4 35 15,0-6-19-15,-8-5-16 16,-11-2-4-16,-5-8-35 0,-3 5 53 15,-6 2-53-15,-4 10-7 16,-3 7 35-16,-3 16-6 16,1 5-15-16,1 14-21 15,0 8 24-15,-3 18-30 16,2 15 6-16,2 16-13 16,4 13 11-16,8 0-5 15,8 2-8-15,11-9 4 16,0-7 1-16,10-6-19 15,1-16 29-15,5-6-3 16,2-8 3-16,-2-10 6 16,4-10 6-16,-1-6-12 15,-1-2 11-15,-1-8 38 16,-1-6-49-16,-1 0 0 16,-8 2 20-16,-12 8-20 15,-9 3-14-15,-4 12-22 0,-12 5-82 16,-7 10 5-16,-12 9-209 15,-75 62-256-15</inkml:trace>
  <inkml:trace contextRef="#ctx0" brushRef="#br0" timeOffset="41949.13">9416 16593 1626 0,'24'-8'259'0,"4"2"-56"0,40-8 32 0,14-4-89 0,19-4-13 15,68-8-11-15,9 2-14 16,-118 20 0-16,-9-4-50 16,50-4-58-16,-14 0 40 15,-20 2-40-15,-19 4-93 16,-21 6-75-16,-25 4-111 0,-24 10-40 16,-23 4-38-16,-158 52-629 15</inkml:trace>
  <inkml:trace contextRef="#ctx0" brushRef="#br0" timeOffset="42081.97">9792 16571 789 0,'-196'34'784'0,"140"-28"-523"16,16 2-82-16,16-4 26 16,-19 6 43-16,50-6-106 15,42 0-29-15,44-8 23 16,121-10-56-16,87-24-41 16,57-8-39-16,-125-2-48 15,-26-2-87-15,-53-40-1251 16</inkml:trace>
  <inkml:trace contextRef="#ctx0" brushRef="#br0" timeOffset="-107488.15">12851 7593 1137 0,'0'0'86'0,"0"-1"-47"0,-2-1 279 0,-3-2-102 0,1 0-138 0,-3-3 9 15,3 2-26-15,-3-1 98 16,2 2-88-16,1 0-11 16,2 1 21-16,0 0-12 15,2-1 7-15,-2 1-7 16,2 2-48-16,0 1 81 16,2 0-84-16,-4 0-10 15,4 0 19-15,-2 1-14 16,0-1-13-16,2 0-10 15,2 3 10-15,7 4-8 0,3 0 8 16,6 3-6 0,6 3 6-16,5 1 0 0,-2-3 2 15,8-4-2-15,-2 0 0 16,5-7 27-16,-2-7-27 16,7 0 0-16,1-9 0 15,1-2 6-15,4-4 0 16,1-2-6-16,-7-1 1 15,-3 5 11-15,-2-2-12 16,-7 0-6-16,-2 0 6 16,0-2 1-16,-6 0 10 15,2-2-11-15,-5 2 0 16,-7-2 18-16,2 4-18 0,-5-2-1 16,-3-1 1-16,-4 2 6 15,-2-4 4-15,-3 1-10 16,-3-3 0-1,-2-2 18-15,-4-1-18 0,-3-4 0 16,-2 2 0-16,1-2 2 16,-3 6 10-16,1 2-12 15,1 3 0-15,-4 6 12 16,0-2-12-16,-1 7 0 16,-2-4-1-16,-3 0 2 15,-1 3-2-15,-4 2-1 16,0 5 2-16,1 3-6 0,-7 2 6 15,-2 6-10-15,-1-2 10 16,-6 9 0 0,-3 2 0-16,-7 9-1 0,-6 4 1 15,-3 12 0-15,-3 5 0 16,-1 0-29-16,3 8 29 16,3-2 11-16,6 2-5 15,5 0-6-15,12 3 0 16,12 5 3-16,6 10-3 15,8 4-3-15,12 4 3 16,8 4 1-16,5-5 3 16,9-7-4-16,7-10 0 15,3-10-3-15,7-12 3 16,3-10 0-16,6-8 15 16,10-9-9-16,0-12 17 15,6-9-23-15,1-10 0 0,1-6-18 16,-8-2 18-16,-6 0-138 15,-12 6-81-15,-11 8-101 16,-12 2-310-16</inkml:trace>
  <inkml:trace contextRef="#ctx0" brushRef="#br0" timeOffset="-105293.38">15444 7597 1550 0,'0'0'204'0,"0"0"-163"0,3 0 89 0,-3-4-7 0,0 4-42 16,0 0-28-16,0 0-5 15,0 0 1-15,0 0-49 16,0 0 8-16,0 0 55 15,0 0-62-15,0 0 6 16,13 4 26-16,-6-1 3 16,4-1 6-16,0 2-42 15,7 0 0-15,0 1 32 16,6 0-32-16,1-1 0 16,6 0 19-16,-2-4-1 15,2 0 20-15,-2-2-38 16,3-2 0-16,1-6 55 0,2-2-54 15,-1-5 4-15,1-2 16 16,1-2-13-16,-1-1 16 16,2-2-24-16,-4 4 0 15,-6-4 30-15,-1 2-29 16,-6-2-1-16,1 2 29 16,-8 0-11-16,0 0 43 15,-2 0-61-15,-2-2 1 0,-5-2 41 16,-2 2-42-16,-2-3 0 15,-2 4 5 1,-4-1 1-16,-3-1 13 0,-7 1-19 16,1 4 0-16,-1-2 12 15,-4 2-12-15,2 2-7 16,-2-2 6-16,0 0 2 16,-2 0-2-16,-1 0 1 15,-4 4 0-15,-1 2-27 16,-6 2 27-16,-4 6-14 15,-4 2 14-15,-3 4 0 16,1 2 0-16,-3 2-5 16,5 4-5-16,-4 6-26 0,-2-2 33 15,1 8-29 1,1 0 25-16,2 6 2 0,1-2-10 16,3-2 6-16,5 2 9 15,-1 0-1-15,11 2 1 16,1 9-11-16,5-2 11 15,2 12 1-15,5 3 11 16,6 2-12-16,4 2 0 16,8 2-2-16,6-5 2 15,7-8-13-15,6-1 13 16,8-8 0-16,5-1 6 16,5-7-6-16,-1-2 0 15,-1-8 8-15,-4 0-8 16,-1-8 0-16,-1-4 6 15,-6-4-6-15,3-2 8 0,-6 0-8 16,-1-2 0 0,-3 0 9-16,-6 2-9 0,-5 0-11 15,-2 0 11-15,-2 4 1 16,-3-2 11-16,2-2-12 16,1 2 0-16,0-2 21 15,0 0-21-15,2 0 0 16,-5 2 8-16,-2 0 9 15,0 0 20-15,0 2-37 16,1-4 0-16,-3 4 26 16,3 0-26-16,-3 4 0 15,0-4 3-15,-3 0-2 16,3 0 20-16,0 0-21 16,-3 0 0-16,3 0 14 15,0 0-14-15,0 0 0 16,0 2 6-16,3-4 3 15,-3 2 7-15,0 0-16 0,0 0 0 16,0 0 6-16,0 0-6 16,0 0-7-16,0 0 6 15,0 0 1-15,0 0-9 16,0 0-21-16,-9 4-93 16,2-2 1-16,-3 2-352 15,-31 16-86-15</inkml:trace>
  <inkml:trace contextRef="#ctx0" brushRef="#br0" timeOffset="-102918.55">9399 16513 131 0,'67'146'0'16</inkml:trace>
  <inkml:trace contextRef="#ctx0" brushRef="#br0" timeOffset="-102128.61">7178 17347 205 0,'11'0'501'0,"7"4"-401"0,20 2-64 15,7-2-25 1,6 0-11-16,5-8-6 0,84-40-614 15</inkml:trace>
  <inkml:trace contextRef="#ctx0" brushRef="#br0" timeOffset="-102070.57">7644 17187 535 0,'12'-26'156'16,"32"-55"-156"-16</inkml:trace>
  <inkml:trace contextRef="#ctx0" brushRef="#br0" timeOffset="-101395.99">8446 16804 1346 0,'-2'-2'270'15,"2"2"-215"-15,0 0-2 16,0 0-52-16,2-4 10 15,-2-4 8-15,2-2-19 0,-2-2-21 16,2-2 6-16,-4 0 15 16,-2 0 2-16,-1 1-2 15,-1 4 1-15,4-4 14 16,0 3-15-16,2 2-2 16,2 0-8-16,2 6-9 15,3 2 18-15,3 2-22 16,4 6 17-16,1 5 6 15,1 5 11-15,9 4-11 16,-3 1-18-16,5-4-63 16,-3-3 54-16,-1-6 3 15,-1-6-9-15,-4 0 32 16,4-2-17-16,-1 2 11 0,2-4 6 16,-2 4 1-16,1 0 3 15,-4 0-3-15,-5-4 0 16,0-4 25-16,-6-4-2 15,-5 2 8-15,-2-6-16 16,-2-2-14-16,-2 0 48 16,-1 6 16-16,1 3-22 15,4 1 50-15,-4 4-52 16,1 0 8-16,1 4-37 16,0 1-11-16,-1 4-2 15,1 4-88-15,2 5-54 16,-2 8-119-16</inkml:trace>
  <inkml:trace contextRef="#ctx0" brushRef="#br0" timeOffset="-97244.85">17421 6246 534 0,'0'2'667'16,"0"-2"-502"-16,0 0-104 0,0 2 100 0,0-2-53 0,-2 0-2 0,2-2-31 15,0 2-27-15,0 0-34 16,0 0 100-16,0 0-77 16,0 0-26-16,0-2 34 15,0 4-23-15,0-2 4 16,0 0-1-16,9 8-24 15,-3 6 113-15,12 7-73 0,0 10-7 16,6 11 19 0,1 7-11-16,2 3-12 15,2 0-15-15,-2-2 0 16,4 4 31-16,0-6-40 0,0 3 5 16,-5-4 13-16,-1-3-9 15,-3-3-8-15,-1-5 31 16,-2 0-38-16,6 10 102 15,0 2 33-15,4 2-78 16,-5-5-16-16,-4-8-32 16,2 2-2-16,1-1-5 15,-2 0 23-15,-2-8-7 16,-6-8-18-16,-2-4-4 16,-2-6 4-16,-3 2 7 0,1 0-7 15,0 4 0 1,2 0 0-16,-5 4 27 0,3 0-27 15,-2 2 0-15,2 7 11 16,-1 2 7-16,1 3 10 16,1-1-28-16,0-3 17 15,-4-4 10-15,0-2-27 16,1 2-6-16,-1 0 6 16,2-2 0-16,2 2 8 15,-2 0-8-15,-1-2 1 16,-1 0 29-16,0-6-30 15,1-3-9-15,-2-1 9 16,-1-1 1-16,0-1 7 0,0 0-8 16,0-3 0-16,0-1 6 15,3-2-6-15,-5-4-4 16,2-2 4-16,-4-2 0 16,2 0 6-16,0 4-6 15,-5-8 0-15,5 4-39 16,-6-4 37-16,-6-6-128 15,-7-7-170-15,-73-46-400 16</inkml:trace>
  <inkml:trace contextRef="#ctx0" brushRef="#br0" timeOffset="-96178.18">17151 6224 849 0,'0'-2'703'0,"0"-2"-611"0,0-2-32 0,-2 2 81 0,2-2-89 16,0 4 13-16,0-2-65 16,0 2-6-16,0 0 6 15,2-2 0-15,-2 4-2 16,0 4-7-16,0-2 9 0,2 4 45 16,1 0-21-16,1 0-1 15,-2 6 37-15,0-2-15 16,-2 8 24-16,6 8-14 15,0 12-10-15,5 9 81 16,3 7-93 0,1 6-1-16,3 0 34 0,-3-4-9 15,-1 4 6-15,1-6-44 16,-4-1-11-16,-1-2 70 16,0 0-65-16,3-3-2 15,-1 2 23-15,-1-4-10 16,3-4 5-16,-6-2-29 15,1-4 0-15,-3-3 19 0,0-8-19 16,-2-3 0-16,-2-1 12 16,5-1 0-16,-5-2 21 15,2-2-33-15,0 2 0 16,2 2 27-16,-4 0-27 16,2-6 0-16,-2 0 5 15,1-8 1-15,-3 0 15 16,0 0-21-16,0-4 0 15,0 0 25-15,0-2-25 16,0-2 0-16,0 2 6 16,0-2-5-16,-3-4-1 15,-3-4-101-15,-4-8-130 0,-5-8 45 16,-1-8-139 0,1-15-143-16,-28-99-1028 0</inkml:trace>
  <inkml:trace contextRef="#ctx0" brushRef="#br0" timeOffset="-95278.05">17216 6272 1585 0,'-2'0'195'0,"-1"0"-162"0,3 2 119 0,-2 0-76 0,0 10-23 0,2 10 11 16,2 14 35-16,7 18 9 15,9 18-48-15,2 11-9 16,9 3 74-16,-5 0-107 15,1-6-8-15,-2-3 13 16,-8-15-8-16,1-4 9 16,-1-12-24-16,-4-10 0 15,-2-8 21-15,-2-3-21 16,-3-4 0-16,3 0 2 0,-3-2-1 16,-1 3 6-16,-1-4-7 15,0-3 0-15,0-3 1 16,-2-8-1-16,0-2 0 15,0-2 0-15,0 0 6 16,0-2 17-16,0 2-23 16,-2-6 0-1,-2-4-27-15,-1-2 1 0,-4-6 2 16,3-3 17-16,-1 3-31 16,-3-4 37-16,2-2-50 15,-3-3-54-15,1-6 80 16,2-9-85-16,1-2 17 15,5 0 45-15,2 6 5 0,0 4 41 16,0 14-28-16,0 4 30 16,0 12 38-16,-4 4-19 15,0 4-7-15,-8 12 8 16,3 10 22-16,1 16 22 16,-2 16-31-16,8 6-24 15,0-2 87-15,2 0-84 16,2-7 6-16,0-9 32 15,-2-12-37-15,0-10 44 16,0-8-57-16,0-8 11 16,0-8 62-16,0-2-65 15,0-10-8-15,-2-10-29 16,2-16-38-16,0-10 31 16,0-7-47-16,-2 4-19 15,-3 6 81-15,3 13 14 16,2 14 1-16,0 8 6 0,0 16 0 15,0 8 37-15,2 18 1 16,3 14-32-16,-1 11 90 16,0-1-75-16,2 0 3 15,-2-8 13-15,0-12-23 16,-2-6 20-16,0-8-34 16,-2-8 0-16,0-8-31 15,-2-2 31-15,-2 2-206 16,-23-6-263-16</inkml:trace>
  <inkml:trace contextRef="#ctx0" brushRef="#br0" timeOffset="-94745.44">17176 7335 1561 0,'0'-4'375'0,"0"2"-279"0,-2 0-15 0,2 2 171 0,-2-2-114 0,4 2-72 15,0 2-23-15,2 0-29 16,9 8 29-1,5 2-13-15,9 10-29 0,2 2 90 16,3 0-90-16,-3-2 0 16,-6-6 14-16,2-4-8 15,-7-2 14-15,-3-8-21 16,-3-2 0-16,-3-4 47 16,-3-10-38-16,8-6 13 15,-3-10 17-15,-2-10-16 16,4-6 19-16,-6-4-42 15,-3-4 0-15,3 1 16 16,-3 5-16-16,1 12-12 0,0 14 11 16,-5 16 2-1,2 5 3-15,-2 1-4 0,0 3-2 16,0 1-17-16,0 7 19 16,2-2 0-16,-2 5 9 15,0-4-9-15,0 0 0 16,-2-2-26-16,-3-1-131 15,0-2-53-15,-37 4-475 16</inkml:trace>
  <inkml:trace contextRef="#ctx0" brushRef="#br0" timeOffset="-92928.74">16952 5410 1426 0,'-2'0'245'0,"2"0"-181"0,-2 0 26 0,2 2 35 0,0 2-101 0,2 4-15 0,6 12 67 15,2 10-13-15,6 6 26 16,2 4-53-16,2-4-12 15,0 1 70-15,-2-7-74 16,-3-4-8-16,-5-6-4 16,-6-4-7-16,-2-6 28 15,-2-4-29-15,-2-2 0 16,-5-4 27-16,-2-2-27 16,-4-4-18-16,-5-6-9 15,0-10-39-15,-2-8 58 16,3-6-35-16,-2-9 2 15,9-3 28-15,0 2-29 16,10 2-2-16,8 8 5 0,4 2-18 16,7 6 51-1,-2 6-1-15,3 5 7 0,-5 12 1 16,2 5 10-16,0 9-2 16,-1 8 7-16,-1 5-1 15,-1 4 72-15,-5 4-70 16,-5 0 5-16,-6 0 44 15,-3-2-51-15,-3-2 12 16,-4-2 5-16,-3-4-32 16,1-2 57-16,-1-8-57 15,-3 2 7-15,5-6-7 16,-3-2 0-16,5-1-135 16,2-7-99-16,-5-13-380 15</inkml:trace>
  <inkml:trace contextRef="#ctx0" brushRef="#br0" timeOffset="-91509.08">15701 6126 1584 0,'0'0'271'0,"0"0"-262"0,0-2 99 0,0 2 3 0,6-2-81 0,3 2 32 16,5-2-29-16,7-4 21 15,2 4 9-15,6-2-24 16,0-2 69-16,-2-4-60 15,4-3-27-15,2-6 57 16,-1-7-62-16,1-11-8 16,0 1-8-16,-2-6 7 15,-6 0 4-15,-2 6-11 16,-12-2 0-16,-9 2 3 16,-7 0-3-16,-8 2-8 15,-7-3 2-15,-7 4 12 0,-6-2-22 16,-5 5 16-16,-5 2-17 15,3 2 16-15,5 4 1 16,-1 4-12-16,3 8 10 16,-6 2 4-16,-2 8 4 15,-11 6-6-15,-1 6-6 16,-3 8 6-16,0 6 0 16,-2 4-2-16,8 7-8 15,5-1 20-15,3 1-1 16,3 4-9-16,8 3 0 15,5 6-1-15,6 4 1 16,11 8-1-16,7 3-13 16,8 0 28-16,9-3 20 0,12-7-34 15,9-9 0 1,11-10 0-16,9-10 6 0,8-10-6 16,3-12 0-16,6-8 9 15,1-12-21-15,-5-8 12 16,-6-6-144-16,-8-4-171 15,33-63-1330-15</inkml:trace>
  <inkml:trace contextRef="#ctx0" brushRef="#br0" timeOffset="-89695.09">17330 5620 661 0,'-2'0'986'0,"2"0"-863"0,0-3-102 0,0 3 127 0,0 0-68 15,2-3-32-15,-2 2-5 16,4-3-2-16,0-3-4 16,1 1-2-16,-1-4-34 15,6 1 80-15,-4-6-81 16,5 1 2-16,1-2 7 15,3-2-9-15,-5 2-6 16,2 2 6-16,-5 0-69 0,-1 4 68 16,-1 0-62-16,-5 6 0 15,-5 2 24-15,1 2 7 16,0 4 16-16,-7 6 8 16,-3 0 8-16,-3 8 12 15,1 2-12-15,3-2 0 16,1-6 8-16,5 0-8 15,3-4 0-15,2-4-6 16,2-2 6-16,0 0-18 16,4 0 18-16,3 5-65 15,1-7-58-15,19-11-243 16</inkml:trace>
  <inkml:trace contextRef="#ctx0" brushRef="#br0" timeOffset="-89495.33">17411 5550 1739 0,'0'0'308'0,"0"0"-260"16,0-2 195-16,0 2-98 15,0 0-109-15,0 0-19 16,0-4-17-16,-2 2-146 15,2 1-161-15,-8-10-962 16</inkml:trace>
  <inkml:trace contextRef="#ctx0" brushRef="#br0" timeOffset="-89344.65">17486 5550 1906 0,'0'0'593'0,"-3"0"-564"0,-8 2 70 16,-2-2-99-16,-12 4-51 16,-81 13-562-16</inkml:trace>
  <inkml:trace contextRef="#ctx0" brushRef="#br0" timeOffset="-87675">13283 6116 787 0,'0'0'539'0,"0"0"-425"0,0 0 9 0,0 0 15 0,0 0-9 15,0-2-45-15,0 2-25 16,0-2 10-16,2 2-24 0,-2-2 72 16,2 2-93-1,-2 0-9-15,0-2 22 0,0 4-25 16,0-4 10-16,0 2-22 15,0 2 0-15,0-2 7 16,0 0-7-16,0 0 0 16,0 0 8-16,0 0-7 15,-2 2 22-15,4-4-23 16,-2 2 0-16,0 0 15 16,0 0-15-16,0 0-3 15,0 0 3-15,0 0 10 16,0 0-1-16,0 0-9 15,0 0 0-15,0 0 9 16,0 0-9-16,0 0-13 16,0 0 12-16,0 0-66 15,0 0 10-15,0 0-60 0,-8 10-71 16,-7 0-136-16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38:46.688"/>
    </inkml:context>
    <inkml:brush xml:id="br0">
      <inkml:brushProperty name="width" value="0.05292" units="cm"/>
      <inkml:brushProperty name="height" value="0.05292" units="cm"/>
      <inkml:brushProperty name="color" value="#FF0000"/>
    </inkml:brush>
  </inkml:definitions>
  <inkml:trace contextRef="#ctx0" brushRef="#br0">11325 18656 1484 0,'-2'0'274'0,"2"0"-139"0,0 0 5 0,-2 0 16 0,2 0-21 0,0 0-6 0,0 0-36 0,2 0 36 0,0-1-62 0,-2 1-23 0,2 0-1 0,-2 0-11 0,2-2 10 0,-2 0-15 16,3 2-26-16,-3 0 64 15,4-4-52 1,4-1-4-16,6 1 8 15,4 4-1-15,11 0 28 0,2 0-41 16,7 9 3-16,2 4 78 16,2 2-60-16,1-3-17 15,1 2 8-15,6-2-6 16,-2 2 11-16,8 0-20 16,4 4 0-16,-2 0 32 15,3 0-32-15,-6-6 0 16,-2 2 7-16,-3-4-6 15,-1-2 18-15,-3-4-19 16,8-4 0-16,-2 0 12 16,0 0-12-16,2 4 0 0,0-4 3 15,-10-4 8 1,-4 4 11-16,-4 0-22 0,-5 0 1 16,1 0 8-16,1 0-9 15,2 0 0-15,3-4 4 16,-2 4-2-1,1-4 20-15,0 4-22 0,-2 4 0 16,3-4 15-16,-3 4-15 16,-4-4-2-16,7 4 2 15,-1-4 9-15,0-4-9 16,1 4 0-16,4-4 0 16,1 4 10-16,3-8-10 15,-1 4 0-15,-1-2-1 0,-1 2 1 16,-1 0 1-16,0 0-1 15,-1 2 0-15,1-2-3 16,0 4 3-16,-1 0-2 16,-1 0 2-16,-3-4 1 15,1 0 8-15,-2 2-9 16,-4-6 0-16,1 4-3 16,0 0 3-16,3 4-3 15,-3-2 3-15,0 0 0 16,3 0 6-16,2-2-6 15,0-4 0-15,0 4-1 16,-1 4 1-16,1-2-3 16,3-2 2-16,-3 4 2 0,-3-8-2 15,5 4 0 1,-4 2 1-16,4-2 1 0,2 0-1 16,-1 0-1-16,3 4 0 15,-2-4 2-15,1 0 5 16,-3 0-6-16,-3-2 0 15,-1 6-3-15,0-4 3 16,-4 8 0-16,1-8 0 16,0 4 6-16,1 0-13 15,-1 0 7 1,-6 0 0-16,6 0 4 0,-2 0-4 16,-2 0-6-16,2-4 6 15,1 8 0-15,-3-4 7 16,-2 4-7-16,2-4 0 15,0 0 2-15,-4 4-2 16,2-4-5-16,-2 0 5 0,2 0 0 16,0-4 6-16,-3 4-6 15,5 4 0-15,3-2 0 16,-3-2 0-16,-1 2 0 16,-4-2-1-16,-3 0 2 15,-8 0 6-15,-1 0-7 16,-8-2 0-16,-2 2 12 15,-2 0-12-15,-2 0 0 16,2-2 17-16,0-2-1 16,-2 4 25-16,2 0-41 15,-2 0 6-15,2 0 19 0,0-4-25 16,-3 8-13-16,3-4 12 16,-7 0-16-16,-2 6 2 15,-1 2-88-15,-4 0-80 16,1 0-177-16,13 10-1177 15</inkml:trace>
  <inkml:trace contextRef="#ctx0" brushRef="#br0" timeOffset="2550.08">19183 18719 1248 0,'0'0'243'0,"0"0"-41"0,2 0-100 0,-2 0 9 0,-2 0-33 0,2 0 26 0,0-4 2 0,0 4-25 0,0-2-9 15,2 2-24-15,-2 0-6 16,3 0 42-16,-3 0-45 16,2-2-10-16,0 2 8 15,-2 0-11-15,4 0 22 16,1 0-38-16,4 2 1 15,4-2 61-15,3 6-35 16,1-6-8-16,4 0-5 16,-1-4-12-16,4 2 18 15,1 2-30-15,-1 0 0 0,5-2 24 16,-2 2-24-16,4 0 0 16,1 0-1-16,-1 0 2 15,2 2 21-15,7 0-8 16,9-2-1-16,0 4 43 15,2-4-46-15,1 0-9 16,-6 0 10-16,-1-4-10 16,-1 2 26-16,-4 2-27 15,1 0 0-15,-3 0 29 16,-1 0-29-16,1 2 0 16,3 2 2-16,-1-8 4 15,2 8 4-15,1-4-10 16,-2 0 0-16,-1 0 20 15,-1 4-20-15,-8-4-6 16,-2 4 4-16,-5-4 2 0,-4 0 3 16,3 4-3-16,-4-4 0 15,6 0 11-15,0 0-11 16,2-4-5-16,2 0 4 16,0 0 2-16,0 4 20 15,4 0-21-15,-4 0 0 16,4 0 13-16,-2 0-13 15,1 0 0-15,-1 0-1 0,2 0 7 16,0 0-4 0,5-4-2-16,-2 2 0 0,2 4 6 15,0-4-6-15,0 0-2 16,-1 0-4-16,4-2 12 16,-3 4-9-16,-1 4 3 15,1-4 0-15,-3 4 10 16,6-6-10-16,-1 2-6 15,0 0 6-15,-1-6 0 16,-4 6 6-16,-2 0-6 16,1-4 0-16,-3 4 2 15,4 0-2-15,-3 0-1 16,1 0 0-16,0 0 1 16,3 0 5-16,4 4-5 15,-2-4 0-15,0 8 6 16,3-6-6-16,-6 2-8 15,3 0 8-15,-5-4 0 0,-2 4 6 16,-2-4-6-16,5 0 0 16,1 0 0-16,1-4 0 15,2 4 0 1,2 0-6-16,-2 0 17 0,5 0-7 16,-6 4-4-16,3-4 0 15,2 0-9-15,-3 4 10 16,-2-4-1-16,3 4 0 15,3-2 1-15,-3 6 13 16,2 0-14-16,-1-2 0 16,-6 4 3-16,1-6-3 15,-5 0-1-15,2 0 1 0,3-4 0 16,-1 4 8-16,1 2-8 16,-2-4 0-16,-3-2 5 15,-3 0-5-15,-1 0 0 16,-2 0-6-16,-1 2 12 15,-3-2 5-15,-2 0-11 16,-3 0 0-16,-5 0 21 16,0-4-21-16,-1 4 0 15,-4-6 2-15,5 6 4 16,-4-4 5-16,6 4-11 16,-2 0 0-16,-1-4 13 15,-2 4-13-15,1 0 0 16,-5-2-6-16,0 0 12 15,2 2 9-15,0 0-15 16,-1 0 2-16,-3 0 17 0,0 0-19 16,0-2 0-16,0 0-2 15,6 0 8-15,-6 2 17 16,0 0-23-16,0 0 0 16,0 0 20-16,-2 0-20 15,0 0 1-15,0 0 5 16,0 0 5-16,0 0 4 15,0 0-15-15,-2 0 0 16,4 0 6-16,-4 0-6 16,2 0 0-16,0 0-1 15,0 0 10-15,0 0 0 16,0 0-9-16,0 0 0 0,0 0 1 16,0 0-1-1,0 0-8-15,0 0 7 0,0 0 2 16,0 0-1-16,0 0 0 15,0 0-13-15,0 0-4 16,0 0 4-16,-14-8-47 16,3 8-36-16,-13 0-147 15,-110 14-589-15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40:00.624"/>
    </inkml:context>
    <inkml:brush xml:id="br0">
      <inkml:brushProperty name="width" value="0.05292" units="cm"/>
      <inkml:brushProperty name="height" value="0.05292" units="cm"/>
      <inkml:brushProperty name="color" value="#FF0000"/>
    </inkml:brush>
  </inkml:definitions>
  <inkml:trace contextRef="#ctx0" brushRef="#br0">21874 3262 1591 0,'0'-6'186'15,"0"4"-126"-15,-2-4 24 0,2 0 12 0,0 2 1 0,2-2-59 0,-4 4-25 16,2 0 74-16,0 4-30 0,-2-2-1 16,0 2 11-16,2 0-28 15,0-2 47-15,-2 4-67 16,2-4-11-16,0 4 19 15,0 10-18-15,2 18 0 16,4 11 18-16,2 17-26 16,5 6 40-16,0-6-41 15,7 2 0-15,-2-12 15 16,-5-6-15-16,3-10 0 16,-5-6 0-16,-4-6 8 15,-3-8-14-15,-2-5 6 16,-2-7 0-16,-2 0-23 0,2-2-2 15,0 0-41-15,-2-2-9 16,-3 2-17-16,-1-2-20 16,-3 0 14-16,-5-1 38 15,4-1 42-15,0 0 2 16,1-3 5-16,-1 0-7 16,3 2 18-16,0-4 29 15,0 0-29-15,3 3 7 16,2-1 49-16,-3-3-23 15,3 2-9-15,2 2 19 16,-2-3-4-16,2 0 36 16,0 3-30-16,-4-1-30 15,4 2 78-15,0 3-55 0,0 2-20 16,4 0-14 0,-4 2 7-16,0 0-22 0,2 1 7 15,3 2-1-15,1 1 5 16,5 1 1-16,3 4 0 15,1-3-1-15,1 2 8 16,-1-2 8-16,1-1-16 16,-3-6 0-16,3-1 10 15,-3-1-9-15,3-6 4 16,1-3-1-16,2-2 8 16,-1-6 7-16,-7 0-19 15,-5 2 0-15,-1-2 12 16,-8 0-11-16,1 2-1 15,-2 6 0-15,0 6 18 16,-1 2-34-16,3 2 16 0,0 4-26 16,-5 2 1-1,2 8 16-15,1 0-78 0,0 12-107 16,-1 51-263-16</inkml:trace>
  <inkml:trace contextRef="#ctx0" brushRef="#br0" timeOffset="3400.62">21213 6447 1130 0,'0'0'84'0,"0"2"-75"0,-2-2-9 0,2 1 12 0,-2-1 29 0,2 4-41 16,-4-4 61-16,4 0 98 15,0 0 3-15,0-4-37 16,0 3-26-16,0-1-81 15,0 0 54-15,0 0-51 16,-4 2-5-16,4 0 16 16,0 6-14-16,4 8-5 15,2 10 25-15,-2 8-32 16,3 8 33-16,-3 0-39 16,0-4-96-16,-10 28-176 15</inkml:trace>
  <inkml:trace contextRef="#ctx0" brushRef="#br0" timeOffset="7900.1">22931 3848 1104 0,'-2'0'623'0,"2"0"-540"0,-3-2-25 0,1 2 28 0,2-2 46 0,0 2-15 15,-2-2-71-15,2 0-11 16,-3 2 70-16,1 0-51 16,0 0-15-16,0-2 19 15,-2 0-25-15,-1 0 23 16,-4-4-40-16,2 3-16 16,1 0 54-16,-5-1-54 15,-1 0-8-15,-5 0 8 16,1 0 6-16,-7 0 1 15,0 4-7-15,-6-2 0 16,-5 0 5-16,3 2-5 0,2 0 0 16,-4 2 11-16,2 0-11 15,4 0 13-15,-2 0-13 16,2 4 0-16,2-4 3 16,-4 2-3-16,2 0-13 15,-2-1 13-15,-6 8 0 16,-1-3-6-16,-4 0 6 15,-3 4 0-15,4 0-1 16,-3 0 1-16,1 0-7 16,-1 2 7-16,0-4 0 15,1 2 13-15,3 0-13 16,9 0 0-16,0-4 5 16,3 4-5-16,6-4-8 15,-7 0 1-15,5 4 14 16,-5-2-2-16,0 4-5 0,1-2 0 15,-3 3-6 1,-2 3 6-16,2-4-6 0,-4 1 6 16,4 3 0-16,-6-1 4 15,4 3-4-15,-4-2 0 16,-3 3 5-16,0 0-5 16,-2-1-8-16,-3 2 7 15,2-2 2-15,-5 2 8 16,0 4-9-16,-1 2 0 15,-4 0 1-15,-2 2-1 16,1 1-7-16,-1 2 7 16,2 0 0-16,-3-5 12 15,8 4-12-15,-2-6 0 16,9 0 6-16,-1 0-6 16,-1 0-6-16,8 0 6 0,-1 2 1 15,3 2 6-15,0-1-7 16,2 3 0-16,-2 0 6 15,2 2-6-15,4 0-1 16,-2 0-1-16,1-2 4 16,4 0 1-16,1 0-3 15,2 0 0-15,3 4-3 16,-5-2 3-16,4-2-6 16,1 5 5-16,1-5 2 15,3 1 6-15,-1 2-7 0,5-1 0 16,0-4-5-1,4 0 5-15,4-2-18 0,4 0 17 16,4 2 1-16,2 0 3 16,9-2-3-1,-4-4 0-15,3 0-5 0,-1-6 5 16,1-1-7-16,3-3 7 16,-4 0 0-16,4-2 7 15,-4 0-7-15,3-2 0 16,1 0 6-16,0-4-6 15,0-4 0-15,8 0-1 16,-5-2 9-16,10-2 12 16,-1 0-20-16,2-3 0 15,5 2 6-15,-3-3-6 16,3-3-14-16,-1 4 14 0,-1-8 6 16,9 2 17-16,-3-3-23 15,6-2 0-15,-1-2 22 16,2-1-22-16,0-1 0 15,3 0 5-15,-5 0-4 16,2 2 2-16,-2-2-3 16,0 2 0-16,0 0 0 15,4 2 0-15,-3-2-8 16,-4 0 8-16,1 0 0 16,-5 0 20-16,1 0-20 15,-1-2 0-15,0 0-3 16,-1 2 3-16,-4 1-6 15,1 3-3-15,-2 3 9 0,-2-1 18 16,-1-1-18 0,3 1 0-16,-1 2 3 0,1-4-3 15,-3 4-1-15,-2-2-1 16,0 4 4-16,1-2-1 16,1 2-1-16,-4 2 0 15,6 0-7-15,2-2 7 16,1 4-8-16,1 2 7 15,-1-2 2-15,3 2 6 16,-6 0-7-16,3-2 0 16,2 2-3-16,-3 2 3 15,4-2-13-15,-3 2 11 16,2 0 4-16,3 0 8 0,-4-2-10 16,-1 2 0-16,3-2-7 15,-4-2 7 1,3 4-9-16,-4-4 9 0,5 0 0 15,1-2 9-15,-5 0-9 16,1 2 0-16,-2 0 1 16,0 2-1-16,1 0-10 15,3 2 4-15,1 2 6 16,1 0 0-16,0 0 0 16,1 0 0-16,-3-2-15 15,-5 2 15-15,1-4-1 16,-3 2 1-16,-2 2 0 0,-4-2-6 15,2 0 6 1,2 2-11-16,1-4-7 0,-1 0 18 16,0-4-22-16,0-2 20 15,-6 0 4-15,2-2-8 16,0-4 6-16,-6 0 0 16,2 2-21-16,-3-4 22 15,0 0-1-15,-7-4 19 16,-2-2-11-16,-3-4 32 15,-6-6-40-15,-8-4 0 16,-2-9 9-16,-5 1-9 16,-5-2-11-16,0 0-2 15,-4 2 2-15,-1 3-5 16,-4 0 11-16,1 0 5 16,-8 5-1-16,1 0 1 0,-5 4-12 15,1-2 11-15,1 2 1 16,3 2 11-16,-4 0-11 15,2-2 0-15,1 1 16 16,3 4-16-16,2 4 1 16,-2 4 11-16,-2 1-11 15,-5 7 32-15,0 0-33 16,2 2 0-16,-4 1 12 16,2-2-12-16,1 2 0 15,1 0-6-15,0-2 12 16,3 4-8-16,3-2 2 15,7 2 0-15,0 4 20 16,-1 0-20-16,-1 2-1 0,0 2 0 16,-3 0 1-16,-4 0-3 15,1 2 3-15,-9 2-68 16,-4 1 4-16,-10 6-166 16,-6 5-85-16,-143 55-600 15</inkml:trace>
  <inkml:trace contextRef="#ctx0" brushRef="#br0" timeOffset="8586.23">18693 6659 903 0,'2'2'0'0</inkml:trace>
  <inkml:trace contextRef="#ctx0" brushRef="#br0" timeOffset="8767.31">18729 6657 859 0,'0'0'279'16,"0"0"-153"-16,-3 2-18 15,3-2 42-15,-2 0-6 16,2 2-54-16,0-2-51 16,-2 2 18-16,0-2-57 15,2 0-13-15,0 4-7 16,0 0-7-16,0 2-111 16,-2 8-406-16</inkml:trace>
  <inkml:trace contextRef="#ctx0" brushRef="#br0" timeOffset="15019.16">16530 6912 1162 0,'0'2'115'0,"0"-2"-77"0,0 2 14 0,0-2 17 0,2-2 23 0,-2 2 10 16,2-2-24-16,2 2 19 16,-1 0-41-16,1-2-5 15,6 0-9-15,-4 2-30 16,0 2 40-16,1 0-29 15,2 0-22-15,2 0 25 16,0-2-10-16,1-4 10 16,3-2 26-16,3-6-52 15,-1-4 54-15,4 0-45 0,-4-6-9 16,1 2 50 0,-5-3-50-16,1 4 1 0,-5-2-3 15,-1 3 13-15,2-4 16 16,-3 0-27-16,-3-2 0 15,2 0 15-15,-3 0-15 16,-1 0-2-16,-2 2-4 16,-5 0 6-16,1 2 11 15,0 0-11-15,-3 2 0 16,1 6 0-16,-2-5 11 16,-2 8-10-16,3-5 9 15,-2 1 8-15,0 2 19 16,0-1-22-16,-2-2 0 0,4 1-6 15,-2 1-9-15,1 5-7 16,1-2 7-16,-2 5 0 16,2 0-1-1,3 0 1-15,-3 0 0 0,-2 0-15 16,-2 0 16-16,-2 2-1 16,-3 2 0-16,-1-1 8 15,-2 1-25-15,-1-3 17 16,1 6-19-16,0-3 19 15,-3 3 6-15,7 3-6 0,-6-4 0 16,6 2 0 0,-3 0-10-16,1 4 10 15,-6 5-51-15,-1 2 51 16,-3 2-54-16,4 1 24 0,-3 1 29 16,4-1 1-16,-1-1 11 15,3 3-11-15,0 2 0 16,2 0 15-16,1 2-15 15,1 4 0-15,3 6 1 16,-3 0 9-16,5 6 34 16,2-1-44-16,4 2 1 15,5-2 20-15,5-3-9 16,4 0-11-16,2-6 1 16,5-4 13-16,1-4 15 15,3-4-30-15,3-4 0 0,4 2 17 16,-1-2-17-16,3-6-12 15,2 0 1-15,-2-2 22 16,0-6 7-16,0-4-18 16,-2 0-21-16,0-6 21 15,2-2 10-15,-7 0-8 16,2-2-2-16,-4 2 7 16,1-2 15-16,-8 4-22 15,-2 0 0-15,-4 4 12 16,2 0-12-16,-5-2-14 15,-2 6 14-15,0-2 0 16,3 0 10-16,-5 0-10 16,5 2 0-16,-3 0 8 15,-2-4-8-15,4 2 1 16,-1 0-1-16,-1 0 7 16,0 0 1-16,0 2-8 0,2-4-2 15,-2 2 1-15,3 4 1 16,-5-2-6-16,2 2 4 15,-2 0 4-15,0 0 17 16,0 0-19-16,-2 2 0 16,2-2 18-16,0 0-12 15,0 0-5-15,2 0-1 16,-4 0 11-16,2 0 2 16,0-2-13-16,0 2 0 15,0 0 6-15,0 0 0 16,0 0-6-16,0 0 0 15,0 0 0-15,0 0 1 16,0 0-1-16,0 0 0 16,0 0 2-16,0 0-2 0,0 0-10 15,0 0 9-15,0 0-41 16,0 0 18-16,-2 12-140 16,2-4-104-16,-13 26-315 15</inkml:trace>
  <inkml:trace contextRef="#ctx0" brushRef="#br0" timeOffset="18383.97">21360 6934 714 0,'0'-4'548'0,"3"4"-452"0,-6-6-77 0,3 4 37 0,0 2 116 15,-3 0-101-15,3 2-14 16,0-2-3-16,0-2-14 0,0 2 55 15,3 0-38 1,-3 0-27-16,0 0 60 0,0-2-41 16,0 2-13-16,0 0 2 15,0 0-31-15,3 0 48 16,-3 0-55-16,2 2 0 16,2-2 31-16,5 2-30 15,1-2 10-15,2 2-11 16,1 2 9-16,5-4 30 15,0-4-39-15,4 4 0 16,1-2 36-16,1-2-36 16,-2 0 18-16,3 0-18 15,-1 0 14-15,-1-4 4 0,4 4-18 16,-1-2 0-16,3 0 10 16,2-4-10-1,-4 4 1-15,2 0-2 0,2-4 2 16,-4 1 5-16,2 4-6 15,0-4 0-15,-2 4 17 16,0 1-17-16,0-1 0 16,-6 1-1-16,2-4 3 15,-1 5 8-15,1-4-10 16,-4 2 0-16,4-1 6 16,-1-1-6-16,0 2-11 15,-2 0 10-15,1-3 2 16,-6 7 14-16,1-2-15 0,-3 2 0 15,1 1 4-15,1-3-4 16,-2 1 0-16,5 2 0 16,0-4 2-16,2 3 5 15,2-2-7-15,-4-2 0 16,0 2 6-16,-2 1-6 16,-1 2 0-16,1 0-1 15,-1 0 9-15,1 2-1 16,1-2-7-16,2 3 0 15,0-3-3-15,-3-3 3 16,-1 3-6-16,1-2 5 16,-3 2 2-16,1-2 6 15,3 2-7-15,-1-2 0 0,3 1 2 16,-4 1-2-16,3-3 0 16,1 3-1-1,2-1 1-15,4-4 10 0,-2-1-10 16,0 0 0-16,4 2 3 15,-3-4-3-15,3 1-12 16,-7 0 10-16,2-1 4 16,-1 0 13-16,-2 2-15 15,-3 0 0-15,2-4 6 16,-7 4-5-16,0-2 9 16,-1-4-10-16,0 4 6 15,-3-4 34-15,-3 2-40 16,0 0 0-16,2-4 33 15,-4 0-33-15,0 4 0 0,0 0-1 16,0-2 11 0,1 4-4-16,-1-2-6 0,2 2 0 15,-8-2-21-15,2-2 21 16,-7-3-46-16,-5 1 10 16,-3-4 10-16,-4 3 8 15,-1 1 18-15,2-3 0 16,-4 4-4-16,3-1 4 15,-3-1-6-15,0 3 4 16,-3 0 2-16,2 2 5 16,-6 0-5-16,2-2 0 15,0 2 10-15,2-2-10 0,0 4-8 16,3 0 7-16,-4 2 2 16,-5 0 4-16,0 4-5 15,-2-2 0-15,-3-2 13 16,-2 4-13-16,-1 0 0 15,1 0-6-15,5 2 21 16,2-2-3-16,1 0-12 16,8 2 0-16,-3-2 14 15,4 2-14-15,0-2 0 16,2-2-8-16,1-2 16 16,3 4 18-16,-4-2-26 15,4 4 0-15,-3 0 10 16,-1-2-10-16,-6 4-1 15,4-2-7-15,-11 0 16 16,3 2-2-16,-3-2-6 0,3 0 0 16,-1 4-2-16,-1 2 2 15,0 0 0-15,1 0 0 16,-3 4 0-16,4 0 2 16,-3-2-2-16,5 4 0 15,0-2-5-15,0 4 5 16,7-4-6-16,0 2 0 15,2-2 12-15,-3 4-9 16,4-2 3-16,-4 6 0 16,3 0 3-16,1 0-3 15,-2 3 0-15,1-2-9 16,5 4 21-16,-6-3-7 16,8 0-5-16,-1 0 0 15,-1 2 0-15,4 0 0 0,-2 4-2 16,-2 0 2-16,5 2 0 15,-1 0-2-15,7 0 2 16,2 2 0-16,2-3-1 16,2 1 1-16,0-6-1 15,4 0 1-15,-1-4 0 16,1 0 1-16,4 2-1 16,-4-2 0-16,5-4-6 15,1-2 6-15,1-4 0 16,0 0 0-16,5-2 6 0,0-4 14 15,4 2-20 1,2-2 0-16,1 0-4 16,6-2 5-16,1 2-2 15,1-4-6-15,-2-2 7 16,-2-2 19-16,0-4-19 16,-6 2 0-16,-2-2 13 0,-3 0-13 15,1 2 0-15,-6 2 0 16,-7 0 1-16,-2 4-1 15,-1 2 0-15,-3 0 0 16,0 0-19-16,-3 0 19 16,3 0-50-16,0 2-19 15,0-2-57-15,0 6-82 16,0 0-62-16,5 12-721 0</inkml:trace>
  <inkml:trace contextRef="#ctx0" brushRef="#br0" timeOffset="21919.36">16322 7654 646 0,'0'0'560'0,"0"0"-464"0,2-2-20 0,-2 0 55 0,3 0-43 0,-3 0 4 0,0 0-86 0,0 4 18 16,0-4-12 0,0 4-12-16,0-2 16 0,0 0-16 15,2 2 0-15,0 0 11 16,0 0 1-16,8 0-5 15,-2 2 31-15,3 0-28 16,3 2 7-16,3 0-11 16,2-2-5-16,-2-4 56 15,-1 2-47-15,-3-4-9 16,3 0 22-16,-3 0-22 0,1 0 17 16,-1-2-18-1,1-2 0-15,-4-2 30 0,3-2-24 16,1-8-5-16,-1-2 16 15,5-3-4-15,0 1 14 16,-2 3-27-16,-1-2 8 16,-1 10 20-16,-3-4-22 15,0 8-6-15,-4-2 30 16,-3-3-16-16,0 4 35 16,1-4-32-16,-3 0-16 15,0-2 57-15,1 0-48 16,-1 0-9-16,1 0 16 15,-1 4-16-15,-2 0 35 16,2-2-36-16,-2 2 9 16,0 0 23-16,0 2-5 0,0 0-20 15,-2-2-4-15,2 4 3 16,-2-2 5-16,-1 2-11 16,3 0 0-16,-2 4 0 15,2-2 0-15,-3 0-7 16,1-3 7-16,0 4 14 15,0-1 22-15,-1-2-36 16,-1 0 0-16,2-2 33 16,-2 2-33-16,-1-2 0 15,-2-5 5-15,0 4 3 16,1-4 11-16,0 3-19 16,-1 1 14-16,2 0 16 15,0 4-30-15,-1 1 0 0,2-5 4 16,2 1 10-1,-3 2 28-15,1-3-42 0,-1 2 1 16,-2 0 23-16,3-2-23 16,-3 3-1-16,-4-1 17 15,4-2-17-15,-4 3 24 16,5 0-24-16,-6 2 0 16,6-4 48-16,-3 4-47 15,3 0-1-15,-4 0-6 16,3 2 6-16,-3 0 9 15,-2-4-9-15,1 4 0 16,-2 0 0-16,-1 0 0 16,-1 0-9-16,-1 0 8 0,1 2 2 15,-1 0 2 1,1 2-3-16,-1 0 0 0,3 0-19 16,-3 2 19-1,3-4 0-15,-1 4-2 0,-1-2 4 16,3 0-5-16,1 0 3 15,-2 2 0-15,1 0-18 16,4 8 18-16,-5 0-21 16,-3 2 19-16,3 7 2 15,-1-6 3-15,-1 6-3 16,3-2 0-16,3 2-9 16,1-1 9-16,-4-2-1 15,3 4-5-15,3 0 12 16,4 2-9-16,-3 8 3 0,5 0 0 15,3 6-6-15,-1-4 6 16,6 2-20-16,1-8 20 16,5-3 0-16,-3-6 3 15,3-2-3-15,3 1 0 16,1-3 2-16,-3 2-2 16,8-3-10-16,-5-6 9 15,1 0 2-15,0-4 4 16,-2-4-5-16,1-2 0 15,3-2 19-15,-6-4-19 16,1 2-1-16,1-3 0 16,-1 2 1-16,-1 0 9 15,3 2-9-15,-7 1 0 0,0 0-15 16,3 4 15-16,-5 0-21 16,2-2-29-16,4 2-64 15,2 2-70-15,33 2-188 16</inkml:trace>
  <inkml:trace contextRef="#ctx0" brushRef="#br0" timeOffset="25217.26">21548 7650 747 0,'0'2'846'0,"0"-2"-716"0,0 0-17 0,0 2-47 0,0-4 49 0,0 4 17 0,0-2-36 15,0 0 23-15,0 0-77 16,0 0-29-16,0 0 56 15,2 0-61-15,-2-2 1 16,2 2 9-16,-2 0 6 16,0 0-23-16,2 0-1 0,0 0 0 15,2 0 28-15,3 2-28 16,0-2-1-16,4 2 1 16,2 0 1-16,-1 0 5 15,1-2-6-15,7 2 0 16,0-4 12-16,2 2-12 15,-1-2-13-15,3-2 13 16,-4 0 0-16,4-2 19 16,-1 0-19-16,-1 1 0 15,2 2 0-15,-3-3 0 16,3 2-10-16,-2-4 10 16,3 4 1-16,-3 0 8 15,5 0-9-15,-2-3 0 0,2 4 6 16,-4-1-6-16,4 0-11 15,-2 0 10-15,0 0 1 16,-1-2 13-16,0-1-13 16,-4 6 0-16,5-3-1 15,-8 1 1-15,6 6-13 16,-7-3 13-16,1 1 0 16,-1 2 11-16,-3-3-11 15,3 0 0-15,-1 0 3 16,2-4-3-16,2 1 0 15,-3 0 0-15,1-5 0 16,4 5 6-16,-5-1-6 16,3 2 0-16,2 1-11 15,-2-2 11-15,-1 2-10 16,3-6 10-16,-4 3 0 0,1-3 0 16,5-1-6-16,0-5 6 15,-4 3 12-15,5-2-12 16,-6 4-7-16,-2-2 7 15,1 4 0-15,-5 0 12 16,1 2-12-16,5 0 0 16,-3-2 0-16,5 2 0 15,-4-4-9-15,0-2 9 16,-1 2 0-16,-1-2 14 16,-4 0-14-16,2 2 0 0,-3 2-11 15,-1-2 11 1,2 2-1-16,-3 0 1 0,3-2 0 15,-3 0 6 1,2 0-6-16,-2-2 0 16,-3 0 25-16,0-4-25 0,-4-2 0 15,-2-6 6-15,0-3-4 16,-4 2 14-16,-4-1-16 16,1-2 0-16,-3 1 21 15,0 1-20-15,1 2-1 16,2-2 12-16,-5 2-12 15,6-2 0-15,-5 2-2 16,-3 4-2-16,1 0-16 16,-4 4 20-16,-1-2-12 15,1 2 12-15,-4 0 1 0,3 0 12 16,-2 0-13-16,2-3 0 16,-3 2 9-16,4 2-9 15,-2 0 0-15,1 4 6 16,-5 0 2-16,4 3 1 15,-8 2-9-15,-3-3 0 16,-1 0 7-16,2 0-7 16,-6-1-9-16,2 2 8 15,-1-2 2-15,-1 6 1 16,1 0-2-16,3 4 0 16,-6 0-1-16,-3 2 1 15,0 3-6-15,-5-2 6 16,-3 1 0-16,0 5 7 0,-1-4-7 15,4 4 0-15,0 0-9 16,1 2 9-16,1 3-13 16,-2 2 11-16,0 0 2 15,3 0-10-15,-1 0-10 16,3 2 13-16,-2-4-20 16,-1 2 27-16,5 2-9 15,-1 2 7-15,3 0 4 16,3 2 7-16,-3-4-9 15,3 1 0-15,4 1-2 16,2-4 2-16,4 4-10 16,0-1 9-16,3 4 1 15,0-1 4-15,2 2-4 16,-1-3 0-16,8 0-10 0,3-3 10 16,-2 0-18-1,7 0 18-15,8 0 0 0,3 2-10 16,2 4 5-16,2 0 5 15,3-2 0-15,1 2 0 16,-3-4-3-16,1 0 2 16,1-5 2-16,3 1 1 15,1-4-2-15,3-2 0 16,0 2 6-16,5-4-6 16,-3 2-12-16,1-6 12 15,-4 0 10-15,6 0-10 0,-3-4 0 16,3-4 0-1,-1-2 11-15,-2-3-11 0,7 2 0 16,-6-1 1 0,2-1 1-16,-6 4 1 15,1-1-3-15,-5 2 0 16,-3 0 10-16,-1 0-10 0,-2 0-10 16,-2-1 10-16,-3-1 1 15,3 3 27-15,-3-1-28 16,3 0 0-16,-5 0 19 15,0 2-17-15,1-3-2 16,-3 3 13-16,0 0-13 16,0 3 19-16,0-3-19 15,0 0 0-15,2 0 3 16,-2 0-3-16,2 0-12 0,-4 0 12 16,2-3 1-1,0 6 2-15,-2-3-3 0,2 0 0 16,0 0 5-16,-3 0-5 15,3 0-29-15,0 0-19 16,0 2-58-16,-2-2-101 16,-7 0-301-16</inkml:trace>
  <inkml:trace contextRef="#ctx0" brushRef="#br0" timeOffset="28627.27">19136 7407 756 0,'0'0'382'0,"-2"0"-301"0,2 2-73 0,0-2 47 0,-4 0 17 0,4 2 23 0,0-2 29 15,0 0-77-15,0 0 32 16,0 0-34-16,0 0 20 16,0-2 16-16,0 2-21 15,0 0-32-15,0 2 16 16,-3-2-31-16,6-2 76 16,-3 2-64-16,0 0 4 15,0 0-1-15,0 0-1 16,0 0-1-16,0 0 7 15,0 0-32-15,0 0 52 16,0 0-53-16,11 2 0 16,-6-2 1-16,-1 0 23 0,2 0-9 15,-1-2 2-15,3 2-16 16,2 0 71-16,-1-2-72 16,-1-2 8-16,6 0 11 15,1 2-7-15,1-2-5 16,-1 2-7-16,6-2 0 15,-3 0 24-15,1-4-24 16,2 4-7-16,1-2 7 16,-2 0 0-16,5-2 10 15,-5 4-10-15,-1 0 1 16,0-2 0-16,1 0-1 16,-5 4 0-16,1-2 3 0,1 2-3 15,-3-2 0-15,1 2 0 16,-4 0 8-16,-1 2-5 15,-4-2-3-15,5 2-8 16,1 0 8-16,1-2 1 16,3-2 0-16,1 0-1 15,1 2 0-15,4-2 14 16,-4 0-14-16,5 0-6 16,-6 2 6-16,1-2 0 15,-5 2-2-15,1 2 1 16,1 0 1-16,-3 0 0 15,1 0 0-15,1 0-3 16,1-2 3-16,-2 0 6 16,-1-2-6-16,-4 2 0 15,-1 2 1-15,-3-2 14 0,-1 2-15 16,-3 0 0-16,0 0 6 16,0 0 11-16,-3 0 0 15,3 0-17-15,-2 0 0 16,-2-2-9-16,-7-7 6 15,2 4-64-15,-5-3 38 16,-1-4-34-16,-5 0-1 16,2-5 8-16,-6-1 34 15,3 4-1-15,-1-1 23 16,5-2-7-16,-4 5 7 16,6 1 0-16,-1 3 11 15,7 3-11-15,0 1 7 16,4 4 23-16,5 0-30 0,0 0-1 15,0 0 1 1,3 0 0-16,-1-1 0 0,5 2-1 16,0 3 1-16,6 2 35 15,1 4-35-15,1-3-1 16,3 1 1-16,-3-3 7 16,3 5-5-16,-3-3-2 15,-3 0 6-15,-1 6 4 16,-5-1-2-16,-3 8 8 15,-8 2 32-15,-3 4-31 0,-5 0-16 16,-1 2-1 0,-4-8 15-16,5 2-18 0,0-2 3 15,-1-2-130-15,3-2-95 16,-7 12-237-16</inkml:trace>
  <inkml:trace contextRef="#ctx0" brushRef="#br0" timeOffset="36800.53">25780 6174 607 0,'-4'2'126'0,"2"0"-1"0,0 0 23 0,0 2-31 0,-1-4-18 15,3 0-40-15,0-2-43 16,0 0 16-16,0 0-32 0,3-2 0 16,-3 4 46-16,-3 0-38 15,3 0-7-15,-2 0-1 16,2 0 2-16,0 2 77 15,0-2-40-15,0 2-27 16,-5-2 63-16,3 2-24 16,0 0-4-16,-3 2-17 15,3-2-20-15,-2 4 25 16,2 0-35-16,-7 2 0 16,2 6-2-16,-2 0 2 0,3 0-25 15,-1-4 17 1,0-2 8-16,4-2-1 0,-3-2 1 15,4-2 0-15,2 0-3 16,-2 2 3-16,2-4 0 16,0 2 4-16,-2 2 4 15,2-2 34-15,0 0-42 16,0 0 1-16,0-2 24 16,0 0 31-16,0 0-1 15,0 0-2-15,0 0-22 16,0 0 49-16,0 0-41 15,0-2-26-15,0 2 83 16,0 0-73-16,0 0 16 16,0 0 10-16,0 0-20 15,0 0 59-15,0 0-71 0,0 0-7 16,8-2 29 0,6 0-18-16,1-2-4 0,10-4 1 15,0 0-9-15,8-6 49 16,2 4-58-16,1-6 9 15,2 6 12-15,-5-4-21 16,6 4-8 0,-4-2 7-16,-4 6-1 0,-8 0-19 15,-6 4 21-15,-8 0-75 16,-4 2 54-16,-5 0-75 16,-2 2-8-16,-6-2 16 15,0 6-17-15,-13 2 76 16,-6 4-65-16,-6 6-2 0,-5 0 69 15,5 0-17-15,0 0 28 16,6-2 16-16,-2-6 0 16,2-2 70-16,8 0-42 15,0-2-26-15,4-4 64 16,4 2-65-16,6-1 28 16,3-3-5-16,2 1-24 15,2-2 33-15,5 2-33 16,2-1 1-16,9 2 56 15,2-4-40-15,5 1 2 16,-4-4 26-16,6-3-34 16,-4-2 61-16,-1-2-72 0,-5 0 16 15,0 4 23 1,-9 0-39-16,-4 2-12 0,-6 4-3 16,-2 2-43-16,-14 2 52 15,-4 6-96-15,-9 0 23 16,-10 9 78-16,1 2-19 15,-2-1 11-15,7 0-1 16,8-4 20-16,7-7 46 16,9-4 8-16,7-3-4 15,6 0 57-15,0-2-57 16,2 1-58-16,5-3-2 16,5-5 0-16,3 1 33 15,6-2-33-15,1-2 0 16,0 4 4-16,-1-4-3 15,1 4-1-15,-5 3 0 16,-2-6 10-16,-9 7-8 16,0 4-2-16,-8 0-2 0,-5 4-8 15,0 2 10 1,-6 2-13-16,-5 4 12 0,-3 6-50 16,-4 0 39-16,5-1-80 15,-1-6-86-15,7 4 26 16,-7 10-324-16</inkml:trace>
  <inkml:trace contextRef="#ctx0" brushRef="#br0" timeOffset="39484.51">29140 6184 1267 0,'0'0'506'0,"-2"0"-385"0,2 0-52 0,0 0 39 0,0 0-24 16,0 0 32-16,0 0-62 16,0 0-15-16,0 0 63 15,0 0-54-15,2 0 10 16,-2 0 22-16,2 0-32 0,-2 0 43 15,0 2-76 1,3-4-4-16,2 4 37 0,6-2-47 16,6 6 10-16,5-2 3 15,7 0-7-15,5-2 34 16,3 0-41-16,6-4 0 16,1 0 20-16,4-4-20 15,-2 0-2-15,-3 0-4 16,-1 0 12-16,-4 0-3 15,-5-4-3-15,-11 6 0 16,-3 2-30-16,-13 0 26 16,-6 2-74-16,-4-2 6 15,-10 2-32-15,-1-2 44 16,-14-2-36-16,0 6 24 0,-9 2 57 16,-5 2 9-16,1 8-7 15,-3-4 12-15,-1 6 1 16,-8-4 19-16,6 2-19 15,0-2 0-15,4 2 35 16,6-4-34-16,9 2 29 16,9-4 15-16,6 0-35 15,8-3 38-15,4-5-48 16,2 1 0-16,6-1 21 16,6 4-7-16,5-2 7 15,12-2 21-15,9 0-32 0,5-6 45 16,1 0-55-16,5-6 0 15,0 2 18 1,0-4-18-16,-2 0 0 16,-5 2-6-16,-6 0 15 0,-7 4-8 15,-11 4-1 1,-5 0-3-16,-11 4-37 0,-4 2 34 16,-4 2-51-16,-13 2 25 15,-2 6-28-15,-16 0 42 16,-5 4-1-16,0-4 14 15,-1 2-5-15,4-2 10 16,8-4 0-16,8-2 15 16,8-4-15-16,7 0 65 15,8-2-65-15,4 0 1 16,4 0-8-16,9-2 17 0,8 0-10 16,13 0 9-1,9-2-1-15,-1-4 8 16,-1 0-16-16,-3 0 0 0,-8 2-15 15,-3-2 15-15,-6 4-34 16,-9 0-4-16,-8 2-56 16,-6 2 22-16,-8 2-128 15,-46 14-109-15</inkml:trace>
  <inkml:trace contextRef="#ctx0" brushRef="#br0" timeOffset="41568.37">30170 13503 1018 0,'-9'-10'288'0,"0"0"-189"16,-9-6-84-16,0 4-15 0,0 4-90 0,-1 6-115 0,-4 2-47 15,-48 22-510-15</inkml:trace>
  <inkml:trace contextRef="#ctx0" brushRef="#br0" timeOffset="44968.14">28962 13591 703 0,'-2'-2'203'0,"-1"2"-149"15,-3-2-38-15,2 2 110 16,2-1-9-16,2 1-15 15,-3 0-59-15,1 0-42 16,2 0 0-16,-2 0 0 16,0-3-1-16,-1 2 37 15,1-4 50-15,-1 1 99 16,3 0-84-16,-2 0-48 16,2 3 72-16,-2 1-66 15,2-3 9-15,0 1-4 16,0 2-13-16,0 0 16 15,0-2-40-15,0 4-28 0,0-2 72 16,0-2-42 0,0 2 27-16,2-2 18 0,-2 0-34 15,0 2 31-15,0 0-55 16,0 0-16-16,2 0 75 16,-2 0-76-16,3-2 12 15,-3 2 3-15,0 0-14 16,-3 0 48-16,3 0-49 15,3-2 0-15,-1 4 47 16,1-2-46-16,3-2 9 16,1 2 17-16,4-3-20 15,0 0 47-15,0 3-54 16,5-2 8-16,-3-2 41 16,3 2-49-16,-1-2 0 0,1 0 3 15,2-2 3-15,2 2 15 16,-1 0-21-16,4-2 0 15,-3 4 10-15,3-4-10 16,-1 4-6-16,-2-4 5 16,0 2 2-16,2 0 9 15,-2-4-10-15,3 4 0 16,-4-2 8-16,4 2-8 16,-3-2-8-16,2 0 1 15,-4 2 14-15,-3 0 1 16,-1 0-8-16,-3 0 0 15,3 2 4-15,-3-2-4 16,-3 0-1-16,4 0-5 16,-1 2 12-16,-3 0-3 15,0 0-3-15,-4 2 0 0,5-2-2 16,-3 0 2-16,4 0-11 16,1 2 10-16,-1 0 2 15,9-4 9-15,-4 2-10 16,1-2 0-16,6 0 0 15,-2 0 0-15,5 0-6 16,-3-4 6-16,3 4 0 16,-1-2 11-16,-6 2-11 15,2-4 0-15,-3 4 3 0,2 0-3 16,0 0-9 0,1-2 9-16,3 0 0 15,-1 0 4-15,0 0-4 16,1 2 0-16,1-6 3 0,-2 3-3 15,3 0-7-15,-1-1 7 16,1 1 0-16,0 2 7 16,-1 0-7-16,0 0 0 15,-1 1-1-15,1 1 1 16,-6 0-12-16,4 3 11 16,-6-3 1-16,2 3 6 15,-4-1-6-15,-2 1 0 16,4-3 7-16,-5 2-7 15,0-2-9-15,3-1 8 0,-3 0 2 16,0 2 7 0,3 1-8-16,-4-2 0 0,4 2 6 15,-3-2-6-15,2 3-11 16,1-1 11-16,1-2 0 16,5-3 11-16,-1 5-11 15,0-3 0-15,-1 1 3 16,-3 2-3-16,4-2-12 15,-4 3 12-15,3-2 0 16,-5 2-2-16,1 0 2 16,3 0 0-16,-3 0 5 15,1 0-5-15,1-2-9 16,-3 0 3-16,1 1 12 16,3-6 9-16,-1 5-15 15,0 0 0-15,0 0 1 0,-3 0-1 16,3-2-8-16,-3 2 7 15,0-2 2-15,5-2 11 16,-2 2-12-16,-5-1 0 16,5-2-3-16,-6-1 3 15,1 0 0-15,-1 0-6 16,1-2 12-16,-1 0 3 16,0 0-9-16,-1 2 0 15,1-2 4-15,-3 0-4 16,-2 2 0-16,-3-6-9 15,1 2 18-15,-1-4-10 16,0-2 1-16,-2 2 0 16,2-2-3-16,-2 2 3 0,0 2-9 15,-2-2 8 1,-2 0 1-16,-3 2 3 16,-5-3-3-16,2 2 0 0,-4-2 3 15,1-1-3-15,-3 2-11 16,0-4 10-16,0 6 2 15,1-4 11-15,-1 2-12 16,-1 4 0-16,3 0-3 16,-1 2 3-16,-5-2-17 15,0 4 17-15,-2 0 0 16,1-4 12-16,-6 6-12 16,6-2 0-16,-4-2-3 0,-2 2 3 15,0 2-10 1,-2-4 8-16,-2 4 4 15,2-2 14-15,-4 0-16 16,2 2 0-16,-1 4-10 16,6 0 10-16,-4 2-17 0,4 2 17 15,2 0 0-15,-3 0 15 16,2-2-15-16,-2 0 0 16,1 0 7-16,-1 0-7 15,-2 0-9-15,0 2 9 16,3-2 0-16,-3 4-7 15,0 4 7-15,0-2 0 16,0 0 3-16,0-2-3 16,2 2-2-16,0-4-4 15,-2 2 12-15,0 0 3 0,0 2-9 16,-2 0 0-16,4 0-3 16,-1 0 3-16,-1 2-11 15,2 0 10-15,-2 0 2 16,0 0 14-16,0 0-15 15,0 0 0-15,-2-2 0 16,-1 0 0-16,3 2-5 16,-6 0-1-16,-1 2 12 15,-4 2-3-15,0 2-3 16,-2-2 0-16,-1 3 0 16,3 0 0-16,2-3-8 15,9 1 7-15,-2-3 2 16,2-1 5-16,-4 4-6 0,4-3 0 15,-4 3 1-15,4 4-1 16,4-6-8-16,-2 6 7 16,0 1 2-1,3-2 11-15,-3 4-12 0,3 0 0 16,-3 0 6-16,6-4-6 16,4 2 0-16,3 0-5 15,-1 0 11-15,7-2 11 16,-4 6-17-16,5-2 0 15,1 4 0-15,-4-2 0 16,6 4 0-16,0-2 10 16,1 5-9-16,3-3 16 15,0 4-17-15,3-6 0 16,-1-2 16-16,4-4-16 16,6 2 0-16,-1 2-4 0,3-2 10 15,5 0 34-15,-1 0-40 16,5-4 0-16,-4-2 21 15,4 0-21-15,-1-6 0 16,2 4 9-16,1-4-8 16,0 1 14-16,-1-2-15 15,-4 0 0-15,-2-6 11 16,5-1-11-16,-4-1 0 16,8-8 1-16,0 4 5 15,2-2 24-15,2-3-30 0,2 2 0 16,1 2 6-1,-3 0-6-15,0 0-1 0,0 2 0 16,0 2 1 0,-2-2 13-16,5 0-13 0,-1-4 0 15,1 0 3-15,-3 0-3 16,3-2-11-16,1 0 10 16,-1-2 2-16,-1 4 8 15,-2-2-9-15,2-2 0 16,1 4 11-16,1-2-11 15,1 0-8-15,-2 2 8 16,2-4 0-16,1 2 6 16,1-4-6-16,2 4 0 15,1-4-3-15,-4 4 3 16,-1-2-9-16,1 3 9 0,-3 2 0 16,4 1 8-1,-2 0-8-15,-1 0 0 0,-1-2-2 16,-1 4 2-16,-4-3-10 15,0 0 10-15,0-1 0 16,-4 4 12-16,-1-5-12 16,0 5 0-16,3-4 0 15,-2 2 0-15,-5 2-8 16,2 0 7-16,0-2 2 16,1 1 2-16,-1-2-3 15,2 1 0-15,-1-4 0 16,-1 0 0-16,-1 0-17 15,0 0 16-15,-3 2 2 0,2 0 5 16,-4 0-6 0,-1 0 0-16,1-4 3 0,-3 2-3 15,1-2-6-15,1 2 5 16,-3-2 2-16,-1 0-1 16,-1-4 0-16,-2-2 0 15,-4 4-26-15,-2-4 26 16,-2-2-9-16,0 0 8 15,0 4 2-15,-2-2 11 16,0 0-12-16,0 1 0 16,-2 2-1-16,-4-3 1 15,4 0-17-15,-5 1 17 16,3-3 0-16,-8 0 0 16,1 0 0-16,-3-2 0 0,3 0 3 15,-5 0-3-15,2 0-11 16,-6 4 11-16,-1 0 0 15,-8 2-12-15,-6 2 12 16,-10-2-9-16,-9 4-15 16,-4 4 24-16,-4 4-11 15,-8 2 11-15,-4 2 0 16,-6 2-3-16,-8 2 3 16,-8 1 0-16,-8 12-15 15,-8 5 15-15,-73 26-28 16,-16 24-4-16,-4 4 17 0,83-23-1 15,68-28-25 1,4 5-91-16,1 2 56 16,-49 39-253-16,-132 165-429 15</inkml:trace>
  <inkml:trace contextRef="#ctx0" brushRef="#br0" timeOffset="56002.21">2359 12457 1143 0,'-2'0'133'0,"2"0"-85"0,0-3 18 0,0-3 57 0,0 2 29 0,-3 0-56 0,3 3-8 16,-2-2-4-16,0 2-36 16,0-4-24-1,-1 1 35-15,1 2-22 0,2 2 62 16,0 0-69-16,0 0-7 15,0 0 25-15,0 0-3 16,0 0-11-16,0 0-2 16,0 0-22-16,0 0 35 15,0 0-45-15,0 0 0 16,2-2 8-16,-4 4-1 16,2-2 4-16,9-6-11 15,-4 2 12-15,2 2 35 16,1-2-47-16,1-1 0 15,5 2 12-15,-1 1-4 16,7-2-2-16,1 2-6 0,2-2 0 16,4 2 16-16,-2 0-16 15,2-4 0-15,-5 4 5 16,0-2-4-16,-2 2 6 16,-1 0-7-16,-7 2 1 15,-1 0 19-15,5 0-20 16,-3 0-2-16,6 0 2 15,0 2 2-15,4 0 5 16,3 0-7-16,1 2 0 16,2 0 11-16,2 0-11 15,1-2-2-15,-1 0 2 16,-4 0 1-16,2-2 0 16,-8-2-1-16,8 0 1 0,-2 0 6 15,2 0-7-15,5-4-3 16,1 4 3-16,-1-4 1 15,-6 2 4-15,-1-2-5 16,-2 0 0-16,0 0 9 16,-3 0-9-16,-2 2 0 15,0-4 5-15,-5 4 5 16,3-2 0-16,-2 2-10 16,-5 2 0-16,-2 2 3 15,3-2-3-15,-8 2-3 16,0 0 3-16,1-4 0 0,-1 4 9 15,0-2-9 1,3 2 1-16,0-2 43 16,-3 2-44-16,1-2 0 15,-3 0 12-15,0 2-2 0,-2-2 10 16,0 2 3-16,0 2-22 16,-2-2 82-16,0 0-72 15,0 0 1-15,-5 0 16 16,-9 0-22-16,-3 0-5 15,-10 2-1-15,-8 2 0 16,-3 2 4-16,-6 0-4 16,-3 4-9-16,-5 4 9 15,-8 0 0-15,-5 2 0 16,-6 4-12-16,-1-2-6 16,7 4-6-16,5-6 24 15,13 2-13-15,8-1 7 16,10-6 3-16,6 3 1 0,4-3-26 15,7-8 23 1,5 5-8-16,5-8 13 0,-2 3-5 16,3-3 5-16,0-3 1 15,1 2 0-15,0-2-1 16,-2-1 1-16,-3 3 7 16,1-4-8-16,-4 4-5 15,-1-3 5-15,0 1 1 16,2-1 0-16,0 3-1 15,1-4 1-15,3 5 13 0,1-1-14 16,2 1-3 0,2-3 3-16,-3 3 1 0,3-1 9 15,0 1-10-15,-2-3 0 16,2 3 11-16,0-1-11 16,0 1-3-16,2 0 3 15,1-3 0-15,3 0 0 16,5-1-1-16,7-7 1 15,11 1 18-15,9-4-18 16,10 0 0-16,6-2 9 16,6 2-8-16,3 6 1 15,-1 2-2-15,0 2 0 16,3 0 10-16,-3 4-10 16,-4 0-13-16,-4 0 13 15,-4 4 0-15,-11-4 12 0,-7 0-12 16,-6 2 0-16,-8-2 9 15,-4 2-9-15,-8-2-3 16,-2-2 3-16,-2 2 6 16,1 0 3-16,-1 0-9 15,-2 0 0-15,2 0 26 16,0 0-26-16,3 0 0 16,0-2 3-16,1 2-3 15,-1-4 9-15,-1 4-9 16,-2 0 1-16,-2 0 12 15,2 0-13-15,-2 0 0 16,2-2 6-16,-2 2 6 16,3 0-3-16,0-2-9 15,1 2 1-15,0-2 20 16,1 0-21-16,-1 0-7 16,4 0 7-16,2 0 0 0,-1 0 1 15,1-4-1-15,7 4 0 16,-2 0 0-16,-1 2 0 15,1 0-4-15,1 0 4 16,-5-2 1-16,5 2 0 16,-6-2-1-16,1 0 1 15,3 2 11-15,-3-4-12 16,1 2-7-16,-4 0 7 16,1 0 1-16,-3 2 0 15,-2-4-1-15,-4 4 1 16,0 0 15-16,2 0-16 0,-2 4-1 15,0-8 1-15,0 4 0 16,0 0 1-16,2 0-1 16,0-2 0-16,0 2 10 15,0-2-10-15,1 2-7 16,-1-2 7-16,0 2 1 16,0-2-1-16,-2 2 0 15,0 0 0-15,-2 0 27 16,0 0-27-16,0 2 0 15,-1-4 3-15,-5 2-2 16,-11 0-1-16,-5-2-11 16,-18 4-43-16,-12 2 41 15,-13 6-29-15,-9 2-2 0,-3 4 44 16,-11 4 0-16,-1 0-10 16,6 4 9-16,8-8 2 15,18 0 9-15,20-6-10 16,12-2-9-16,9-3 9 15,7-1 0-15,1-3 0 16,8-1-1-16,4 0 1 16,-2-1 5-16,2 1-5 15,-2-3-5-15,3 3 5 16,-3 0 2-16,0 0 8 16,0 0-10-16,-3 0 6 15,3 0 24-15,3-1-30 16,-6 1-1-16,6-2 1 0,2 2 6 15,-5-3 0 1,2 3-6-16,-2-1 0 0,2 1 14 16,-2 0-14-16,0-4-3 15,0 4 3-15,0 0 0 16,0-3 1-16,0 3-1 16,0 0 1-16,0 0 4 15,2 0-5-15,0-1-12 16,5-4 12-16,1 1 0 15,2 3 0-15,7-3-2 16,4 1 2-16,6-1-4 16,10 2 4-16,8 0-3 15,10-1 3-15,13-1 1 16,1-3 0-16,4 1-1 0,1 2 1 16,-5 3 0-16,-2-2-1 15,-7 1-13-15,-4 0 13 16,-12-2 0-16,-11 0 6 15,-12-2-6-15,-13 6 0 16,-6 0 23-16,-2 3-23 16,-2 0 0-16,0-3 7 15,0 2 4-15,2-2-1 16,-2 0-10-16,2 0 9 16,2 0 6-16,0-2-15 15,-2 2-7-15,0 0 7 16,0 0 0-16,2 0 0 0,-2 0-8 15,0-3 8 1,0 6 9-16,0-3-9 0,0 2-23 16,-2 6 22-16,0 8-84 15,0 10-194 1,-13 75-281-16</inkml:trace>
  <inkml:trace contextRef="#ctx0" brushRef="#br0" timeOffset="59986">5389 12494 845 0,'-4'0'156'0,"0"-1"-93"0,-10-3 29 0,7 0-80 0,-1-1 22 15,3 0-13-15,-2-2-19 16,0 3 25-16,1-2-27 16,4-2 9-16,-3 2-23 15,5 2-7-15,5-10-259 16</inkml:trace>
  <inkml:trace contextRef="#ctx0" brushRef="#br0" timeOffset="63873.12">5273 12294 1382 0,'-2'0'227'0,"2"-2"-110"0,-4 0-50 0,1-4-11 0,3 4 41 0,0 0-71 0,-2 2-14 16,2-2 27-16,0 0-17 16,0 0-11-1,-2 2 14-15,2 0 4 0,0 2 52 16,-2-2-47-16,2 0-7 15,-2 0 17-15,2 0 4 16,0 0-9-16,0 0 10 16,0 0-47-16,0 0 61 15,0 0-63-15,0-2 0 16,0 2 21-16,0 0-2 16,0 0 14-16,0 0-7 0,0 0-20 15,0 0 36-15,0 0-42 16,0 0-6-16,0 0 6 15,0 0 0-15,0 0-1 16,0 0 0-16,13-2 1 16,-9 0 5-16,6 2-5 15,3 2-6-15,-3 0 6 16,4 0 1-16,4 0-1 16,-2-2 0-16,-3 0 1 15,3 0 13-15,-3 0-14 16,1 0-3-16,1 0 2 15,-1 2 1-15,-1 0-10 16,5 0 8-16,-5 4 4 16,0-2 7-16,5 2-9 0,-2-2-3 15,1 4 3-15,1-4 0 16,-5 0 1-16,6 0-3 16,-6-2 10-16,3 2-4 15,-1 2-4-15,-1-2-9 16,-1 0 9-16,5 0 0 15,-3 2 0-15,5 2 0 16,0 0 0-16,-2-2 8 16,-2 2-8-16,-1-4-5 15,1 2 5-15,-1-2 0 16,-4-2 0-16,5 1 0 16,-5 0 1-16,3-1 14 15,1-2-15-15,-1 0-9 16,-1 2 9-16,3-2 0 0,-3 4 1 15,0-2-2 1,3 0 2-16,-1 2 5 0,-1-2-6 16,3 4-6-16,-1-4 6 15,3 1 0-15,-4-2 1 16,-1-1-2-16,1 0 7 16,-2 0-3-16,1 3-3 15,1-3-6-15,-1 0 6 16,-1 1 0-16,0-1 0 15,3 3 0-15,-2-3 0 16,3 0 2-16,-1-3-2 16,-1 2 0-16,7-3 7 15,-3-1-6-15,0-1 0 0,2 4-2 16,1 1 2-16,0-4 3 16,2 1-4-16,-3 0-3 15,2-1 3-15,2 0 2 16,-7 1-1-16,0-2-1 15,2 0 1-15,-2-2 8 16,2 2-9-16,-2-6-3 16,7 4 3-16,-6-2 0 15,4-2 0-15,-1 2-1 16,1-4 2-16,-2 4 2 16,4-4-3-16,-7 4-5 15,0-2 5-15,-2 0 0 0,-3 0-4 16,3 0 2-1,-1-2 4-15,-3 4 7 0,3-4-9 16,-2 1-17-16,0-5 17 16,3 0 0-16,-3-1-11 15,5-4 10-15,-2 0 2 16,-3-2 2-16,3 3-3 16,-5 2-4-16,0 0 4 15,-2 2 0-15,0 0-2 16,-1 4 2-16,0-4 0 15,-2 0-15-15,1 2 15 16,-3-2-15-16,0 0 9 16,6 0 6-16,-6-2-7 15,-2 0 7-15,3 4 0 16,-3-5 6-16,2 6-6 16,-2 0-11-16,-2 4 11 0,0 0 0 15,-2 0 0-15,0 2-1 16,0 1 7-16,0-4 6 15,-3 2-12-15,3-4 0 16,0 4 35-16,2-4-18 16,-2 4-16-16,2-2-2 15,2 2 11-15,-2 0 2 16,2 0-12-16,-2 0-10 16,-2 4 10-16,2 0 0 15,-2 2 9-15,0 0-9 16,0-2 9-16,-6 4 12 15,4-2-21-15,-3 0-12 0,1 2 12 16,-1-2 2-16,0-2-2 16,-4 4 0-16,0 0 9 15,2 0-5 1,-4 0-4-16,-1-2-4 0,3 2 2 16,-4-2 2-16,-1-2 0 15,3 2 0-15,-3 0 0 16,3 0 5-16,-1 0-5 15,3 0-6-15,1-2 6 16,-2 4 0-16,1-2 1 0,-3 2-1 16,-1-1 8-1,-1 0-2-15,-1 1-6 0,-2-4-14 16,2 3 14-16,-3-1 0 16,-1 3 2-16,4-3-8 15,-1 0 19-15,-3-2-5 16,6 0-8-16,-3 2-5 15,-1-4 5-15,5 0 3 16,-4 2 3-16,5-1-12 16,0 3 20-16,-6 3-8 15,2-5-6-15,-3 3-8 16,-3 2 7-16,-4-3 1 16,1 1-1-16,-5 2-10 15,2-4 22-15,2 4 1 16,-4 1-12-16,2-4-6 0,-2 1 4 15,4 2 2-15,-2-2 0 16,0 1 0-16,4 2 0 16,-4 0 3-16,8 0-3 15,-4 0-11-15,5 0 11 16,-3 0 0-16,8 5-8 16,-5-4 7-16,7 6 2 15,-6-6 6-15,2 4-7 16,1-4-7-16,-3 3 7 15,0 0 0-15,-1 0 0 16,3 1 0-16,-6 0 1 16,5 3 4-16,-6-2-5 15,2 7-8-15,-3-1 8 16,5 0 0-16,-2 2 1 16,2-4-7-16,-1 0 13 0,6 2-2 15,-5-2-5-15,7 2-8 16,-1-4 8-16,-1 2 0 15,1 2 0-15,1 4-7 16,-7 0 14-16,2 2-2 16,-2 0-5-16,5-2-2 15,-3-2 2-15,-1 2 1 16,4-4-1-16,-3 2 0 16,5 0 14-16,-3-2 2 15,1 4-16-15,4-1-7 16,-3 0 7-16,8 3 0 15,-7-4 0-15,5 3-1 16,4-1 7-16,-3 0 12 0,1 4-18 16,0 4 0-1,-4 0 10-15,3 0 2 0,3-2-6 16,2 2-6-16,2-2 9 16,0 4 9-16,4 6-18 15,3 0 0-15,5 2 15 16,-2 4-9-16,3-3-5 15,5-1-1-15,0-4 16 16,4-4 24-16,-3-4-40 16,-2-4 0-16,5 2 1 15,-1-4-1-15,0 0 1 16,-2 0-1-16,3-6 11 0,-5 2 16 16,6-6-27-1,-5 0 0-15,2-2 10 0,-2-1 8 16,-5-3-17-16,3 0-1 15,-3-3 15-15,-1 1 12 16,0 2-27 0,-3-2 0-16,-1 0 20 0,-2 0 5 15,-2 2-8-15,-1-2-7 16,-1 0 7-16,2 0 44 16,-2 2-61-16,0-2 0 15,0 2 9-15,-2 0-1 16,3-2 5-16,-3 2-13 15,0 0 2-15,0 0 14 16,0 0-16-16,-3 0-13 16,3 0-4-16,0 2 11 0,0 10-258 15,-23 63-492-15</inkml:trace>
  <inkml:trace contextRef="#ctx0" brushRef="#br0" timeOffset="66370.39">5219 13605 1808 0,'-2'0'306'0,"2"-1"-150"0,0-2-143 0,0 3-13 0,2 3-57 0,6 7-201 15,0 35-538-15</inkml:trace>
  <inkml:trace contextRef="#ctx0" brushRef="#br0" timeOffset="68769.88">2270 13008 563 0,'-4'2'889'0,"1"0"-788"0,-4 4-82 0,3 2 62 0,0-4-22 0,-1 2-34 16,-1-2 77-16,1 2-55 15,0 2-23-15,3-2-2 16,2 4-11-16,2 8 43 16,3 2-3-16,2 10-30 15,6 8 69-15,1 4-59 16,1 6-2-16,8 2 2 0,-4 1-29 15,3-1 37 1,-1-4-39-16,-4-6 0 16,-1-6 4-16,-7-6-4 15,-1-10-4-15,-2-8 2 0,-6-6 4 16,0-8 32-16,-6-6-34 16,-4-8-27-16,-5-14 18 15,-10-14-51-15,-4-8-7 16,-2-6-34-16,-1-1 1 15,3 3 73-15,5 4-17 16,9 7 44-16,1 6 17 16,14 11-16-16,2 8 7 15,4 6 6-15,2 8-13 16,0 6 38-16,5 4-12 0,6 4-12 16,3 10 107-1,12 2-86-15,7 8 39 0,9-2-17 16,4 3-52-1,5-8 35-15,-3 2-41 0,-7-2 0 16,-3-1 9-16,-3 6-9 16,-9 1 0-16,-3-1-1 15,-4 0 7-15,-14 0-24 16,-3-2-9-16,-6 2-124 16,-8 2-50-16,-44 34-615 15</inkml:trace>
  <inkml:trace contextRef="#ctx0" brushRef="#br0" timeOffset="69003.06">2435 13483 1200 0,'-2'-4'686'0,"-3"0"-533"0,3 0-43 0,2 0-44 0,4 0-65 0,7-8 40 16,10 0-41-16,3-6-9 16,12 4-16-16,1 2-136 15,3 8-61-15,32-12-992 16</inkml:trace>
  <inkml:trace contextRef="#ctx0" brushRef="#br0" timeOffset="69353.89">2844 13248 1561 0,'3'0'181'0,"4"0"-115"16,6-1-57-16,9-2 33 15,5 2 59-15,9 1-88 16,4 1 11-16,3 6-9 16,1-1-13-16,-4-2 23 0,-9 0-25 15,-7-3 0 1,-10-2 20-16,-5-6-14 0,-3 3 10 16,-3-3 35-16,-3-8-24 15,-5-6 9-15,3-8-36 16,-2-3 0-16,-1-4 0 15,0 2 0-15,1 0-1 16,2 6-11-16,0 6-16 16,2 12-49-16,2 10-193 15,14 30-237-15</inkml:trace>
  <inkml:trace contextRef="#ctx0" brushRef="#br0" timeOffset="69869.11">3291 13032 1542 0,'-7'0'187'0,"0"-2"-44"16,-4 0-64-16,4 0 76 15,-1 4-83-15,5 0-72 16,3 6 53-16,0 14-40 15,3 10-10-15,1 10 26 16,5 0-28-16,1-7 26 16,7-10-27-16,5-7 0 15,0-6 10-15,2-9-10 0,3-11 0 16,-2-6 2-16,6-11 4 16,0-1 6-16,-2-2-12 15,9 6 0 1,2 10-6-16,9 16 6 0,9 16 0 15,2 20 20-15,-2 15-12 16,-3 15 17-16,-10 16-25 16,-20 8 0-16,-14-8-16 15,-22-6 16-15,-16-15-6 16,-18-21-2-16,-13-20 16 16,-6-20-5-16,-7-26-3 15,6-18 0-15,7-18-9 16,12-13 9-16,17-9-11 15,15-6 2-15,18-2-4 0,21 3 1 16,13 7-18-16,9 14 6 16,1 20 4-16,-3 20-236 15,28 38-292-15</inkml:trace>
  <inkml:trace contextRef="#ctx0" brushRef="#br0" timeOffset="70235.52">2934 14307 1512 0,'-5'-2'313'0,"1"-2"-83"0,-5-4-68 0,5-6-71 0,4-6-46 0,11-8 110 15,6-4-86-15,14-14-9 16,10-5 0-16,7 0-36 0,4-2 12 15,0 9-36 1,-8 6-48-16,-1 16 34 16,-10 14-224-16,-9 16-280 0,-15 70-125 15</inkml:trace>
  <inkml:trace contextRef="#ctx0" brushRef="#br0" timeOffset="70387.32">2943 14373 1755 0,'11'-18'224'16,"4"0"-154"-16,12-22 8 15,8 0-24-15,4 4-37 16,-1 10-17-16,47 0-275 0</inkml:trace>
  <inkml:trace contextRef="#ctx0" brushRef="#br0" timeOffset="72637.07">5699 13178 1333 0,'-2'-4'273'0,"-3"-6"-103"0,1-1-85 0,-3-8 68 0,2 3-61 16,3 0 29-16,-4 0-29 15,4 4-26-15,-1 0 0 16,3 2-29-16,-2-2-36 0,2 4 95 15,0 2-89 1,-2 2 8-16,2 4 30 0,0 0-7 16,0 4 13-16,0-2-51 15,0 4 6-15,4 12 22 16,1 12-26-16,5 20-2 16,0 12 37-16,-1 2-20 15,-3 1-1-15,-2-9-16 16,4-12 0-16,-8-8 15 15,2-10-15-15,-2-8 0 16,0-8 0-16,0-8 1 16,0-2 25-16,2-2-26 15,0 0 0-15,3 0 24 16,3 0-24-16,1 0 0 16,9-4 19-16,-2-2-8 15,6-2 31-15,0-4-42 0,5-2 0 16,2 0 19-16,2-4-19 15,1 2-10-15,-3 4 1 16,-5 0 18-16,-2 8-21 16,-4 4-21-16,-5 2-77 15,1 4 10-15,-7 2-166 16,1 8-76-16,4 34-115 16</inkml:trace>
  <inkml:trace contextRef="#ctx0" brushRef="#br0" timeOffset="74635.03">6322 12964 1489 0,'3'0'240'0,"-3"0"-153"0,0 2-73 0,5 2 68 0,1 6-61 0,7 4 30 0,1 6 54 16,-1 2-61-16,5 0-5 15,-5 0-1-15,0 0-37 16,-3-2 61-16,-1-6-62 15,-3 0 0-15,-4-4 3 16,-4 2-2-16,-2-4 9 16,-9 1-10-16,1-2 11 0,-3-3 5 15,-3-6-16 1,3-7-4-16,-2-8-7 0,0-11 11 16,3-6 0-16,4-8-18 15,-4 0-36-15,7-2 39 16,5-1-3-1,4 4-17-15,5-1 34 0,7 6-16 16,-2 5 16-16,2 9 1 16,4 6 0-16,-4 10-24 15,-2 10 24-15,2 12 0 16,-5 12 16-16,-7 10-13 16,-4 9-1-16,-7 3-4 15,-7 2-38-15,-1-8 23 16,-8-4 17-16,5-12 0 0,-3-6 8 15,10-6-7 1,5-10 7-16,6-4 35 16,2-2-31-16,4-4 33 0,7-2-45 15,11-4 0-15,7 2 18 16,9-2-9-16,0-2-7 16,5 4-2-16,-4 0 10 15,1 0 53-15,-2 2-57 16,-5-6 5-16,-6 6 53 15,-2 0-32-15,-11 2-31 16,-6 2-1-16,-3 2 14 0,-5 0-19 16,0 0 5-1,0 2-105-15,0 0-85 0,4 8-47 16,-17 20-619-16</inkml:trace>
  <inkml:trace contextRef="#ctx0" brushRef="#br0" timeOffset="75452.72">6111 13830 1454 0,'0'-2'315'0,"0"2"-223"0,0-2 35 0,5 0-29 0,1 2-23 0,10-6 57 15,4 2-23-15,9-4-49 16,2 0 27-16,7-2-61 16,2-4 79-16,7-2-83 15,4-2-13-15,4-10 38 16,8-4-28-16,7-11-18 15,5-3-1 1,-1-6 14-16,-1-4 2 0,-4-2-16 16,-7 2-7-16,-4-1 7 15,-8 2 0-15,-6-2 0 0,-6 3-2 16,-9-4 4 0,-11 2-32-16,-12-6 30 0,-6 0-71 15,-11-5 55-15,-11-1-5 16,-7 4 13-16,-11 4 7 15,-5 2 1-15,-1 8 4 16,-4 6-4-16,6 11-7 16,-3 9 6-16,-7 5 1 15,-3 8-6-15,-13 4 5 16,-5 2 2-16,-1 7 11 16,0 6-12-16,1 0-11 15,-1 2 11-15,3 7 1 0,1 2-1 16,-1 4-1-1,-6 4 1-15,-1 4 4 16,-2 7-4-16,-5 4-10 0,-3 4 8 16,2 4 2-16,3 4-1 15,5 2 1-15,13 2 0 16,15-1 18-16,10 3-18 16,16-2 0-16,3 8 0 15,8 4 0-15,4 1 0 16,6 1 0-16,10-2 7 15,15 0 29-15,11 0-36 16,12-3 1-16,5-3 37 16,8-10-20-16,4-10-16 15,0-8-4-15,1-12 14 16,3-8 32-16,5-8-44 16,2-20 0-16,10-12 24 0,1-10-5 15,0-10-13-15,3-8-6 16,-7 0-25-16,-2-1 14 15,-7 11-146-15,-4 8-157 16,44-24-323-16</inkml:trace>
  <inkml:trace contextRef="#ctx0" brushRef="#br0" timeOffset="76616.11">4244 14552 1671 0,'-2'0'170'0,"0"0"-170"0,0 4-11 0,10 32-326 0</inkml:trace>
  <inkml:trace contextRef="#ctx0" brushRef="#br0" timeOffset="76786.02">4135 14518 1650 0,'-7'4'0'0,"-31"26"-385"0</inkml:trace>
  <inkml:trace contextRef="#ctx0" brushRef="#br0" timeOffset="81421.82">7359 12268 1421 0,'-2'0'253'0,"2"2"-152"0,0-2-5 0,-2 0-39 0,2 0-29 0,0 0 22 0,0 0-31 15,0 0 38-15,0 0-57 16,0 0 17-16,0 0 20 16,0 0-29-16,0 2-2 15,2 0-6-15,0 4 10 16,4 2 29-16,1 0-15 16,2 2-16-16,0 4 62 15,4-2-59-15,3 4 1 0,-1 4 1 16,3 0-4-16,-3 2 35 15,-1-2-44-15,2-2 0 16,-5 0 21-16,-4-5-21 16,-3-9 0-16,-2-4 1 15,0-3 10-15,1 2 40 16,2-6-51-16,6-3 1 16,2-8 83-16,3-5-63 15,1-4-7-15,1-5-2 16,7-6 3-16,0-10 9 15,12-12-24-15,1-10 0 16,6-12 36-16,1-1-36 16,-3-1 0-16,3 4 5 15,-3 3 4-15,-2 8 54 0,-1 6-63 16,-8 17 10-16,-4 10 50 16,-10 12-54-16,-6 10-6 15,-6 8 0-15,-1 4 20 16,-4 0 13-16,0 2-33 15,0 0 0-15,0 0 31 16,-2 2-31-16,2-2 0 16,0 0-6-16,0 2 30 15,0-2 5-15,0 0-29 16,0 0 0-16,0 0 12 16,0 0-12-16,0 0-15 15,0 2 7-15,7 8-112 16,1 16-67-16,-12 104-545 0</inkml:trace>
  <inkml:trace contextRef="#ctx0" brushRef="#br0" timeOffset="85074.2">9021 11909 1304 0,'-2'0'262'0,"0"-2"-146"0,-5-2 20 0,4 0-71 0,-1 0 8 0,-1 0 10 0,3 0-22 15,-2 2 40 1,2 0-46-16,0-2-32 0,0 4 106 15,2-2-78-15,-3 2-12 16,3 0 18-16,-2-2-41 16,2 2 40-16,-2-2-50 15,-1 2 4-15,3 0 60 16,0-2-69-16,-2 2 6 16,4 2-4-16,-4 0 7 15,2-2 7-15,0 2-17 16,0 0 0-16,2 4-21 15,-2 0 21-15,3 10-13 0,1 4 12 16,3 8 2 0,-1 6 8-16,5 5-9 0,5-3 0 15,-5 0 4-15,1-7-4 16,1-3-13-16,-7-8 13 16,-2-4 0-16,2 1 15 15,-2-5-15-15,-2 0 0 16,0 2 3-16,1 0-3 15,-3 0-7-15,2 4 5 16,-2 0 4-16,2-4 11 16,0 2-13-16,-2 0 0 15,2 2 20-15,-2-2-20 16,2-4 0-16,-2 2-11 16,0-4 22-16,0-2 1 15,0 6-12-15,0-4 0 0,0 2 12 16,0 4-12-1,6 0-2-15,-6-2-5 0,2 5 14 16,0-2 14-16,0 3-21 16,2 1 0-16,-1-1 5 15,1-2-5-15,0 6-2 16,0 4-7-16,4 4 18 16,-6-4 0-16,0-10-9 15,3 0 0-15,-5-2 18 16,2-4-18-16,0 4 0 15,0-2-1-15,-2 2 2 16,2-2 13-16,0 8-14 16,1-2 0-16,-1 2 10 15,0 0-10-15,3-3-10 16,-3-2 8-16,3 2 4 0,-1-2 5 16,-2 3-7-16,0-1 0 15,-2-3 14-15,5 0-14 16,-3-2-5-16,-2 0-1 15,2 4 12-15,0-4 8 16,1 6-14-16,-1 0 0 16,0 0 1-16,3 4-1 15,-1-2-1-15,0-1-7 0,-1-1 16 16,1-5-10 0,0 3 2-16,2 2 0 0,-2 4 0 15,0-4 0 1,-2 3-6-16,0-3 0 0,3-3 12 15,-3 0 3 1,0-1-9-16,0 0 0 0,-2 4 2 16,2 2-2-16,2 0-2 15,-4 0-7-15,0-6 18 16,2 0-4-16,0-2-5 16,0 2 0-16,0-2 4 15,2 4-4-15,-1 0 0 16,-1 2-7-16,2-3 14 15,-2 0-8-15,0-3 1 16,2 2 0-16,0-1 7 16,-4-4-7-16,2-3-1 15,-2-2-16-15,0-1 34 0,0-2-10 16,0-1-7-16,0 0 0 16,0 5-6-16,0-5 6 15,0 0 0-15,0 0-6 16,0-5 17-16,0 5 4 15,0 0-15-15,-2-1 0 16,2 1 19-16,0-3-19 16,-2 2 0-16,-4-2 0 15,0-3 20-15,-9-3-20 16,-3-4 0-16,-5-5-29 16,1 0-2-16,-2 0 16 15,-1-4-38-15,0 0 26 16,4 0 5-16,-2 2-1 15,7 2 23-15,1 8 0 16,6-2 0-16,2 4 0 0,3 4-7 16,-1 0 5-16,1-2 4 15,4 4 8-15,-2-2-10 16,0 0 0-16,-5 0-12 16,7 0 13-16,-3-4-1 15,3 0 1-15,3 0 8 16,-3-2 21-16,0 4-30 15,0 0 0-15,0-2 21 16,0 4-21-16,0 2 0 16,0 0-1-16,2 0 7 15,-2 2 25-15,0 0-31 16,5 0 0-16,-10 2 18 16,5 0-18-16,7 0-16 0,-1 5 15 15,7 4 1-15,8 5 20 16,-1 2-20-16,7 6 0 15,-6 0 6-15,6 4-6 16,-4-4-5-16,2 2-2 16,-6-2 14-16,4 0-8 15,-5-2 1-15,-1 0 0 16,-3-4-2-16,-3 0 2 16,3-1-10-16,-8-8 9 15,1 1 1-15,-3-3 9 16,0-1-9-16,1-1 0 0,2 4-3 15,0-5 3 1,-3 1-6-16,0 2 0 16,0-1 12-16,-1-4-1 0,-3-2-5 15,0 0 0-15,0 0 7 16,0-2-7-16,0 0-12 16,2-2 12-16,3 1 0 15,-1-2 0-15,5-5 0 16,4-11 0-16,1-2 26 15,1-5-26-15,3-8-3 16,0-1-5-16,2-5 16 16,-2 0-11-16,-1 0 3 15,-1 6 0-15,-5 4 1 16,-2 14-1-16,-2 6 0 0,-5 6-9 16,1 3 18-1,-3 3-3-15,0 0-6 0,0 0 0 16,0 3 8-16,0-3-8 15,0 0-11-15,0 0 10 16,0 0 2-16,0 0 15 16,0 0-16-16,0 0 0 15,0 0 0-15,0 0 0 16,0 0-3-16,0 0-10 16,0 0 26-16,0 0-5 15,0 0-8-15,0 0 0 16,0 0-45-16,0 0 27 15,0 0-162-15,0 18-105 16,-16 46-401-16</inkml:trace>
  <inkml:trace contextRef="#ctx0" brushRef="#br0" timeOffset="89620.31">9399 14418 1066 0,'-2'-3'265'0,"-2"3"-100"0,0 0-129 0,-1 0 26 0,1 0 89 0,-1-1-118 15,0 1-10-15,-1 0-5 16,0 0-11-16,-6 0 55 16,1 0-50-16,0 0 4 15,-5 0 16-15,3 1-32 16,-3 6-5-16,-1 7-1 15,1-5 2-15,-7 5 2 16,6 3-50-16,-1-3 5 16,3-2 17-16,3-2 26 15,3-2-2-15,1 6 6 16,-1-6 1-16,4 2 30 16,0-4-31-16,1 0 0 15,0 4 55-15,2-2-54 0,-1 2-1 16,3-2 21-16,3 2 0 15,-1-2 23-15,0 2-44 16,2 2 0-16,6 2 51 16,1 4-50-16,2 0 11 15,3 0-4-15,1 4-7 16,1-4-2-16,5-5 0 16,-6-2 1-16,1 0 13 15,-1-4-13-15,-1-3 0 16,3 0-1-16,-6-1 2 15,2-2 21-15,3-1-22 16,-2-1 0-16,3-2-26 16,-2-1 26-16,0-1-3 15,1-5-3-15,-5 1 12 0,-1-7-13 16,3 5 7-16,-3-2 0 16,-2-5-32-16,6 2 32 15,-5-2-30-15,-2 4 5 16,0 2 8-16,0 0 7 15,-5 4-8-15,1 2 18 16,-5-4-2-16,2 4 2 16,-2-4 0-16,0-2 0 15,0 0 0-15,-2-6 18 16,0 2-18-16,-1 4 0 16,-1-2 29-16,-5 4-28 15,2-2 26-15,-4 2-3 16,0 2-16-16,-5-4 10 15,3-2-18-15,-5 5 0 16,0 0 7-16,1-4-7 16,-4 3-9-16,1-4 9 0,-2 6 1 15,2-2 23-15,0 2-24 16,2 4 0-16,0 4 62 16,5 3-62-16,-3 2-23 15,1 1 23-15,-1 5 1 16,3-1 5-16,-3 4-6 15,5-6 0-15,0 6 4 16,2-6-4-16,-2 3-10 0,4 2 8 16,3 1 4-1,2-1 7-15,2 8-9 0,0-3 0 16,2 0-12-16,0 0 12 16,0 0-6-16,5 0 5 15,2 0 2-15,-3-4 25 16,6 2-26-16,-1 2 0 15,5-4-1-15,-1 4 1 16,1-2-7-16,1-4 6 16,1-1 2-16,3-2-13 15,-4-3 10-15,-1 2 2 16,1-4-25-16,-1-4 25 16,-1 0-33-16,2 0 31 15,-4-4 2-15,0-1 3 16,0-2-3-16,-2 1 0 0,1 1-25 15,3-4 25 1,-1 1-27-16,-1 0 15 0,1-2 12 16,-3-2-9-16,-1-4 3 15,4-2 6-15,-5 6 9 16,0-6-9-16,-5 0 0 16,-1-4 0-16,-1 4 0 15,-2-2 25-15,-2 0-25 16,-3 2 0-16,-4-4-27 15,-4 0 27-15,-3 4-40 16,1 0 13-16,-5-4 16 16,-1 3 5-16,-3 3-30 15,2 2-7-15,-1 4 11 0,3-2 25 16,-2 6-86 0,6 6 7-16,-1 0 37 0,5 4 14 15,-1 5-7-15,2 2 30 16,0 1 12-16,2 6 15 15,1 0-3-15,2 5 27 16,2-1 36-16,4 1-10 16,0 2-65-16,4-1-36 15,6 2-71-15,11 10-227 16</inkml:trace>
  <inkml:trace contextRef="#ctx0" brushRef="#br0" timeOffset="90284.87">9524 14740 1165 0,'0'0'0'0,"2"-4"-22"0,3-6-340 0</inkml:trace>
  <inkml:trace contextRef="#ctx0" brushRef="#br0" timeOffset="92620.47">21699 13046 1661 0,'-3'4'226'16,"3"-4"-53"-16,-2 2-122 16,2-2 21-16,0 0 12 15,0 2-26-15,2 6 13 16,3 4-16-16,2 4-20 15,3 0 112-15,-3 2-102 16,3-4 19-16,-2 4 10 16,1 2-19-16,5 4 17 15,-6 6-66-15,3 9 23 16,-1-1 52-16,3 2-81 16,-5-4 0-16,4-8 9 15,-3-12-3-15,-3-4 12 0,-1-10-18 16,2-8 0-16,8-14 45 15,18-22-45-15,23-28 0 16,67-80 10-16,49-39-9 16,24-6 3-16,-72 85-4 15,-68 60 0-15,-5 6-23 16,0 8 23-16,43-39-22 16,-16 13 22-16,-13 14 0 15,-17 10 2-15,-11 12-2 16,-11 4 0-16,-10 10 15 15,-8 2-15-15,-3 8 0 0,-5 0 24 16,0 2-11 0,0 0 1-16,-2 0-14 0,2 2-54 15,-3 4 12-15,-1 0-763 16</inkml:trace>
  <inkml:trace contextRef="#ctx0" brushRef="#br0" timeOffset="116055.63">21226 5606 1232 0,'0'-2'369'0,"0"2"-221"0,0 0-22 0,-2 0-48 0,2-2 65 0,0 2-88 0,-2 0 7 16,2 0 26-16,0 0-16 16,0 0 6-1,0 0-7-15,0 0-53 0,0-2 108 16,0 4-47-16,0-2-29 15,0 0 47-15,0 0-41 16,0 0-10-16,0 2-1 16,2-2-43-16,-4-2 76 15,2 2-78-15,0 0 0 16,0 0 15-16,16 2-15 16,-1-2 1-16,8 0-1 0,10-4 17 15,4 0 14 1,3-4-31-16,3 2 0 0,-5-2 5 15,-7 0-5 1,-2 4-8-16,-8 2 7 0,-13 1 2 16,-6 1-7-1,-4 1 6-15,-6 3-25 0,-11 6 24 16,-12 4 1-16,-11 8 0 16,-9 3 0-16,-3-3 2 15,5 0 20-15,6-2-22 16,8-4 0-16,10-6 3 15,12-2-3-15,9-2-9 16,4-6 8-16,0 0 2 16,4-4 0-16,1 2-1 15,3 2 0-15,10-4 2 16,5 2-2-16,8-4 1 16,3-4-2-16,-1 3 7 0,-4 2-39 15,-2 3 33-15,-10 2-177 16,-5 6-93-16,-20 48-304 15</inkml:trace>
  <inkml:trace contextRef="#ctx0" brushRef="#br0" timeOffset="116956.2">22877 5474 1333 0,'3'0'562'0,"-3"4"-458"0,0-2 26 0,0 2-8 0,2 2 7 16,0 2-51-16,4 0-30 15,6 0 19-15,-1-4-49 16,5-2-16-16,3-2 97 16,2 0-83-16,-2-4 11 15,2 0 3-15,-5-2-29 16,-1-2 23-16,-9 4-24 16,-4 2 0-16,-2 2-27 15,-4 4 27-15,-11 2-36 0,-12 6 35 16,-8 4 1-1,-6 2 12-15,3-2-12 0,14-2 0 16,4-8 53-16,14-2-43 16,6-1 4-16,2-6 17 15,4 3-20-15,12-2 33 16,6-2-44-16,12 0 0 16,5-1 24-16,-6-4-24 15,-4 4-7-15,-8-2 7 16,-12 5-107-16,-3 0-83 15,-14 6-339-15,-50 10-764 16</inkml:trace>
  <inkml:trace contextRef="#ctx0" brushRef="#br0" timeOffset="127722.47">23686 6082 1673 0,'0'0'288'0,"0"0"-246"0,0 0-5 0,0 0 125 0,0 0-106 0,0 0-47 16,2 0 12-16,-2 0-20 16,0 0 24-16,0 0-14 15,-2 0-10-15,2 0 86 16,0 0-78-16,0 0-9 15,0 0 24-15,0 0-5 16,0 0 8-16,0 0-21 16,0 0 5-16,0 0 53 15,0 0-63-15,0 0 10 16,0 0 8-16,0 0-5 0,4 8 1 16,-4 4-11-16,-2 8-2 15,4 8 61-15,0 10-63 16,1 6 0-16,-1 6 20 15,1 6-11-15,-3 1 3 16,2 5-12-16,-2 2 1 16,-2 0 23-16,-1-2-24 15,1-6 0-15,2-2 2 16,2 4 4-16,1-3 0 16,3-7-6-16,-6-8 0 15,3-10 11-15,-1-6-11 16,-2-4-5-16,0-4 5 0,0-5 1 15,0-6 5-15,0-1-6 16,0 0 2-16,0-4 11 16,0 0-13-16,0 0 0 15,0-4 9-15,0 4-3 16,0 0-5-16,0 0-1 16,0 0 7-16,0 0 5 15,0-2-12-15,0 2-3 16,0 0 3-16,0-2 0 15,0 0-5-15,-2 0-51 16,-1-4-142-16,-1-4-42 16,-8-28-297-16</inkml:trace>
  <inkml:trace contextRef="#ctx0" brushRef="#br0" timeOffset="128688.86">23521 6775 682 0,'0'3'865'0,"0"-3"-703"0,0 1-137 0,3-1 67 0,1 5-59 0,0 0-9 15,5 6 24-15,0 3-24 0,2 8 15 16,-2 7 27-16,5 8-60 15,-3 1 75-15,-1 0-66 16,2-8-9-16,-1-4 63 16,-5-8-38-16,2-6-5 15,-2-4 11-15,1-3-23 16,-3-8 82-16,8-3-50 16,-1-3 8-16,4-12 33 15,7-3-31-15,-1-8-14 16,1-4 3-16,-2 4-32 15,-4 0 56-15,-1 0-69 16,-3 7 0-16,-4 6 4 16,-3 6-4-16,-3 4 1 0,-2 3-2 15,0 3 9-15,-2 2-2 16,2-2-6-16,0 3-9 16,2 0 8-16,-2 3 1 15,0-6-1-15,0 3 1 16,0 0 0-16,0 0-3 15,0 3 3-15,0-3-8 16,0 1 8-16,0-1 0 16,-2-4 1-16,2 4-2 15,0 0 9-15,0 0 2 16,0 0-10-16,0 0 0 16,0 0 2-16,0 0-2 15,0 0 0-15,0 0-1 0,0 0 10 16,-5-14-3-16,1 13-6 15,0-3 0-15,-6 1-10 16,-5 3 10-16,-10 4-14 16,-6 3 14-16,-4 8 0 15,-8 7-23-15,1 1 23 16,2 4-6-16,4-2-18 16,5-1 24-16,11-4-51 15,2-4-36-15,11-4-84 16,5-6 2-16,2 2-140 15,18-10-423-15</inkml:trace>
  <inkml:trace contextRef="#ctx0" brushRef="#br0" timeOffset="157323.01">24368 3036 1377 0,'0'0'272'0,"0"0"-149"0,-3 0-41 0,3 0-14 0,0 0-38 0,-2 2-29 0,2-2 58 0,0 0-58 16,-2 1 7-16,2-1 44 15,-2 3-19-15,-2 3-10 16,-5 2-23-16,-5 8 19 16,1 0 31-16,-7 10-43 15,-5 10-1-15,-8 14 26 16,-5 8 82-16,-9 11-60 15,-2 3 3-15,-2-4-36 16,-1 0 103-16,0-4-94 0,2-4-16 16,2-3 44-16,3-9-8 15,7-6-20-15,9-6-30 16,11-6 28-16,5-4-11 16,4-8-17-16,4-2-9 15,5-8 7-15,0-2 2 16,0-4-8-16,0 0 7 15,0-2 2-15,0 0 3 16,0-2-4-16,3 2 0 0,-3-2 9 16,0 0-8-1,0 2 1-15,-3-2-2 0,3 2 1 16,3-2-34 0,-3 2 27-16,2-4-78 0,-2-2 33 15,4-8 18-15,-1-4-9 16,-1-6 27-16,0-2-18 15,-2 0 2-15,0 0 25 16,0 0 3-16,-2 2 1 16,2 2 2-16,2 4-8 15,-2 3 7-15,0 5 2 16,2 9 7-16,-4 1-8 16,2 4-6-16,-2 0 6 15,-3 3 0-15,-1 5-1 16,-4 8 0-16,0 2 1 0,-1 3-6 15,-1-6 6-15,6 0 0 16,-1-3 6-16,3-2-6 16,-2-2-6-16,4-4 4 15,0-2 4-15,2-2 5 16,-2 0-7-16,2-4-10 16,2 0-4-16,0-2 14 15,0-2-25-15,8 0 25 16,1-2 0-16,11-6 22 15,10-2-22-15,-1-2 0 16,6-2 5-16,5 0-5 16,3 3 0-16,0-3-1 15,-2 4 2-15,-10 6-10 0,-8 6 9 16,-17 2-14 0,-8 6 14-16,-6 6 0 0,-15 9-18 15,-3 3-38-15,-12 2-52 16,-4-4 71-16,0-6-34 15,-2-2-31-15,0-6-6 16,-52-8-405-16</inkml:trace>
  <inkml:trace contextRef="#ctx0" brushRef="#br0" timeOffset="167792.95">16111 11869 1207 0,'-5'-2'276'0,"3"2"-82"0,-2-4-98 0,-1 0 22 0,0-2-14 0,1 2-29 16,-3 0 45-16,5 0-71 15,-2 0-7-15,0-2 24 16,1 4-7-16,3 0-17 15,-2 2-17-15,2-2-17 0,0 2 82 16,0 0-90-16,-2 0 6 16,2 0 24-16,0 0-11 15,2 0-11-15,-2 0-8 16,0-2 13-16,0 2-23 16,0 2 10-16,0-2-20 15,2 2 20-15,1 0 0 16,1 0-1-16,5 2 1 15,-1 0 0-15,4-2 6 16,-1 4-6-16,7 0-4 16,1 6 4-16,4-2 0 15,-3 4 0-15,5-4 0 0,-6 2 6 16,4-6-3 0,-3 0-3-16,0-4-5 0,0 4 5 15,1-6 0-15,-2 0 2 16,-1-4-4-16,5 0 8 15,-6-2 12-15,1-2-18 16,0-4 0-16,0 2 8 16,-1-4-1-16,-1 2-6 15,1-2-1-15,-3 4 1 16,5-6 19-16,-4-2-20 16,1-2-2-16,1-2 2 15,-3-3 9-15,-5 1-7 16,-3-2 22-16,-2 0-23 15,-8 1 86-15,2-4-87 16,-2 3 8-16,-5 0 17 0,-1 2-1 16,-1-2-16-16,-7 4-8 15,1-4 16-15,-8 2-2 16,1-4-14-16,-3 3-5 16,0 1 4-16,3 1 1 15,-3 5-1-15,3 0 0 16,-5 0 1-16,-1 7 6 15,4-1-6-15,-6 4-24 16,3 4 24-16,0 2 0 16,6 2-12-16,-6 2 11 15,2 2-10-15,-2 2-26 16,0 6 37-16,-2-2-60 16,-1 7 59-16,-1 2-18 15,-2 2 1-15,-4 7 18 16,6-2 0-16,4 0 3 0,5 2-3 15,3 2-14-15,5 8 8 16,10 6 6-16,8-2-10 16,14 0 2-16,11-4 8 15,11-8-3-15,6-4 3 16,5-8-24-16,0-5 14 16,0-5-13-16,-2-4-97 15,-5-2-64-15,5-2-185 16,44-10-1107-16</inkml:trace>
  <inkml:trace contextRef="#ctx0" brushRef="#br0" timeOffset="169356.64">19167 11392 1724 0,'0'0'348'0,"0"0"-234"0,-2 0 54 0,2 2-57 0,0 2-81 0,4 6 58 16,4 8-44-16,-2 6-20 16,3 4-12-16,0-2 6 15,0-2 24-15,0-6-42 16,-3-4 0-16,1-4 23 16,-4-6-23-16,1-2 1 15,0-8 11-15,7-4-5 16,16-18 109-16,15-18-104 15,18-22 4-15,12-14 2 16,6-13-18-16,-2-9-61 16,-5 0-70-16,-4-3-184 15,55-97-60-15</inkml:trace>
  <inkml:trace contextRef="#ctx0" brushRef="#br0" timeOffset="174308.42">15794 11729 1139 0,'-8'-8'734'0,"2"4"-527"0,-6-10-69 0,-5 0 42 0,-4 5-26 0,-12 1-17 0,-15 4-73 16,-12 7-64-16,-15 4 109 16,-17 8-77-16,-73 14 38 15,-35 22 25-15,-18 21-50 0,79-20 0 16,12 8-45-16,5 0 19 16,68-26 28-16,3-2-47 15,6-4-11-15,-44 27 11 16,16-9 2-16,13-10 5 15,18-10-7-15,17-10 0 16,12-8 3-16,8-4-3 16,5-4-20-16,2-2 20 15,1 0 0-15,1 2-14 16,5-2 13-16,2-2 2 16,3 2 17-16,-4-4-18 0,-1 2 0 15,-4 4 8 1,-3-2-7-16,-4 2 9 0,2 0-10 15,0 0 0-15,0 0 22 16,0 0-22-16,2 2 0 16,-2-4 8-16,0 2-8 15,0 0 0-15,3-2-12 16,-1-2 12-16,6-8-2 16,5-4 2-16,6-8-42 15,1-12 24-15,5-7-30 16,-4-7 0-16,4-6 2 15,0 0-7-15,-8 8 25 16,-3 12 22-16,-3 14-17 16,-7 14 16-16,-6 8-1 15,-5 14-10-15,-8 18 17 16,-7 16 1-16,-12 21 10 16,-3 4-10-16,-4-1-4 0,3-5 4 15,3-11 1-15,4-10-1 16,6-10 0-16,2-8 1 15,10-12 24-15,7-6-25 16,6-10 0-16,0-2 21 16,6-10-10-16,5-6-11 15,10-12 0-15,3-2 1 16,7-4 10-16,3 6-11 0,1 4-14 16,3 6 14-1,5 4 0-15,1 6-4 0,0-3 3 16,1 6 2-16,-5-1 4 15,-9 0-5-15,-8 2-12 16,-13 3 11-16,-7 2 1 16,-6 1 0-16,-5-3-1 15,-10-7 17-15,-14-3 1 16,-7-11-17-16,-8-7-14 16,0-3 2-16,-2 2 12 15,-2 6-37-15,8 8-74 16,5 10-339-16,-30 16-466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44:41.222"/>
    </inkml:context>
    <inkml:brush xml:id="br0">
      <inkml:brushProperty name="width" value="0.05292" units="cm"/>
      <inkml:brushProperty name="height" value="0.05292" units="cm"/>
      <inkml:brushProperty name="color" value="#FF0000"/>
    </inkml:brush>
    <inkml:context xml:id="ctx1">
      <inkml:inkSource xml:id="inkSrc114">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1" timeString="2024-11-12T03:48:18.730"/>
    </inkml:context>
  </inkml:definitions>
  <inkml:trace contextRef="#ctx0" brushRef="#br0">11296 15547 632 0,'-4'5'171'15,"2"0"-54"-15,-6-1-54 0,2 1 52 0,1-1-41 0,3 1-11 0,0-5-39 0,0 0 94 0,2 0 20 16,-2 0-40-16,2 0-2 16,0 0-48-16,0 0 3 15,0 0 33-15,0-5-20 16,0 5 2-16,2 0 35 16,-2-4-16-16,0 4 8 0,0 0-16 15,0-1-16-15,0 1 58 16,0-3-61-16,0 3 1 15,0 0 7-15,0-1 0 16,0 1 19 0,0 0-53-16,0 0-25 0,0 0 65 15,0 0-72-15,0 0 0 16,0 0 8-16,2 0-7 16,-2 0 19-16,0 0-20 15,0 0 0-15,-2 0-34 16,2 5 34-16,-2 12-27 15,-6 11 21-15,0 8 12 16,-3 8-12-16,-3 0 6 16,1 0 0-16,4-6 3 0,0-8-3 15,4-8-21-15,1-8 7 16,2-6 14-16,2-8-10 16,0-4 10-16,0-4 0 15,2-2 0-15,0-12 0 16,0-6-23-16,1-6 23 15,1 6 0-15,1-2-15 16,2-2-3-16,6 0-32 16,1 6 40-16,-2 0-16 15,9 2 8-15,-4 7 9 16,-3 4 8-16,-1 8-19 16,-3 5 7-16,-4 9-1 15,1 9 5-15,-1 1 9 16,0 10-16-16,-3 3 16 15,-6-8 0-15,3-2 12 0,0 0-12 16,-4-14 0-16,4 0-6 16,-2-6 6-16,2-2-9 15,0-2 9-15,2-6 11 16,5 0-11-16,0-10 0 16,8-10 0-16,8 2-15 15,1-4 15-15,10-2-21 16,-1 4 20-16,0 6 1 15,-6 5-6-15,-7 11 6 16,-9 2-15-16,-2 10 0 16,-5 10 15-16,1 8 0 0,2 7 6 15,-7 3 0 1,-5 2 0-16,1 0-6 0,1 0 0 16,-1-4 21-16,2-6-15 15,-2-8-5 1,-1 0 16-16,1-8-6 0,-1-2 16 15,3-4-27-15,2-4-47 16,-3 0 4-16,1-4-208 16,-2-6-263-16,18-38-1068 15</inkml:trace>
  <inkml:trace contextRef="#ctx0" brushRef="#br0" timeOffset="281.58">11753 15665 1612 0,'0'0'493'0,"2"0"-287"0,0 0-91 0,9 8-28 0,3-4-52 0,5-4-13 0,8 4 48 16,0 0-70-16,0-4-5 16,0 2 4-16,-8 2-17 15,-1 0-149-15,-9 0-304 16,-34 18-803-16</inkml:trace>
  <inkml:trace contextRef="#ctx0" brushRef="#br0" timeOffset="438.68">11768 15891 1468 0,'2'0'616'0,"2"0"-415"16,8-4 0-16,-1 0-144 16,12 0-57-16,-4 2 0 15,8-2-234-15,47-26-335 16</inkml:trace>
  <inkml:trace contextRef="#ctx0" brushRef="#br0" timeOffset="818.31">12223 15709 1601 0,'-2'0'525'16,"2"0"-310"-16,-5 0-143 15,3 8-62-15,-3 2 44 0,-2 8-54 16,3 4 0 0,6-8 4-16,5 2 7 15,7-6 22-15,3-2-5 0,8-6 20 16,4-4 44-16,0-10-61 15,0 2-14 1,-2-6 14-16,-5-2-16 0,-5 2 24 16,-8 0-38-16,-4-2 10 15,-12 4 43-15,-6-2-54 16,-14 2-59-16,-11 8 58 16,-7 6-39-16,-3 6-47 15,-2 12-186-15,-54 40-448 16</inkml:trace>
  <inkml:trace contextRef="#ctx0" brushRef="#br0" timeOffset="5047.72">11276 16365 789 0,'0'0'585'0,"0"0"-384"0,0 0-114 0,0 0 9 0,-3 0-54 0,3 0-6 0,0 0 19 16,0 0-8-16,0 0-4 15,-2 0 16-15,4 0-11 16,-2 0 43-16,0 0-43 16,0 0-28-16,0 0 7 15,0 0-8-15,0 0-17 16,0 0-2-16,17-4 10 16,-9-1 17-16,3 5-27 15,-1-4 0-15,-4 3 20 16,-2-3 8-16,1 0 2 15,-1-1 14-15,2 0-35 0,-3 1 58 16,0 0-59-16,-1-1 2 16,-2 1 29-16,0 4-4 15,-2-5 13-15,2 0-33 16,-6 1-2-16,2 0 25 16,-2 0-38-16,-1 0 6 15,-1-2 3-15,-2 2 9 16,-3 0 9-16,-1 0-20 15,-5 8 7-15,-6-4 7 16,-6 8-21-16,2 1 0 16,-2 0-12-16,-3 9 12 15,3 0-1-15,0 5 0 16,2 3-4-16,2 2-11 0,4 2 16 16,8 6-15-16,9-4 15 15,6-2 1-15,13-2 0 16,5-2 0-1,8 0 11-15,3-4 2 0,4-2-14 16,4-4 0-16,0-2 13 16,-1-10-13-16,-7 1 0 15,-2-4 0-15,-2-1-21 16,-10-1-20-16,-5 1-218 16,11-5-251-16</inkml:trace>
  <inkml:trace contextRef="#ctx0" brushRef="#br0" timeOffset="5597.86">11641 16473 1193 0,'0'0'728'0,"-4"0"-461"0,4-4-102 0,0 4-24 0,0 0-72 0,4 0-3 0,3-2-13 0,-1 2-25 0,6 0 86 15,7-4-69-15,0 0-27 16,5 0 8-16,-4-2-25 16,2 2-1-16,-4 0-8 15,-5 4-107-15,-4-4-89 16,-4 8-302-16,-29 4-341 15</inkml:trace>
  <inkml:trace contextRef="#ctx0" brushRef="#br0" timeOffset="5814.66">11552 16629 1645 0,'0'-2'325'0,"4"2"-131"16,3 2-74-16,2 2-60 16,6-4 69-16,2 4-78 15,-2 0-39-15,1 2 9 16,1-2-12-16,1-8-9 16,5-2-131-16,0 2-226 15,49-32-1431-15</inkml:trace>
  <inkml:trace contextRef="#ctx0" brushRef="#br0" timeOffset="6332.38">12156 16415 1036 0,'-2'0'698'0,"0"-4"-483"0,0 2 7 16,-6 2-90-16,6 0-27 15,-4 0-15-15,-5 6-62 16,-5 6 47-16,-9 6-51 16,1 4 5-16,2 0 8 15,3 2-26-15,13-2 4 16,6-4-24-16,11-6 18 16,5 2 21-16,11-6-30 15,2-2 1-15,8-10-1 16,-1 0 0-16,-1-2 0 15,-8-8-1-15,-2 2 2 16,-8-2 31-16,-1-4-19 16,-9 0 7-16,-7 2 55 0,-7 2-50 15,-9 0-19 1,-5 4-1-16,-8 2 5 0,0 4 10 16,-3-2-20-16,6 2-80 15,9 0-41-15,11 0-223 16,26-27-942-16</inkml:trace>
  <inkml:trace contextRef="#ctx0" brushRef="#br0" timeOffset="10983.5">14016 15663 908 0,'0'0'548'0,"0"0"-435"0,0 0-44 0,2 2-59 0,0 2 37 0,3 0-26 0,0 0 4 15,-1-4 49-15,1 2-35 16,1 0 16-16,-2 0 19 16,5-2-43-16,-1 0 44 15,-4 0-36-15,5 0-16 16,4 0 31-16,3 2-39 16,0 0 1-16,1 2-4 15,-1 0-11-15,3-4 41 16,4 4-33-16,-3 0-9 15,4-2 43-15,3 2-28 16,0 0 5-16,4 2-2 16,0-2-12-16,-2 0 24 15,2 0-30-15,1 0 1 16,1 4 8-16,-4-2-9 0,6-2-1 16,0 2 1-1,-2 2 0-15,-2-4 0 0,-5 0 0 16,3-2 0-16,0 2 20 15,0-2-19-15,5 0-1 16,6 6 38-16,4-4-28 16,4 6 28-16,0-2-38 15,2-4 9-15,-2 2 3 16,-3 4-12-16,-1-4 0 16,1 4-6-16,4-6 18 15,0 6 7-15,1 0-19 16,-2 2 2-16,4-4 31 15,-4-2-33-15,-1 2 1 16,0 1-1-16,0-4 11 0,2 8 2 16,-2-8-13-16,-3 4 0 15,1 0 12 1,1 0-11-16,-3-1-1 0,3 2 0 16,-1-2 15-16,-1 2-5 15,4-6-10-15,-4 4 0 16,3-2 26-16,-1 2-26 15,0-2-6-15,0 2 4 16,-1 0 4-16,-3-4 2 16,0 2-4-16,-6-2 0 15,2 0 15-15,-3 2-14 16,3-2-1-16,-2 0 0 16,2 0 0-16,-4 0 5 15,1-2-5-15,1 2 0 0,1 0-8 16,1 0 8-16,3 0 0 15,1-2-7-15,0 0 17 16,1 4-7-16,-4-2-3 16,1 0-2-16,-1-4-7 15,-4 4 9-15,3-2 0 16,2 0-10-16,-2 0 20 16,2 2-16-16,0-4 6 15,3 0 0-15,-1 0-4 16,0 0 4-16,1 4-3 15,-1 0-3-15,0-2-2 16,-1 0-7-16,-2 4 11 0,-3-6 2 16,-1 4-5-16,-3 4 7 15,4-6-2-15,-5 0-5 16,-3 4 14 0,-3-6 1-16,-3 4-8 0,-5-4 0 15,-9 4-3-15,-3-4 3 16,-3 0 0-16,-4 0-9 15,-1 0-10-15,-5 2-104 16,-8 0-236-16,-60 0-404 16</inkml:trace>
  <inkml:trace contextRef="#ctx0" brushRef="#br0" timeOffset="11805.55">15622 15021 1260 0,'-2'0'223'0,"2"0"-107"0,-4 0-29 0,2 4-66 0,0 0-12 0,-3 0 3 0,5-2-11 0,0 0 21 16,3-2 2-16,-1 0 19 15,0 0 38-15,-2 0-39 16,6 0-3-16,-1 2 23 16,4 2-52-16,-2-4 13 15,-3 6-23-15,2-2-45 16,-3 4-32-16,-3 4-58 16,-3-2-28-16,-1 8-38 15,4 14-131-15</inkml:trace>
  <inkml:trace contextRef="#ctx0" brushRef="#br0" timeOffset="12731.99">15942 15312 1097 0,'0'0'594'0,"0"0"-420"0,4-4-59 16,2 2-26-16,7 0-65 15,4 2-6-15,5-2-2 16,0 4-16-16,7 0 35 16,4 0-7-16,-2 2-7 15,6 0 50-15,2 0-43 16,3-4-1-16,4 4 3 16,4-4-30-16,4 0 27 15,0 2-27-15,1 0 0 16,-4 0 14-16,1 6-14 15,-10-4-1-15,-2-4 0 16,-6 0 2-16,1 2-3 0,-1 0 2 16,-1 2 0-16,5 2 11 15,0-2-11-15,2 2-2 16,2 2-4-16,-4-4 6 16,5 4 8-16,-1-4-8 15,0 2 0-15,0-2-9 16,0 0 9-16,-1 6-2 15,1-6 2-15,0 0 0 16,-1 0-3-16,3 2 3 16,-2-2 0-16,3 0 6 0,1-4-6 15,-3 4-8 1,-5-2 7-16,-3 2 2 16,-3 4-4-16,-1-4 3 0,-4-2-14 15,0 0-8 1,-1 4 17-16,1-2-10 0,2 0 6 15,5-4 9-15,-1 0-10 16,0 2 2-16,7 2-23 16,-2 0 23-16,0 0-17 15,-2 0-16-15,-3 0 22 16,-2-2 19-16,3 1 4 16,1-3-4-16,3 1 0 15,5 3-4-15,-1-4 4 16,-2 4-32-16,0-4 11 15,-4-4-25-15,-5 4 38 0,0 0 8 16,-4 0 0 0,-7-4 1-16,2 3-1 0,-8-2-9 15,-5 1 9 1,-1-2 9-16,-3 0 15 0,-5 4-15 16,0 0-3-16,-5 0 64 15,1 0-59-15,-2-4 1 16,-1 2-5-16,-3 0 2 15,2 2-18-15,-7 0-55 16,-4 2-200-16,-32-10-1290 16</inkml:trace>
  <inkml:trace contextRef="#ctx0" brushRef="#br0" timeOffset="16818">16547 14506 476 0,'-6'-4'76'0,"-3"-3"124"0,-7 0-94 0,-4 1-37 0,4 1-10 0,-1 0 52 0,5 1 43 0,4-2-62 15,1 3-20-15,0-1-3 16,5-1 25-16,-1 0-77 16,3 4 5-16,-4-2-13 15,2 3-8-15,2 0 54 16,2-1-22-16,-2 1-22 15,0 0 91-15,4 0-59 16,-4 0 1-16,3-3 22 16,-3 3-27-16,2 0 28 15,-2 0-26-15,3 0 2 0,-6 0 58 16,6 0-68 0,-1-1-12-16,0 1-2 15,9 0-4-15,2-4 36 16,10-1-51-16,6 5 8 0,2 0 29 15,6 5-37-15,6-1 0 16,4-4 5-16,4 4-4 16,1 0 13-16,3-3-14 15,-2 2 0-15,1-1 3 16,-5-2-3-16,-9 4-7 16,-2-4 6-16,-9 1 2 15,2-1 10-15,-2 0-11 16,-2 0 0-16,4-1-5 15,0 1 5-15,3-4-9 0,-5 2 9 16,0-1 0 0,-2 3 9-16,-6-1-9 0,2 1 0 15,-3-3-2-15,2 2 2 16,0-2-10-16,3 3 10 16,0-1 0-16,2 1 0 15,4-4 0-15,0-1 0 16,2 1-13-16,1 3 13 15,-3-3-12-15,-6 1 12 16,-2 3 0-16,-7 0-1 16,-1 3 1-16,-5-2-23 15,-3 2-11-15,-1 1 29 16,1-3-22-16,6 8 26 0,3-8 1 16,-3-1 5-1,9 3-5-15,-2-3 0 0,7 0 0 16,2 0 0-16,-2 0-6 15,2 0 6-15,2 0 0 16,-2-3 8-16,7 2-8 16,-1 1 0-16,5-4 1 15,1-1-1-15,-1 1-10 16,0 3 10-16,-5-3 0 16,2 0 7-16,-8 4-7 15,-1-6 0-15,1 2 2 16,-7 0-2-16,3 1-2 15,-5 1 1-15,-2 2 1 16,-8 0 0-16,2 0 0 16,-1 0 0-16,3 0 3 0,1 0-3 15,5 0-7-15,0-4 7 16,9 3 0-16,-2 1 11 16,4 0-11-16,-2-3 0 15,-2 3-3-15,2 0 3 16,0 0-8-16,4 3 8 15,-2-3 0-15,5 0 9 16,-1 0-9-16,4-3 0 16,3 2 0-16,-2 1 0 15,0-3-9-15,0-3 9 16,0 6 0-16,-2-4 7 16,-4 4-7-16,-1 0 0 0,-1 0-1 15,-11 4 1 1,2-4-10-16,-5 0 10 15,1 2 0-15,2 2 10 0,6-1-10 16,-1-3 0-16,4 0-1 16,3 0 1-16,0 0-6 15,-2-3 6-15,-4 3 0 16,4 0 7-16,-4 0-7 16,-1 3 0-16,1-3 0 15,-7 1 0-15,5 3-8 16,-5 0 7-16,6-4 2 15,1 0 3-15,-2 0-4 16,6 0 0-16,-2 0-17 0,2 0 17 16,3 0-16-16,-1 0 15 15,3 0 1-15,-3 0 1 16,-2 2-1-16,2 1 0 16,-1-3-21-16,1 1 21 15,-4-1-16-15,2 0 15 16,3-1 1-16,-2 1-9 15,-4-3 9-15,3 1 0 16,3 2 1-16,-5 0-1 16,2-4-4-16,-3 4 3 15,1 0 2-15,0 0 9 16,0-1-10-16,3 1 0 16,-5-3-2-16,2 2 2 15,-3-2-10-15,1-3 10 16,2 6 0-16,2-4 8 0,-4-1-8 15,5 2 0-15,-6-1 1 16,-2 2-1-16,3 2-6 16,-7-4 6-1,5 4 0-15,-6 0 4 0,4 0-4 16,0 0 0-16,3-4-1 16,-2 4 1-16,-1-1-7 15,4-2 7-15,-7 3 0 16,2 0 8-16,-6 0-8 15,-1 3 0-15,-3-3-2 16,-4 1 2-16,1-1-1 16,5 0 0-16,-1 0 2 15,5 0 4-15,1 4-5 0,2-4 0 16,-3 0 0-16,-1 0 0 16,-1 0-10-16,2 0 10 15,-5 0 1-15,-2 0 9 16,0 0-10-16,1 0 0 15,-4 0 2-15,1 0-2 16,3 0-6-16,-6 0 6 16,-1 0 1-16,-3 0 30 15,-2 0-31-15,0 0 0 16,2 0 41-16,-2 0-41 16,0 0 0-16,0 0 6 15,0 0-5-15,0 0 15 0,0 0-16 16,0 0 0-16,0 0 20 15,0 0-14 1,0 0-6-16,0 0 9 0,0 0-3 16,0 0 4-16,0 0-10 15,0 0 0-15,10 4 8 16,-6-4-8-16,-4 0 0 16,2 2 0-16,-2-2 1 15,-2 0 27-15,4 0-28 16,-2 0 0-16,0 0 8 15,0 0-8-15,0 0 0 16,0 3 23-16,0-3-17 16,2 0 45-16,-2 0-51 15,-2-3 6-15,2 3 60 0,-2 0-64 16,4 0-2-16,-2 0 6 16,0 0-6-1,0 0 15-15,0 3-15 0,0-6 0 16,0 3 27-16,0 0-26 15,0 0-1-15,0 0 12 16,0 0-12-16,0 0 22 16,0 0-22-16,0 0 0 15,0 0 12-15,0 0-12 16,0 0 0-16,0 0 0 16,0 0-15-16,-14 3 13 15,-1-2-106-15,-12 7-175 0,-54 5-305 16</inkml:trace>
  <inkml:trace contextRef="#ctx0" brushRef="#br0" timeOffset="20765.55">24713 14233 591 0,'0'-2'323'0,"-2"2"-115"0,2 0-110 0,-3 0-19 0,1 0-49 0,2 0 18 0,-2 0 11 0,2 0-44 16,2-2-3-16,-2 4-12 15,0-2 0-15,0 0-3 16,-2 0 3-16,2 0-32 16,-4 0-73-16,0 4-64 15,-13 4-196-15</inkml:trace>
  <inkml:trace contextRef="#ctx0" brushRef="#br0" timeOffset="24731.82">25232 14155 682 0,'0'-2'257'0,"0"2"-86"15,0-2-15-15,0 0-71 0,2 0-37 0,0 0-48 0,4-2 12 0,-4-2-19 0,0 4 7 0,0 0-8 16,-2 2 8-16,0 0 6 16,-2 0-6-16,2 0 0 15,0 0 0-15,0 0-18 16,2 2-4-16,-2-2-110 15,4 0-12-15,1 2-15 0,6-4-89 16</inkml:trace>
  <inkml:trace contextRef="#ctx0" brushRef="#br0" timeOffset="25035.42">25277 14127 674 0,'-2'0'256'0,"2"0"11"0,-2-2-27 16,-3 0-15-16,2 0-100 16,1-4 14-16,0 2-61 15,2 2 50-15,-2-2-47 16,0 1 9-16,2 2 15 15,-2 1-2-15,2 0-8 16,0-4-2-16,0 4-33 16,2 0 69-16,-2-4-87 15,0 4-21-15,0 4 16 0,-2 0-37 16,-1 10-2 0,-3 18-7-16,-6 8 18 15,-1 14 15-15,5 2-24 16,3-8-12-16,0-2 12 15,3-11 5-15,2-3-4 0,0-8-2 16,0-8-19-16,2-2 4 16,0-10-100-16,-2-2-131 15,6-2-110-15,0-6-21 16,19-34-896-16</inkml:trace>
  <inkml:trace contextRef="#ctx0" brushRef="#br0" timeOffset="26016.6">25791 14153 1400 0,'0'-2'286'0,"0"2"-155"0,-2-2-11 0,2 0-18 0,0 2-27 0,-2 0 58 0,0 0-62 0,-3 2 22 16,-5 8-72-16,-9 8-8 16,-8 8 59-16,1 12-22 15,4 2-32-15,10 0-18 16,12-6 21-16,10-2-14 15,7-5-7-15,10-14 0 16,11 0 12-16,5-13 5 16,5-4-12-16,1-13-5 15,0-1 0-15,-6-4 28 16,-5 2-28-16,-14-2 0 16,-11-10 49-16,-11 2-13 15,-8 0-10-15,-9-2-26 0,-8 4 16 16,-4 6-37-16,-4 6 21 15,0 4-63-15,2 6 56 16,6 4-49-16,10 4-91 16,1 2-66-16,6 8-259 15,24 16-547-15</inkml:trace>
  <inkml:trace contextRef="#ctx0" brushRef="#br0" timeOffset="26298.23">26302 14436 1806 0,'0'0'481'0,"-2"1"-241"0,2 6-220 0,-7 8-14 0,3 6 36 0,-8 5-3 16,1 2-17-16,3-8-22 16,-2 0 15-16,-1-2-36 15,7-6 21-15,-6-2-148 0,4-2-151 16,-11-6-284-16</inkml:trace>
  <inkml:trace contextRef="#ctx0" brushRef="#br0" timeOffset="26716.62">26877 14153 1526 0,'-4'-2'532'16,"1"2"-373"-1,-2-2-63-15,1 2-27 0,-5 10-59 16,-9 4 11-16,1 6-7 16,3 6-13-16,1 4 60 15,13-4-61-15,6 0 1 16,3-2 4-16,7-4-4 15,1-4-1-15,6-8 0 16,4 0 21-16,-5-8 6 16,7-8-12-16,-2 0-15 0,-5-8 33 15,0-2-20 1,-9-2 1-16,-3-4-14 16,-10 0 16-16,-4 4-25 15,-8 2 9-15,-8 2-136 0,-2 6 4 16,-5 2-146-16,-15 8-71 15</inkml:trace>
  <inkml:trace contextRef="#ctx0" brushRef="#br0" timeOffset="27082.89">27516 14159 1568 0,'-7'0'509'15,"-1"2"-396"-15,-5 8-113 16,-10 12 16-16,3 6 7 16,-1 8 4-16,8-4-15 15,11-2 39-15,7-2-39 16,13-2-2-16,1-4 34 15,8-9-5-15,2-6 72 16,2-7-69-16,3-1-26 16,1-12 38-16,2-1-33 15,-6-4-6-15,-2-1 18 16,-12-8-16-16,-3 1 67 16,-10 0-84-16,-8 2-7 15,-10 2-4-15,-1 6-59 0,-3 6-100 16,3 0-278-16,9-2-1195 15</inkml:trace>
  <inkml:trace contextRef="#ctx0" brushRef="#br0" timeOffset="27465.9">28340 14233 1451 0,'-6'0'274'16,"-1"2"-109"-16,-9 4-114 0,3 4 9 16,3 6 45-16,0 0-3 15,6 4-4-15,12 2-32 16,11 0-39-16,12-1 54 15,8-6-57-15,9-7-17 16,0-4 56-16,2-8-39 16,-6-4 14-16,-6-6-1 15,-4 0-36-15,-15-4 79 16,-3-4-46-16,-16-6-33 16,-8 0 38-16,-17 0-39 15,-11 2 0-15,-11 8-1 0,-1 8-72 16,0 2 17-16,11 10-197 15,-8 22-216-15</inkml:trace>
  <inkml:trace contextRef="#ctx0" brushRef="#br0" timeOffset="28415.41">23733 14021 1505 0,'0'-5'349'0,"0"4"-23"15,0 1-163-15,0-3-59 0,0 3 28 0,0 0-78 0,0 3-32 0,2 3-19 0,-2 7 11 16,0 14 49-16,-4 5-50 16,-6 10 2-16,-2 4 18 15,-5-2-33-15,5-4 0 16,-2-8-1-16,1-6 2 16,6-8 14-16,1-8-15 15,6-6 0-15,0 0 3 16,2-8-3-16,2 4 0 15,7 0 6-15,12-8 0 16,12-2 37-16,5-4-43 16,3 2 0-16,-3-2 8 15,-9 0-8-15,-4 6-18 16,-5 0-51-16,-11 6-147 16,-9-2-104-16,-37 10-401 15</inkml:trace>
  <inkml:trace contextRef="#ctx0" brushRef="#br0" timeOffset="28600.53">23709 14243 1027 0,'6'-8'1056'16,"3"4"-857"-16,15-6-167 15,8-2 20-15,5 2-52 16,6 0-15-16,-7 2-123 0,-9-2-208 15,-6-26-1214-15</inkml:trace>
  <inkml:trace contextRef="#ctx0" brushRef="#br0" timeOffset="28765.73">23764 13942 1794 0,'5'-6'467'16,"3"2"-389"-16,17-4-19 16,2 6-59-16,6 2-35 15,1 2-181-15,41 4-246 0</inkml:trace>
  <inkml:trace contextRef="#ctx0" brushRef="#br0" timeOffset="29015.25">24002 14083 1701 0,'0'0'541'0,"0"0"-376"16,5 1-120-16,2 2-3 15,4-3-42-15,3 0 0 16,9-3 6-16,2 3-6 0,0-4-51 16,2 4-152-16,31-1-311 15</inkml:trace>
  <inkml:trace contextRef="#ctx0" brushRef="#br0" timeOffset="29183.49">24049 14247 1603 0,'0'-2'838'15,"5"2"-599"-15,3-4-220 16,8 2 5-16,9 2-48 16,4 0-6-16,2 0-292 0,42-14-552 15</inkml:trace>
  <inkml:trace contextRef="#ctx0" brushRef="#br0" timeOffset="33485.11">11516 15119 1269 0,'-2'-6'273'0,"2"4"-116"0,-4 0-49 16,2-2-18-16,2 4-34 0,-2 0-55 0,2 0 80 0,0 0-72 16,-2 0 4-16,2 0 16 15,0 0 1-15,0 0 34 16,-4 0-17-16,4 0-31 16,0-4 76-16,-4 4-68 15,2-8-8-15,0 6 29 16,-5 0-28-16,3 0 5 15,-3 2-1-15,-2-4-12 16,0 4 38-16,1-6-47 16,-4 4 0-16,-3 0 15 15,1-4-9-15,-3 4-5 16,-4 4-1-16,2-2 0 0,-8 6 9 16,2-2-9-1,-4 2-12-15,-2 2 12 0,0 2 2 16,2-4 7-16,-5 2-9 15,-1 2 1-15,2-2 31 16,-1 4-32-16,3-2 0 16,2 0 18-16,-2 7-6 15,4 1-3-15,-4-5-9 16,2 8 6-16,2-3 12 16,2 0-18-16,1 0 0 15,2-4 23-15,2 4-13 16,-3 0 5-16,-2 8-13 15,4 0 10-15,-4 2 47 16,5 0-58-16,0 2-1 16,2 1 28-16,-2 0-14 0,4 1 4 15,3 3-17-15,-5 7 14 16,0 2 57-16,1 0-60 16,5 2-6-16,1 6 5 15,5-2 8-15,-2 4 1 16,2 3-20-16,4-3 9 15,2-4 10-15,0 2-19 16,2-2-3-16,7-2 3 16,-2-2 0-16,2 3 9 15,-1-5-9-15,2-8 0 0,3 4 4 16,-2 4-4 0,2-4-12-16,5 2 12 15,-2 2 6-15,-3-12-6 16,5 2 0-16,-5-10 0 15,1-2 3-15,3 1-3 0,-1-7 0 16,2 4-6-16,-2 6 7 16,2-4-1-16,-1 10 0 15,-1-2 0-15,1-4 9 16,-1 2-9-16,0-2-6 16,4-4 6-16,0 2 2 15,4 2-1-15,3-8-1 16,-2 4 13-16,4 5-7 15,-5-5-6-15,5 2 0 16,-4-2 6-16,-3 0-5 0,2-4 1 16,-1-6-2-16,4 2 0 15,2-4 23 1,2-6-23-16,4 8 0 0,7-2 1 16,4-2 0-16,2 2 0 15,1-2-1 1,0-2 11-16,0-2-4 0,-2 0-7 15,-2 0-6-15,1-4 0 16,-1-4 7-16,3 0-1 16,4-6 0-16,4 2 0 15,2-2 9-15,4-2-9 16,-4 6-8-16,0-6 8 16,-3 2 0-16,-3-2 5 15,-3 2-5-15,0-8 0 16,-2 0 8-16,-5 0-8 0,1-4 0 15,-3-4-2 1,0 3 3-16,-1-3-1 0,2 2 0 16,-3-2 6-1,-3-6 3-15,-6 2-9 0,-2-2-9 16,-4-4 9-16,-4 2 1 16,2-2 0-16,-9 4-1 15,2-4 6-15,2 5 0 16,-7-5-6-16,0 4-6 15,-1-4 6-15,-3-2 0 16,4 2 0-16,-4 0-1 16,1-4 2-16,1 4 5 15,-1 4-6-15,4-2-15 0,-4 6 15 16,-2-7 0-16,-1 7-5 16,-1-4 4-16,-2 2 2 15,0-2 6-15,-2 0-7 16,2-2-10-16,0-2 10 15,0 0 0-15,0 2-9 16,-3 6 9-16,-3-8 0 16,-10 4 3-16,1 1-3 15,-6-5-10-15,4 0 10 16,-5 2 0-16,1 2 0 0,2 2-1 16,-2-2 2-1,-1-4-20-15,-1-4 19 0,0 0-20 16,-4-1 19-1,-5-3 1-15,-1 8-9 0,-4 0 9 16,-4 2 0-16,7 6 4 16,-3 2-4-16,6 2-10 15,2 2-5-15,-1-4 13 16,-1 0-5-16,-4-2 5 16,-5-4 4-16,-5 1-11 15,-1-1 9-15,-4 6-11 16,-4-2 10-16,4 6 1 15,-6 0-10-15,-6 0 9 16,-3 4 1-16,-5-4-6 16,1 4 6-16,1 2-20 0,1 2 20 15,7 6 9 1,6 6-8-16,5-2-1 0,7 8 8 16,6-4-7-16,5 4-1 15,13 0-16-15,3 2 7 16,10-2 6-16,5 0-96 15,2 4-45-15,7 4-105 16,9 4-3-16,62 16-336 16</inkml:trace>
  <inkml:trace contextRef="#ctx0" brushRef="#br0" timeOffset="35565.54">14012 16226 1318 0,'0'0'283'0,"0"-4"-142"0,2 4-43 0,-2-4-71 0,2 4 40 0,-2 0-37 0,2 0-7 0,0 0 94 16,-4 0-57-16,4 0-15 15,-2 0 10-15,-2 0-35 16,4 0 55 0,1 0-71-16,-1 4 4 0,5 0 37 15,2 10-24-15,-1 0-5 16,4 8-16-16,-5-4 12 16,-3 4 8-16,-2-5-20 15,0 1 0-15,-2-4 8 16,3-10-8-16,-3 2-8 15,-3-6 7-15,6 0 2 16,-3 0 35-16,0 0-36 0,0-5 0 16,-3 4 68-16,1-12-59 15,0 0-9 1,2-5-1-16,0-9 1 16,4 1 0-16,5 2 0 0,3-2-6 15,-4 8-15-15,1 4 21 16,3 2-21-16,-4 2 12 15,5 2-16-15,1 4 7 16,-3 2 15-16,3 2-24 16,-3 6 10-16,-3 6 14 15,-1 2-9-15,0 8 12 16,2 0 0-16,-5-2 0 16,1 0 0-16,-3-10 0 15,0 0 2-15,0-2-2 16,-2-8 0-16,3 0-1 0,-3-4 3 15,2-2 39-15,5-10-41 16,4-4 0-16,3-2-3 16,-2-4 3-16,-1-2-12 15,5 4 6-15,-5 4 6 16,3 2-14-16,-1 14 14 16,-4 0-6-16,2 8-7 15,0 10 13-15,5 0-6 16,-3 12 4-16,1 0 4 15,-1 2 11-15,-2 2-13 16,-4-8 0-16,0-2-4 16,-3-4 5-16,-4-2-1 15,0-5 0-15,0 0 1 0,-2-4-7 16,0 0 6 0,0 3-72-16,-3 1 1 0,0-5-154 15,-1 2-43-15,-5 6-396 16</inkml:trace>
  <inkml:trace contextRef="#ctx0" brushRef="#br0" timeOffset="36446.68">14689 16226 1304 0,'0'0'282'0,"0"-4"-158"0,0 4-23 0,0 0-74 0,-4 0-11 0,8 0 95 16,-4 0-52-16,0-4 4 0,0 4 48 16,0 0 0-1,0 0 40-15,2 0-79 0,-2 0-46 16,0 0 55-16,2 0-71 15,-2 0-2-15,5 0 13 16,4-6-20-16,4 4 60 16,12 0-36-16,4-2-24 15,0 0 46-15,0-2-47 16,-3 2-7-16,-6 0-1 16,-3 4-83-16,-5 0-52 15,-3 0-115-15,-9 4-230 16,-31 16-153-16</inkml:trace>
  <inkml:trace contextRef="#ctx0" brushRef="#br0" timeOffset="36634.17">14662 16387 1685 0,'5'-4'308'0,"1"0"-52"16,14-5-119-16,5 8-44 15,4-7-38-15,2 3-31 16,-2 0-15-16,0 2-9 16,-2 2-153-16,24-13-213 15</inkml:trace>
  <inkml:trace contextRef="#ctx0" brushRef="#br0" timeOffset="40133.47">15219 16070 1109 0,'-2'0'381'0,"2"0"-121"0,-4 0-145 0,4 0-41 0,0-4 5 0,2 4-23 0,-2 0 32 0,2 0 7 16,-2 0-41-16,-2-4 106 16,4 4-61-16,-2 0-33 15,-2 0 21-15,2 0-25 16,0 0-26-16,0 4-29 16,0-4 19-16,-2 14-4 15,2 4-8-15,-2 4-13 16,4 4 25-16,0 0-11 15,2 2-15-15,3-2 0 16,-5-8 8-16,3-4-11 16,-5 4 3-16,0-4-182 15,-16 26-390-15</inkml:trace>
  <inkml:trace contextRef="#ctx0" brushRef="#br0" timeOffset="41001.44">14638 16918 1272 0,'0'0'338'0,"0"0"-149"0,0 0-78 0,2 0 1 0,0-4-38 0,8 4 23 0,-2-4-1 15,1-4-31-15,3 2 56 16,-2 2-82-16,-3-4-38 16,-3 2 64-16,-2-2-26 15,-4 0-12-15,-7 2-27 16,-8 2 6-16,-7 4-6 15,-12 4 0-15,-9 10 0 16,-1 4 12-16,-2 4-3 16,11-4-2-16,8 0 8 0,10 0-3 15,7-2 23 1,5 2-35-16,5 4 0 16,6-4 2-16,9 2-2 15,10-4 0-15,6-2 0 0,2-4 11 16,7-6-17-16,4-8 6 15,3-1-96-15,-1-4 1 16,1-5-89-16,1-4-125 16,62-36-300-16</inkml:trace>
  <inkml:trace contextRef="#ctx0" brushRef="#br0" timeOffset="41218.89">14932 16910 824 0,'0'0'1155'15,"0"0"-853"-15,0 0-130 16,4 0-77-16,7-4-85 16,5-2-1-16,11 2-9 15,4 0 9-15,3-4-34 16,-7 2-82-16,-8 6-139 15,-3 0-64-15,-18 10-798 16</inkml:trace>
  <inkml:trace contextRef="#ctx0" brushRef="#br0" timeOffset="41383.21">14945 17080 1193 0,'2'-1'683'0,"6"-4"-454"15,7-3-107-15,10-2-35 16,4 2-68-16,6-2-19 16,3-2-91-16,62-20-262 15</inkml:trace>
  <inkml:trace contextRef="#ctx0" brushRef="#br0" timeOffset="41700.33">15442 16826 1561 0,'-9'12'250'16,"3"2"-88"-16,-5 4-99 15,3 4-33-15,16-4-28 16,3-8-2-16,13-2 94 16,3-8-46-16,4-10-7 15,3-2 94-15,-5-6-21 16,-5 0 0-16,-10-4-15 16,-8 4-44-16,-10 0 16 15,-12 4-71-15,-16 6-129 16,-14 12-87-16,-124 58-290 15</inkml:trace>
  <inkml:trace contextRef="#ctx0" brushRef="#br0" timeOffset="46816.12">14669 14552 1127 0,'0'0'474'0,"0"-6"-271"0,0 6-70 0,-2 0-65 0,2 0 17 0,0 6-65 0,2-6 23 16,0-6 47-16,3 6 0 15,2-4-12-15,6 2-13 16,1-2-28-16,3-2 61 16,5-2-76-16,5 2-11 15,0-6 22-15,6 2-14 16,7-4-7-16,2-2-12 15,5 0 15-15,7 4 17 16,6-10-32-16,1 3 0 0,7 1 6 16,1 0 12-16,8 0-6 15,-2-2-12-15,3 0 9 16,-2 0 1-16,-1-2-10 16,3 2-10-16,3 0 10 15,3 0 0-15,1 0-7 16,2 2 6-16,-2 2 2 15,-6-2 11-15,2 0-12 16,-6 0-10-16,-1-2 8 16,-11 1 2-16,-3 0-16 15,-2-2 15-15,-3 3 1 16,5 3 0-16,0-2 0 16,-2-3-3-16,0 0 3 15,-4 2 0-15,0-8 0 16,1 0-1-16,-1-2 7 0,-1-2-4 15,1 2-2-15,1-2-3 16,-1 3 3-16,4 4 0 16,0 1 1-16,4 4-2 15,3-2 2-15,-5 3-3 16,-2 1 2-16,0 5-6 16,-7-6 6-16,0 3 0 15,-7-4 1-15,-1 0-2 16,-3-2 2-16,2-2 8 15,5-4-9-15,7 0-5 16,4 0 5-16,2 2 0 0,7 2 0 16,-7 0 0-16,0 4 0 15,-7 6 0 1,-6-2 0-16,0 3-10 0,-4-3 8 16,-2 3 2-16,2-4-6 15,-1 1 6-15,8-1 0 16,5 1-15-16,5 3 15 15,12-3-15-15,1 4 15 16,2 0 0-16,4-2-6 16,-6 2 5-16,1-2 2 15,-7 2-3-15,2-2 2 16,3 2-34-16,-1-2 28 0,6 0-20 16,6-2-28-1,0 0 17-15,4-6-56 0,1 2 91 16,1-2-41-16,0 2 10 15,-4 2 32-15,-2 1 1 16,-8 4 0-16,-8-1-1 16,-11 3 2-16,-9-2 6 15,-11 0-7-15,-3-3 0 16,0 2 17-16,1-4 31 16,3-2-14-16,4 4-23 15,5-2 5-15,4 0 55 16,5 2-70-16,1-2 13 15,-1 0-2-15,6 2-12 16,-3 0-1-16,4 2 0 16,5-2 1-16,4 2 13 15,1-2-13-15,-6 4 0 0,-1-2 2 16,-5 2-2-16,-6-2 0 16,-1 4 0-16,-2 0 1 15,-1-4 20-15,0 2-21 16,2-6 0-16,-5 0 58 15,-12 4-8-15,-3-1-17 16,-13 8 10-16,-7 1-43 16,-8 2 99-16,-2 2-81 15,-2 0-7-15,0 0 44 16,2-3-19-16,-2 3-10 16,3 0-10-16,1-5 2 0,0 2 41 15,6-1-59 1,-4 2 0-16,-1 2 1 0,-5 0 8 15,2 0-8-15,-2 0-1 16,-2 0 6-16,2 0 0 16,0 0-6-16,0 0-8 15,0 0 8 1,-3 0 0-16,3 0-2 0,-2 0-8 16,-2 2-76-16,-12 2-2 15,-9 10-145-15,-90 26-619 16</inkml:trace>
  <inkml:trace contextRef="#ctx0" brushRef="#br0" timeOffset="48666.78">24002 15346 1620 0,'0'0'448'0,"0"0"-247"0,0-2-55 0,0 2-26 0,0-2-86 0,0 2-33 0,0 2 60 16,0-2-53-16,2 2-2 15,-2 4 5-15,0 16-10 16,0 6 76-16,-6 16-55 16,1 8-14-16,1 2 19 15,-2-5-27-15,4-9-1 16,-1-2 1-16,0-12 0 16,6-4 3-16,0-12-3 15,1-2 0-15,7-4 7 16,5 0-1-16,5-8-6 15,10-2 0-15,8-2 12 0,3-6 0 16,0 2-12-16,-1-2 0 16,-10 2-27-16,-7 6-3 15,-4-2-84-15,-8 0-66 16,-6 6-63 0,-6 2-69-16,-26 4-432 0</inkml:trace>
  <inkml:trace contextRef="#ctx0" brushRef="#br0" timeOffset="48851.83">24139 15641 1615 0,'4'-4'317'16,"2"0"-191"-16,13-6-62 15,5 2-64-15,4-2-27 16,-5 3-55-16,2 2-148 15,8-18-433-15</inkml:trace>
  <inkml:trace contextRef="#ctx0" brushRef="#br0" timeOffset="49049.15">24118 15342 1407 0,'5'-4'660'0,"1"-6"-396"16,12-2-179-16,7 0-7 0,2 6-31 15,6 2-38-15,0 2-9 16,3 2-23-16,-3 0-265 16,46-2-263-16</inkml:trace>
  <inkml:trace contextRef="#ctx0" brushRef="#br0" timeOffset="49600.53">24588 15570 1188 0,'0'0'714'0,"0"0"-498"0,10-8-61 0,0 7-134 0,3-3-14 0,8-1 8 0,-3 0-15 0,-3 2 1 0,-1 2-1 16,-3 1-160-16,-5 0-13 15,-8 9-345-15</inkml:trace>
  <inkml:trace contextRef="#ctx0" brushRef="#br0" timeOffset="49754.25">24559 15677 1594 0,'0'0'285'0,"5"0"-93"15,6-4-165-15,2 4 5 16,10 0-32-16,-3-4-30 16,5 0-149-16,21-10-754 15</inkml:trace>
  <inkml:trace contextRef="#ctx0" brushRef="#br0" timeOffset="51416.38">25763 15222 1206 0,'0'0'304'0,"0"-4"-110"0,0-5-80 0,2 5-74 0,-4 3 73 0,-1-3-65 0,1-1-21 0,-5-4 51 0,3 0-20 15,-2 4 44-15,-6-8-67 16,5 5 11-16,1-2 91 16,-5 1-94-16,1 0-7 15,-2-3 8-15,-1 6-25 0,-1-6 20 16,-5 8-39-16,2 2 0 15,-5 2 11-15,4 0-11 16,-4 4-2-16,4 10 2 16,-4 6-12-1,4 5 12-15,2 2-15 0,5 1 15 16,4 1-11-16,7-5 11 16,5-2-6-16,3-8 6 15,8-2 1-15,-3-2 6 16,10-6-7-16,-3-4 0 15,4 0-13-15,-4-4 13 16,1-8 0-16,-4 2 1 16,-3-4 0-16,1 2 16 0,-1-4-17 15,-5 0 0 1,-3 6 16-16,1-4-16 0,-4 6 0 16,-3-1 14-16,2 1 1 15,-2 3 14-15,0 0-29 16,0 1 0-16,0 3 68 15,0 1-68-15,0 0 1 16,0 0 15-16,0 0-15 16,0 1-1-16,0-1 0 15,0 4 0-15,0 13-1 16,0 2 1-16,0 18 0 0,0 3 15 16,0 0-13-1,2 0 16-15,2 0-18 0,-4-6 0 16,3 2 4-1,-6-8-4-15,1-2-7 16,-2 1 7-16,-1-9 0 16,-2-4 0-16,3-2-5 0,2-2-56 15,-3-2 31-15,3 2-162 16,0-5-146-16,-2 2-152 16</inkml:trace>
  <inkml:trace contextRef="#ctx0" brushRef="#br0" timeOffset="51984.5">26059 15338 1249 0,'0'0'326'0,"0"-6"-100"0,-2 4-119 0,2 2 26 0,0 0-61 0,-2 0 3 0,-1 0 29 0,1 0-49 0,-2 2-25 16,-6 8-25-16,-3 4 2 16,0 4 80-16,-1 8-62 15,4 0-24-15,5 2 7 16,8-2-7-16,1-4 7 16,7-8-8-16,0 0 0 15,2-6 24-15,6-8-24 16,-2 0 0-16,3-8 25 15,0-2-19-15,0-3 2 16,0-6-8-16,-4-5 1 0,0-4 25 16,-8-4-26-16,-6 2 0 15,-6 0 12 1,-7 6 4-16,-7 6 6 16,-2 4-22-16,-4 2 0 0,4 6 7 15,-5 2-7-15,4 1-78 16,4 8-72-16,6 3-115 15,2 4-103-15,11 12-1170 16</inkml:trace>
  <inkml:trace contextRef="#ctx0" brushRef="#br0" timeOffset="52500.36">26291 15538 1738 0,'0'0'474'0,"0"0"-277"0,0 0-91 0,0 0 5 0,0 2-111 0,-2 10 1 15,-3 2 29-15,2 8 15 0,-1 5-12 16,-2-5-31-1,-1 0 22-15,-1-2-41 0,2 0 17 16,2-10-220-16,6 4-298 16</inkml:trace>
  <inkml:trace contextRef="#ctx0" brushRef="#br0" timeOffset="52951.27">26821 15294 1731 0,'-6'8'306'0,"1"2"-149"15,-4 8-100-15,0 8 24 16,7 2-69-16,2-4-12 16,9-6 24-16,-1-4 12 15,6-6 33-15,3-6 33 0,4-4-33 16,3-4 57-1,1-4-93-15,4-4-15 0,-7-4 30 16,2-4-16 0,-7 0-8-16,-5 4-24 0,-7-12 16 15,-10 6-16-15,-5 3 0 16,-9 3-43-16,-7 5-2 16,-3 7-60-16,-7 2-101 15,5 8-100-15,2 6-336 16</inkml:trace>
  <inkml:trace contextRef="#ctx0" brushRef="#br0" timeOffset="53403.17">27380 15244 1531 0,'-2'1'339'16,"2"-1"-133"-16,-2 3-101 16,-2 3-93-16,-6 6 55 15,-1 6-43-15,-6 2 101 16,5 2-74-16,4 0-29 15,5 0 17-15,6 0-13 0,7-4-19 16,6-4-2-16,9-2 11 16,1-8 34-1,1-4-49-15,2-8 7 0,-2-2 13 16,-7-2-11-16,-7-2 8 16,-4 2 9-16,-6-2-19 15,-6 0 16-15,-6 2-24 16,-2-2-44-16,0 8 22 15,2-2-22-15,-2 4-2 16,7 0 13-16,2 4 0 16,2 0 13-16,2 0-62 15,-2 4-61-15,2-4-97 16,-6-6-334-16</inkml:trace>
  <inkml:trace contextRef="#ctx0" brushRef="#br0" timeOffset="54218.65">26019 15356 808 0,'0'-4'0'0</inkml:trace>
  <inkml:trace contextRef="#ctx0" brushRef="#br0" timeOffset="55369.2">26137 15458 1321 0,'-4'0'330'0,"4"-4"-105"15,-5-2-112 1,3 4 38-16,2 2-65 0,0-2-23 15,0 2 31-15,0 0-29 16,2 0-38-16,0 0-27 16,3 2 36-16,4-2-28 15,8 2-8-15,3-2 0 16,7-2 29-16,0 0-29 16,-4-2 1-16,-8 4-2 15,-9-4 7-15,-6 4 15 16,-4 0-21-16,-7 4 12 15,-7 0 20-15,-11 6-25 16,-4 0-7-16,1-2 0 16,10 2 11-16,2-6 25 15,14-2-21-15,1-2-9 0,8 0 63 16,1 0-53 0,3-2 5-16,8-4-21 0,5-6 8 15,9 2-41-15,4-6 33 16,-4 6-27-16,-4 0 13 15,-10 6 14-15,-5 0 0 16,-8 4-1-16,-9 0-22 16,-9 8 11-16,-17 10 12 15,-12 6 0-15,-8 10 15 16,2 2-14-16,11-8 0 16,11-2-1-16,17-3 1 15,8-9-2-15,10-2 1 16,8-8 0-16,11-4 26 15,6-4-26-15,5-4 0 16,3-6-1-16,-1 0 12 0,-1 0 2 16,-12 2-13-16,-9 2 0 15,-11 7-15-15,-7 3 15 16,-13 8-22-16,-18 9 10 16,-9 7 24-16,-6-2 1 15,1 0-13-15,9-8 0 16,11-6 17-16,13-4-16 15,12-4-1-15,4 0 9 16,12-4 6-16,11-10 13 16,8 2-28-16,11-10 0 15,1 4 0-15,2-6 0 16,-4 7-11-16,-10 4 10 16,-11-1 2-16,-11 9-31 15,-11 5 24-15,-4 2-31 0,-12 5 28 16,-11 7 9-16,-11-5 0 15,-1 4-6-15,3-3 18 16,5-5 0-16,6-1-12 16,9-1 0-16,10-3 22 15,6-3-22-15,10-2 0 16,17-9-53-16,11-7-23 16,9-1 56-16,3-2 1 15,-6 2-10-15,-7 4 17 16,-14 4 12-16,-10 2-1 15,-13 8-14-15,-17 8-108 0,-14 8 95 16,-7 6-152 0,-14 0-27-16,-59 36-114 15</inkml:trace>
  <inkml:trace contextRef="#ctx0" brushRef="#br0" timeOffset="55850.87">26464 15681 1080 0,'-4'0'292'0,"2"0"-83"0,-5 2-92 0,5-2-18 0,2 0-2 15,0 0 14-15,2 0 71 0,-2-2-89 0,2 2-15 16,-2-2 99-16,0 2-90 16,0 0-14-16,0 0-1 15,0 0-27-15,0 0 29 16,-2 2-74-16,-2 8 7 16,-10 4 32-16,-3 12-21 15,-10 2-17-15,-2 6-1 16,2-8-5-16,0 2-43 15,0-6-178-15,8-4-306 16,-8-10-205-16</inkml:trace>
  <inkml:trace contextRef="#ctx0" brushRef="#br0" timeOffset="56536.8">27908 15205 1648 0,'0'0'290'0,"-6"3"-107"0,-7 2-48 0,-3 12-74 0,-9 3-1 0,8 6 72 0,-2 0-109 0,9-2-8 16,7-2 21-16,8-4-23 15,10-2 52-15,7-6-32 16,10-6-15-16,3-4 72 15,6-8-89-15,-3-6 1 16,-9 0 13-16,-8-4-14 0,-9 0 56 16,-10 0-57-16,-16 0-47 15,-15 0 45-15,-21 10-161 16,-22 9-181-16,-133 24-744 16</inkml:trace>
  <inkml:trace contextRef="#ctx0" brushRef="#br0" timeOffset="62766.59">14270 17762 1437 0,'0'-4'327'0,"2"0"-161"0,1 0-35 0,-1-2 29 0,3-2-49 0,-1 4-28 0,0 2-4 0,-2-2-43 0,3 8 17 0,-1-2-53 16,6 10 0-16,-4 6 50 15,3 4-25-15,-3 10-2 16,0 0-11-16,-2 7-6 15,-2-15 4-15,0-2-10 16,-2-8 0-16,5-10-3 16,-3 0 3-16,-2-4-21 15,2-4 5-15,-2-2 16 16,2-10-14-16,0-2 14 16,2-14 0-16,4 1-10 15,1-1 10-15,-1-4-17 16,8 10 11-16,-7 4 6 0,4 8-7 15,1 4 7-15,-3 6-2 16,5 4-16-16,-1 10 18 16,-1 6-18-16,-4 4 18 15,-1 6 0-15,1 0 6 16,-6 1-6-16,0-8 0 16,1-1-2-16,-1-10 3 15,-2-3-1-15,-2-5 6 16,2 0-6-16,0-9 12 15,6-9-12-15,0-5 0 16,3-8-6-16,3-1 6 16,1-2-30-16,-1 2 20 0,1 10-23 15,6 0 31-15,-8 8-22 16,-2 10 12 0,4 8-9-16,-6 6 30 0,3 12-9 15,-3 4 39-15,-1 6-28 16,0 4 44-16,-4-6-55 15,0 1 0-15,1-8 21 16,-3-9-21-16,0-1-8 16,0-5-40-16,0-7-145 15,0-1-119-15,4-9-686 16</inkml:trace>
  <inkml:trace contextRef="#ctx0" brushRef="#br0" timeOffset="63001.28">14945 17700 1494 0,'2'0'559'0,"-2"0"-339"0,2 0-64 0,6 0-79 0,5 4-28 0,7 0 7 0,2-2-56 0,2-2-8 0,-3 4-16 0,-1 0-113 16,-9-4-103-16,-4 8-84 16,-20 10-455-16</inkml:trace>
  <inkml:trace contextRef="#ctx0" brushRef="#br0" timeOffset="63150.5">14914 17870 1526 0,'2'-4'367'0,"0"4"-82"16,10-1-135-16,3-8-27 16,5 5-43-16,5 0-80 15,0-2-77-15,6-2-52 16,53-18-347-16</inkml:trace>
  <inkml:trace contextRef="#ctx0" brushRef="#br0" timeOffset="63467.1">15313 17704 553 0,'0'0'1232'0,"0"0"-938"16,2 0-114-16,8 0-87 16,0-4-23-16,5 4 28 15,6 0-98-15,-3-4 10 16,1 4-35-16,-2 0-104 0,-2-4-201 15,9-18-635-15</inkml:trace>
  <inkml:trace contextRef="#ctx0" brushRef="#br0" timeOffset="63701.3">15570 17508 1671 0,'0'0'566'15,"0"0"-295"-15,4 0-115 0,2 5-67 16,7 12 29 0,4 1 1-16,0 10-83 0,-1-2-30 15,-1 0-12-15,1-2 6 16,-3 2-267-16,-11 18-699 15</inkml:trace>
  <inkml:trace contextRef="#ctx0" brushRef="#br0" timeOffset="66941.69">23735 12922 1503 0,'-2'-3'284'15,"2"3"-83"-15,-2-1-51 0,2 1-50 0,0 0-22 0,0 0-21 0,0 0 102 0,0-2-78 0,0 2-37 16,0 0 61-16,0 0-66 16,0 0-21-16,0 2-18 15,0-2 24-15,0 0-15 0,-10 19-9 16,2 6 0-16,-5 9 30 15,-1 6-30-15,8-2-10 16,-1-2 2 0,3-2 16-16,1-6-1 0,3-6-7 15,0-8 0-15,0-1-6 16,0-5 6-16,0-5-1 16,3-1-10-16,-1 0 22 15,2-2 4-15,5 4-15 16,7-8 0-16,10 2 46 15,3-3-46-15,2-3 0 16,4-2-2-16,-2-1 4 16,0 5 4-16,-7-4-6 0,1 6 0 15,-7 0-44-15,-11 0 28 16,-3 3-67-16,-6 1-5 16,0 0-44-16,-4 0-3 15,-5 0-174-15,-47-9-419 16</inkml:trace>
  <inkml:trace contextRef="#ctx0" brushRef="#br0" timeOffset="67135.03">23711 13068 1659 0,'4'-4'255'0,"7"0"-134"0,11-2-88 0,3-4-12 0,8 4-21 0,1 0-4 0,-3 0-2 0,0-2-110 16,23-8-341-16</inkml:trace>
  <inkml:trace contextRef="#ctx0" brushRef="#br0" timeOffset="67350.81">23682 12769 1736 0,'0'-2'525'0,"4"-2"-417"0,7-2-27 16,11 2-81-16,10 2 0 15,3 2 27-15,8 2-27 16,-3 0-38-16,4 0-73 15,3 0-228-15,49 4-629 16</inkml:trace>
  <inkml:trace contextRef="#ctx0" brushRef="#br0" timeOffset="67700.81">24482 12994 1650 0,'2'0'534'0,"0"0"-430"0,9-4-77 15,9 2-12-15,3-2-6 0,4 0 28 16,2 2-37 0,-6-6 0-16,4 4-28 0,-6 2-49 15,-9 0-172-15,-6 6-323 16</inkml:trace>
  <inkml:trace contextRef="#ctx0" brushRef="#br0" timeOffset="67887.39">24582 13153 1458 0,'0'-3'742'0,"2"3"-534"15,2 0-208-15,4 0 18 16,0 0-9-16,5 0-9 0,1 3-7 16,5-6-52-16,2-1-196 15,37-28-251-15</inkml:trace>
  <inkml:trace contextRef="#ctx0" brushRef="#br0" timeOffset="68471.3">25578 12727 530 0,'-3'-2'1232'0,"3"2"-980"0,0 0-129 0,-2 2-39 0,2 4-21 0,-2 8 21 0,-5 6 29 0,3 10 62 0,0 5-122 0,-1 2-23 0,1 2-5 16,-1-1-19-1,-2-4-6-15,5 0-72 16,0-8-178-16,6-2-83 0,21 0-726 15</inkml:trace>
  <inkml:trace contextRef="#ctx0" brushRef="#br0" timeOffset="69568.77">26007 12843 1043 0,'-2'0'345'0,"0"0"-128"0,0-2-107 0,0 2-65 0,2 0 25 0,0 0 46 0,0 0-31 0,2 0 106 16,-2 0-112-16,0 0-26 15,0 0 16-15,-2 5-33 16,-9 4 9-16,-1 8-11 16,-1 5-26-16,2 2 55 15,0-5-63-15,6 2-11 16,5-5 11-16,2-4 1 15,3-4 20-15,9 0-21 0,-1-6 0 16,5 0 27-16,4-4-27 16,-2-6 0-16,0 2 2 15,-3-4-1-15,0-2 23 16,-9 0-24-16,-1-4 6 16,0-2 3-16,-5 0-9 15,-2 4 0-15,-2 0 0 16,-2 3 6-16,-2 1 15 15,4 5-21-15,0 1 1 16,0-1 8-16,0 3-9 16,2-1 0-16,-2-1 1 0,0 0-1 15,2 1 1 1,0-3-1-16,-3 5 6 0,3-6 3 16,-4 1-9-16,4 4 0 15,-4 0 5-15,2 2 7 16,2 0-3-16,0-2-9 15,0 4 0-15,0-2-34 16,0 0 26-16,0 0-80 16,-4 2 16-16,-2 0-24 15,2 0 73-15,-5 5 16 16,3-6 7-16,0 2-26 16,-2-2 26-16,1 3-82 15,-1-2-116-15,-19 2-179 16</inkml:trace>
  <inkml:trace contextRef="#ctx0" brushRef="#br0" timeOffset="70451.53">25244 12779 1269 0,'-2'-4'316'0,"2"2"-89"0,-2-2-149 0,2 2-29 0,0 0 49 0,0 2-20 0,-4 0 75 0,4-2-90 0,0 2-23 0,0 0 53 15,0 2-54-15,4 6-19 16,-4 8 79-16,0 6-60 16,2 8 67-1,-2 1-104-15,2 1 10 0,-2 1 6 16,2 0-17-16,0-5 0 16,-2 2-1-16,0-6-37 15,0-2 19-15,0-2-232 16,0 0-275-16,9 6-856 15</inkml:trace>
  <inkml:trace contextRef="#ctx0" brushRef="#br0" timeOffset="70819.05">25701 13068 1403 0,'0'-2'573'15,"0"0"-477"-15,0 0-50 16,-3 0 71-16,3 0-4 15,0 2 41-15,0 0-37 16,0 0-75-16,0 2 67 0,-3-2-109 16,-1 8 0-16,-2 6 5 15,-5 6 7-15,-1 2-12 16,-3 2 0-16,3-4-51 16,4-6-6-16,-1 0-251 15,-11 2-196-15</inkml:trace>
  <inkml:trace contextRef="#ctx0" brushRef="#br0" timeOffset="71401.89">26587 12719 1304 0,'-2'0'546'0,"2"0"-344"0,-5 0-56 0,5 0-64 0,-2 0-23 0,2 0 16 0,-2 4-60 0,-4 6 112 0,-4 6-74 16,-1 4-29-16,-2 4 34 15,8 1-35-15,5-4-8 16,5-1-15-16,4-3 16 15,-1-6 21-15,6-2-37 16,-1-4 0-16,6 2 42 0,-7-7-23 16,7-4-1-1,-4-3-18-15,1 0 17 16,1-5 23-16,-3-5-40 16,-1-1 0-16,-2-4 27 0,-8 2-21 15,-6 0 2-15,-6 6-8 16,-2 2-2-16,-5 6-13 15,-5 2 15 1,-4 4-61-16,0 4 19 0,7 0-83 16,5 6-124-16,13 0-121 15,36 8-351-15</inkml:trace>
  <inkml:trace contextRef="#ctx0" brushRef="#br0" timeOffset="71800.97">27229 12683 1741 0,'-5'2'315'0,"-3"6"-228"15,-8 6-63-15,-4 10-9 16,-7 8 63-16,5 1-55 15,9-6 4-15,8-3 39 16,7-2-45-16,5-5 13 16,2-7 35-16,4-5-46 15,1-2 62-15,5-3-70 16,-1-3-13-16,3-4 44 16,0-1-34-16,-5-5 9 15,3-1 24-15,-9-4-33 16,-1-4 74-16,-5 0-85 0,-4-4 7 15,-4 0 25-15,-5 4-33 16,-1 2-9-16,-4 4 9 16,1 6-12-16,1 4-18 15,-5 0-24-15,3 10-107 16,1 2 8-16,1 4-171 16,17 26-218-16</inkml:trace>
  <inkml:trace contextRef="#ctx0" brushRef="#br0" timeOffset="73367.67">14787 14401 912 0,'4'-6'196'0,"1"-3"-154"0,2-13-28 0,0-1 44 0,1 3-57 0,-1 2 48 0,-5 8 71 15,1 4-37-15,-3 6 59 16,-3 0-142-16,1 2 18 15,-7 2-42-15,-4 4-82 16,-3 6-80-16,-30 3-269 16</inkml:trace>
  <inkml:trace contextRef="#ctx0" brushRef="#br0" timeOffset="76440.17">14128 15079 1423 0,'2'4'243'0,"-2"-4"-98"0,0 0-92 0,0 0-43 0,0 0-10 0,0 0 2 0,2 0 22 0,-2 0-17 0,-2 0 29 15,2 0 69-15,2 0 17 16,0 0-29-16,-2 0-35 15,7 0-43-15,-1-4 72 16,2 2-87-16,-2 2 1 16,1 0 8-16,-3 2-9 0,0 2 1 15,4-4-2 1,-4 0 2-16,3 4 59 0,-3-4-32 16,2 0-10-16,1 0 38 15,7 0-25-15,-3-4-10 16,3 4-21-16,3 0 14 15,-1 0 5-15,1 0-19 16,3 0-4-16,-1 0 4 16,4 4 1-16,0-4-1 15,6 0 0-15,0 0 7 16,4 0 22-16,3 0-29 16,5-4-5-16,-2 4 5 15,3 0 1-15,1-4 0 16,4 8-1-16,4 0 0 15,0-2 7-15,3 10-7 0,-3-8-10 16,7 4 10-16,2 4 1 16,7-1 0-16,2 0-1 15,9 1 2-15,0-6 5 16,0 6-7-16,2-2-9 16,-6 3 8-16,-1-4 2 15,-2 4-1-15,-3-3 0 16,1 2 0-16,-1-4 11 15,-1-2-11-15,0 4-6 16,-3-2 6-16,2 0 0 16,-4-2 0-16,3 2 0 15,4-4 1-15,-3 6 18 0,3-2-19 16,1-2 0 0,1 6 23-16,-4 0-14 0,-1 2 0 15,1 0-8-15,-2-2 11 16,6 0 59-16,2 4-71 15,6-8 0-15,-4 6 5 16,6 0 4-16,-2-2-9 16,2 2 0-16,-2 0 1 15,-2-1 11-15,4 0-12 16,0 5-1-16,6-4 1 16,3 0 0-16,-1 3 2 15,0-3-2-15,0 0 1 16,1-2 14-16,-1-2-15 0,-1 2-4 15,7-2 4-15,-2 0 1 16,3 2 0 0,2 2-1-16,4-2 6 0,0 4 9 15,3 0-15-15,-5-2-9 16,-2-2 9-16,3 2 2 16,1 4-1-16,3-8-1 15,0 4 6-15,1 2 16 16,0-2-22-16,-2-6-6 15,-4 6 6-15,-4 0 2 16,3-2-1-16,-8 2-1 16,3-4 12-16,-3-2 2 15,2 6-14-15,7-5-2 0,3 4 2 16,4-3 0 0,-3 7 1-16,1-3-2 0,-10-5 2 15,0 8 7 1,-7-3-8-16,1 4-9 0,-1-4 8 15,-1 2 1-15,6 2 0 16,-4-4 0-16,7 0 1 16,-2 2 10-16,1-2-11 15,3 0-9-15,-4-2 9 16,-1 2 1-16,-1 0-1 16,-3 4 0-16,2-4 1 15,-4 8 2-15,-2-5-3 16,2-4-6-16,-5 6 6 15,1-6 0-15,-5 0-1 0,-2 1 1 16,-1-9 0-16,-5 8 4 16,-4 1-4-16,1-2-7 15,-7-2 7-15,3 2 0 16,-5-2 0-16,2 0 0 16,2 2 1-16,-2-6 2 15,3 6-3-15,-1-2 0 16,3 2 0-16,-1 2 0 15,1-4-2-15,-1 2 2 16,1 2 0-16,-3 0-3 16,6 2 3-16,-2-2-8 15,-1 0 8-15,8 2 0 16,6 2 0-16,0 0 0 0,8 5 0 16,0 0 1-1,2-1-1-15,1 1-16 0,1 3 15 16,5-2 1-16,2 2-12 15,0 4 11-15,3-2 1 16,3 2-16-16,-2-2 16 16,5 2-32-16,-4 2 25 15,1-6 5-15,-1 6-4 16,4 4 5-16,-2-5-16 16,-3 5-17-16,2-4 23 15,-3-2-14-15,2-2 17 16,-3-2 8-16,0 4-7 15,1-6 6-15,-4-2 1 0,-3-4-1 16,-7 0 1 0,-5-2 0-16,-2-6 10 0,-6 4-10 15,0-2 0 1,-3-2-1-16,0 4 3 0,3 3 8 16,-5-3-10-16,-1 4 1 15,-3 0-2-15,-5 0 1 16,-6-4 0-16,-9-2 21 15,-12-2-15-15,-11-6 69 16,-8 0-34-16,-8-4-10 16,-4 0 56-16,1 0-40 15,-6 0-20-15,3 0 1 16,0 0-28-16,0 0 67 16,0 0-65-16,-2-4 5 15,2 4 20-15,0 0-6 0,0 4-6 16,2-4-15-16,-2 0 11 15,0 0 30 1,0 0-41-16,0 0 0 0,0 0 12 16,0 0-11-16,0 0 7 15,0 0-8-15,0 0 13 16,0 0 8-16,0 0-21 16,0 0-40-16,-12-8-28 15,-118-42-793-15</inkml:trace>
  <inkml:trace contextRef="#ctx0" brushRef="#br0" timeOffset="84482.48">25250 13463 714 0,'0'0'661'0,"-2"0"-469"0,0-2-93 0,2 2-72 0,-2 0 53 0,4 0-80 0,-2 0 11 0,0 0 35 0,0 2-4 0,0-4 3 15,-2 2 47-15,2 0-7 16,0 0 68-16,-2 0-91 16,2 0-29-16,0 0 39 15,0 0-36-15,0-2-3 16,2 2-21-16,-2 0-5 15,4 0 43-15,3 2-50 16,11-2 0-16,1 2 33 16,10 0-11-16,0-2-16 15,5 2-6-15,-1-2 11 16,6 0-2-16,0 0-9 16,3-4-3-16,4 2 3 15,-2-4 1-15,3 0 0 0,-5 4-1 16,-2-2 1-16,-2 0 12 15,-2 0-13-15,-1 0-7 16,-4-4 7-16,3 4 1 16,1 0-1-16,-6 2 0 15,-2 0 1-15,-2 0 5 16,-8 0-6-16,6 2-10 16,-5-4 10-16,6 4 1 15,-2-2-1-15,3-2 0 16,6 0 6-16,-2 0 3 15,4-2-9-15,1-2-8 0,-1 4 7 16,-2 0 2 0,1 0-1-16,-1 0 0 0,0 0 0 15,-2 2 17 1,0-2-17-16,2 2-6 0,-2-2 6 16,2-2 0-16,5 0 6 15,1 2-12-15,4 0 12 16,-1 2-6-16,-2 0 0 15,3-1-9-15,-8 2 9 16,2-2 0-16,-1 0 1 16,-1 1-2-16,0 0 3 15,-1-2 5-15,1 0-7 16,-2 1-4-16,-2 2 4 16,-2-1 0-16,4 2 0 0,0 2-1 15,-4-2 2-15,2 1 3 16,-2-1-4-16,-5 3-4 15,2-2 4-15,-1 2 6 16,-1-3-6-16,-4 0 0 16,-7 0 0-16,5 0 9 15,0 0-9-15,1 0 0 16,5-3 11-16,3 3-10 16,2 0 0-16,1 0 16 15,1 0-8-15,-4 0 34 16,-3 0-43-16,-9 0 0 15,-1 0 5-15,-3-1 10 16,-5 1-9-16,-4 0-6 16,2 0 12-16,-2 0 0 15,0 0-12-15,0 0-2 16,0 0 2-16,0 0 1 16,0 0-1-16,0 0 0 0,0-3 11 15,0 3 17 1,0 0-28-16,0 0 0 0,0 3-10 15,0-3 10 1,-15 0-171-16,-72 10-510 0</inkml:trace>
  <inkml:trace contextRef="#ctx0" brushRef="#br0" timeOffset="85591.04">25344 13431 870 0,'0'-4'327'0,"-2"4"-176"0,0 0-40 0,4 0 21 0,0 0 0 0,0 0-70 0,2-2 43 0,3 2-60 0,0-2 1 0,2-2 28 16,6 4-29-16,5-2 43 16,5 0-52-16,4 2-15 15,4-2 53-15,7 0-55 16,5 0 20-16,4 0 8 15,5-2-41-15,4 2 79 16,2 0-70-16,0 0-7 16,7 0 53-16,1 0-47 15,1 2-2-15,5 0-12 16,0 0 24-16,-3 2-3 0,-2 0-21 16,0 0 0-1,-2 2 4-15,0 2-4 0,5-4 0 16,-1 2 33-16,0-2-18 15,1-2 68-15,-8 2-59 16,-4 0-23-16,-11-2 61 16,-2 0-49-16,-7 2-1 15,-3 0 0-15,-3 0-1 16,-5 2 49-16,-5-4-60 16,-3 0 7-16,-2 0 44 15,2 0-36-15,1-4-3 16,3 4-12-16,3-2 14 0,3-2 7 15,0 4-21 1,0-2 0-16,4 0 10 16,0 2-10-16,1 0 0 0,-3 2-6 15,0-2 12 1,-4 0 6-16,1 0-12 0,-6-2 0 16,3 2-3-16,-1-2 3 15,1 2-1-15,0-2 1 16,-11 2 0-16,-3 0 9 15,-5 0-9-15,-8 0 0 16,0 0 17-16,0 0-17 16,-4 0 0-16,4 0-2 15,-2-2 11-15,0 2 32 16,2 0-41-16,0 0 0 0,-2 0 28 16,2 2-28-16,0-2-6 15,-3 0 0-15,1 0-51 16,-6 4-60-16,-75 18-478 15</inkml:trace>
  <inkml:trace contextRef="#ctx0" brushRef="#br0" timeOffset="91618.87">23684 14632 1272 0,'0'0'371'0,"0"-4"-154"0,2 2-140 0,0 2-76 0,2-2 30 0,1 0-31 0,0 2 0 0,-5-4 6 0,4 4 9 0,-4 0 75 0,0 0-23 16,0 0-28-16,3 0 47 16,-3 0-71-16,0 0-6 15,4 4 12-15,0 0-15 16,5 2 63-16,0-2-60 16,4 0-3-16,1 2 46 15,-1-2-25-15,5-2-13 16,0 0 6-16,4 0-19 15,-1 0 50-15,0 2-51 16,0 2 2-16,-4-2 23 16,5 0-25-16,-3-2-1 0,-2 2 1 15,-3 0 0 1,3 0 6-16,-3 0-6 0,1-2 0 16,1 0 25-1,-1-2-24-15,1 2-1 0,7-2 0 16,-4 0 7-16,6 2 1 15,-5 0-8-15,4 2 0 16,-3-4 3-16,3 4-3 16,1-4 0-16,-6 0-8 15,4 0 16-15,-5 0-4 16,-3 0-4-16,4 0 0 16,-2 0-9-16,-1 0 9 15,1 0 0-15,-1-4 0 0,5 4 1 16,-2 0-4-16,1-4 3 15,-2 4 0-15,0 0 3 16,-5 4-3-16,1-4-4 16,1 0-5-16,1 4 18 15,-5-4-12-15,7 0 3 16,-5 0 0-16,3 4 7 16,1-2-7-16,-1-2-7 15,5 0 7-15,-4 0 0 16,6 0 0-16,-1-2 0 15,2 2 0-15,1 0 5 16,-3 0-5-16,1 2-8 16,-2 0 7-16,0 0 2 15,-1-2 2-15,-5 4-3 16,3-4 0-16,-5 0 1 16,1 4-1-16,1-4-7 0,-2 2 6 15,3-2 1-15,3 2 7 16,0 0-7-16,6 2 0 15,-3-1 3-15,5-2-3 16,-1 3-8-16,-1-4 7 16,4 4 2-16,2-4 7 15,-2 5-8-15,6-1 0 16,-1 5-2-16,-3-7 2 16,-2 1-9-16,0 1 8 15,0 0 2-15,2-3 10 16,3 5-11-16,2-2 0 0,4-1 0 15,0 1 0 1,-1 2-9-16,0-2 9 0,-1 1 0 16,-5-1 10-16,-2 5-10 15,-2-5 0-15,-6 4-1 16,1-2 1-16,0-2-11 16,1-3 11-16,4 2 0 15,4 1 14-15,1-2-14 16,1-2 0-16,1 0 3 15,2 0-3-15,-4-2-8 16,1 2 8-16,-6 0 0 16,2 2 3-16,-2-2-3 15,-2 0 0-15,0 0 0 16,-1-2 0-16,-3 2-2 16,1 0 2-16,1-4 1 0,2 0 7 15,4 0-8 1,-5 4 0-16,5-6 10 0,1 4-10 15,-4 2-7 1,3-2 7-16,-2 2 1 0,5 0 26 16,0 0-27-16,6 2 0 15,0 0 23-15,0 4-23 16,0-2-2-16,2 4 2 16,-2-2 1-16,5-2 16 15,-3-4-17-15,1 1 0 16,-3 2 12-16,0-1-12 15,1 0 0-15,-4-2 1 0,1 2 1 16,2 2 14 0,0-4-16-16,0 0 0 0,0 4 15 15,5-4-15-15,-1 0 0 16,1 0 5-16,2 0 5 16,0-4 2-16,-3 4-12 15,1 0 0-15,-3-4 9 16,-2 4-9-16,-2-2-3 15,-2 2 3-15,-3 0 0 16,1 0 9-16,1-2-9 16,5 2 0-16,1-2-10 15,1-1 10-15,2 2 0 16,1-3 0-16,-1 4 0 0,-1-4 2 16,-5 2-2-1,-3 2 0-15,-1-4 0 16,-8 1 0-16,3 2-2 0,0-3 1 15,5-4 2-15,1-2-2 16,7 0-12-16,6-2 1 16,1 2-26-16,-1-7 17 15,4 3-36-15,-1-4 35 16,-4 2-4-16,-3 4 25 16,-1 0-38-16,-8-2 11 15,-6 0 4-15,-4 2 15 16,-5-4-14-16,-7 2 14 15,3 0 9-15,-9 0 8 0,-3-2-8 16,1 2 0 0,-1-2 20-16,-2 4-20 0,0-6 0 15,0 2 28-15,-2 4-20 16,0 0 16-16,3 4-24 16,-3-1 0-16,0 0 36 15,-3-1-36-15,1-3 0 16,-2 0 3-16,2-1 7 15,-3 0 20-15,5 1-30 16,0-1 1-16,3 2 29 16,-3-2-30-16,0 2 0 15,0-2 9-15,-3 4-3 16,3-8-3-16,0 4-3 16,-2 2 0-16,2 0 6 0,0 6-6 15,0-2-16-15,-4 4 16 16,1-4 0-16,-1 2-23 15,-7 0 3-15,2-2 2 16,-3 2-1-16,-1 0 19 16,-3 0-14-16,3-4 14 15,-1 2 0-15,-3 0-7 16,1-2-10-16,-5 2 2 16,2 2-21-16,-5-4 36 15,-1 4-25-15,-3-2 19 16,-1 0 7-16,0 0-2 15,2 4 1-15,-2-8-36 16,4 6 6-16,-4 0 18 0,-2-5-22 16,2 6 32-16,-4-5-10 15,-1-2 12-15,1 2-6 16,4 2 6-16,-4-5 9 16,-3 2-9-16,3 0 0 15,-1 4 0-15,3-1 0 16,0-1-9-16,0 1-4 15,2-2 13-15,-2 2 7 16,0-2-7-16,2 2 0 16,4 2 8-16,2 0-8 15,6-2-1-15,-3 4-5 16,1 0 6-16,4 0-13 16,-5 2 13-16,3-4-87 0,-6 2 34 15,3 0 22-15,-5-2-26 16,8-4 28-16,-4 4 29 15,4-2-10-15,-3 0 10 16,1 0-50-16,0 2 44 16,-4 0 0-16,-1-4-16 15,-1 2 13-15,-1-4 9 16,1 4 3-16,1 0-3 16,-1-2-5-16,5 4 5 15,-4 2 1-15,-1 0-1 16,-6-2 0-16,-4 4-80 15,1-2 80-15,1 0-28 16,-1-4 28-16,0-1-1 16,3 4 4-16,2-1-3 15,0-5 0-15,-2 6 10 0,0 0 7 16,-1 1-17-16,-1-1-5 16,-5-1 5-16,1 2 1 15,-1 0-1-15,-1-3 0 16,6 1 0-16,-2 1 14 15,1-2-14-15,1 4-8 16,-3-5 8-16,1 4 0 16,0-1 0-16,-4 1-1 15,-1 0 1-15,2 0 0 16,1-2 0-16,-2 2-15 16,-1 0 2-16,3 3 13 15,-4-2-33-15,1 6 22 0,2-3 10 16,3 1-29-1,-1 3 27-15,5-2-39 0,0 0 34 16,4 0-25 0,0 2 17-16,-2 0 14 0,0 0 2 15,-4 2 9-15,-5-2-9 16,-3 4-33-16,2-2-33 16,3-2 27-16,1 3 4 15,6-1-86-15,0-5 17 16,0 2 68-16,0-2-9 15,-7 2 45-15,1-2 47 16,-6-1-1-16,1 3-46 16,-2-2 0-16,1 2-75 15,-1-1 45-15,5-2-109 16,3-2 55-16,1-1-54 16,2 2 72-16,-6-3 66 0,-2-3 75 15,-3 1-23-15,-6 2 5 16,-4 0 60-16,-4 0-100 15,2 1-17-15,2-5-74 16,4 4-10-16,1-1-16 16,-69-3-194-16</inkml:trace>
  <inkml:trace contextRef="#ctx0" brushRef="#br0" timeOffset="92288.43">24562 13587 821 0,'-36'-1'259'0,"0"1"-110"0,-37 0-83 0,9 0 43 0,-3 1-56 0,5 1-35 0,1 0 15 0,5 0-3 0,3-2-30 0,3-2 138 0,2 2-119 16,3 0 68-16,3 0-57 15,2-2-28-15,1 2 22 16,0 2-4-16,-3-2-20 16,-4 6-1-16,0-3 1 15,-1 2 4-15,1-1-4 16,-2-2 0-16,4 1 17 15,1-2 1-15,3-1 6 16,3 0-11-16,4 3-4 16,-1 1 38-16,-1 1-47 15,-4 1 0-15,-1 7 7 0,0-5 4 16,0 0-4-16,2 2 11 16,0-2-3-16,9-2 80 15,5 2-50-15,8-4-21 16,5 0 27-16,6-1-43 15,1 8-7-15,2-1 13 16,2 4-2-16,0 2 54 16,0 2-66-16,4 2 6 15,3 4 21-15,2 0-26 16,0 4-1-16,-3 2 0 16,4 6 1-16,1 3 8 15,0 2-9-15,5 4 0 16,-1-5 3-16,5-10-3 15,-3 0-9-15,4-2 8 0,-1-4 1 16,3-4 5-16,-4-4-5 16,4-6-6-1,-1 0 6-15,2-4 0 0,3-2-1 16,-5 0 1-16,5 2 0 16,-4-2 25-16,3 0-25 15,-2-4 1-15,5 0 39 16,-2 0-25-16,-4 2-14 15,-4-2-1-15,-3 0 7 16,-5 2-13-16,-1 0 6 16,-4 0-36-16,-1 0 27 15,-1 2-73-15,0 0-70 16,1 0-88-16,2-4-367 16</inkml:trace>
  <inkml:trace contextRef="#ctx0" brushRef="#br0" timeOffset="99885.8">30377 14239 1041 0,'7'14'248'16,"-3"2"-101"-16,7 14-18 0,-6 0-81 0,-5-4-47 0,-3-4 26 0,-1-9-12 0,2-8-9 0,-5-5 92 0,3-5 52 0,2-12-21 0,2-13 33 16,4-8-71-16,7-8 37 15,5 0-53-15,1 6-30 16,10-2 9-16,2 8-40 15,0 3-13-15,5 8-2 16,-5 6-27-16,-7 7 15 16,-2 9-238-16,4 25-312 15</inkml:trace>
  <inkml:trace contextRef="#ctx0" brushRef="#br0" timeOffset="100391.68">30653 14271 1554 0,'0'-2'375'15,"2"0"-164"-15,6-4-137 16,0 2 1-16,1-2-44 16,7 0-10-16,-5 0 53 0,-1-2-8 15,2-2-27 1,-1-2 18-16,-5 4-27 0,2-4 45 16,-2 2-45-16,-3 2-11 15,-1 0 40-15,0 4-38 16,-2-4-15-16,-2 6-6 15,0-2 6-15,-1 4 7 16,1 0-4-16,-2 0-8 16,2 0 30-16,-4 2-31 15,-2 4 0-15,-5 4 0 16,-3 6 7-16,1 4-7 0,-1-2 0 16,7 0-4-1,7 4-13-15,2-4 14 0,6 0-16 16,5 0 19-1,10-4 0-15,1 0 0 0,7-6 0 16,2-5 0-16,3-6-16 16,-1-5 16-16,0-4-107 15,1 0-188-15,32-38-370 16</inkml:trace>
  <inkml:trace contextRef="#ctx0" brushRef="#br0" timeOffset="101524.36">31186 14043 1806 0,'-2'0'479'0,"2"0"-311"0,-5 0-93 0,3 0 0 0,-5 0-39 0,-6 8-18 0,-7 2 56 0,-3 4-58 16,-4 8 2-16,4 2-1 15,4 0-16-15,6 2 16 16,6-2-17-16,7-6 0 16,7 0 3-16,4-4-3 15,2-8 1-15,8-4 7 0,1-10-6 16,9-12 25-1,3-4-27-15,-3-12 0 0,0 2 30 16,-2-6-18-16,-6-7 18 16,-2 1 0-16,-7 2-29 15,-5-2 35-15,-3 6-36 16,-8 12 0-16,-4 12 15 16,-1 6-2-16,-3 2 5 15,2 2-1-15,-1 4-10 16,1 0-14-1,-4 6 2-15,1 12-10 0,-7 12-3 16,3 16 18-16,3 12-10 16,10 7 10-16,9 5-35 15,4-2-16-15,12-4-58 16,-4-6-32-16,6-10 82 0,-5-12 11 16,2-9 47-16,-4-12 1 15,0-13 10-15,1-4 47 16,2-14-25-16,-1-10-16 15,2-2 44-15,-4-10-58 16,-5 0-2-16,1 0 8 16,-5 4-7-16,-5 10 14 15,0 13-15-15,-6 4-1 16,0 7-28-16,0 12 14 16,-3 2-12-16,5 10-10 15,0 4-28-15,7 2 7 16,5-4-20-16,5-6-20 15,1-4 91-15,-1-6-19 16,4-4 25-16,-1-8 1 0,0-4 15 16,0-8 52-16,0-4-10 15,-2-4-6-15,0-2 41 16,-3 0-92-16,-3 0 0 16,1 6-39-16,-3 4-35 15,-2 7 44-15,-2 8-37 16,3 1-13-16,2 5 64 15,1 9-19-15,-2 3 13 16,2-1 22-16,1 2-13 16,-4-2 1-16,-3-8 3 15,2-2 9-15,-8-4 51 16,0-2 37-16,0-4 64 16,0-6-53-16,-5-4-42 0,0 2 0 15,-4-4-38-15,-1 6-18 16,-4-3 43-16,-1 8-44 15,-6 5-8-15,-1 4 7 16,-4 14 2-16,3 2-2 16,1 8-5-16,11 4-42 15,7-2 24-15,8-2-129 16,5-8 15-16,11-4 73 16,-1-8 22-16,8-8 41 15,-2-8 4-15,6-6 4 16,-2-4 97-16,0-6 25 15,4 0-31-15,-1 2-23 0,-3 4-32 16,-16 4-5 0,1 8-37-16,-8 2-27 0,0 2-19 15,1 4-286 1,-7 8-564-16</inkml:trace>
  <inkml:trace contextRef="#ctx0" brushRef="#br0" timeOffset="102197.65">30386 14121 1468 0,'0'0'476'0,"5"0"-329"0,5 2-4 0,6 4 17 0,4 2-50 0,5 8-17 0,1 4-39 0,-3 2-42 0,-1-4 24 0,-9 4-36 15,-6-4-86-15,-7 0-107 16,-38 16-297-16</inkml:trace>
  <inkml:trace contextRef="#ctx0" brushRef="#br0" timeOffset="106261.32">15514 17947 1654 0,'0'0'288'0,"0"0"-137"0,0 0-115 0,4 0-30 0,3 0 15 0,7 0-21 0,-4-2-13 0,1 2 13 0,3 0 0 0,5 0 6 0,0 0-6 0,5 0 2 16,-4-4 35-16,7-4-35 16,0-6-1-16,-1-4 11 15,6 5-6-15,1-5-6 16,-2 4 0-16,-4 0 0 0,-2-1 7 16,-4-4 1-1,-3 5 1-15,-5 0 42 0,-1-8 7 16,-5 8 1-16,1-8 25 15,-6-4-33-15,2 0 46 16,-4-6-71-16,-4 0-13 16,0-8 7-16,-7-4-16 15,1 3-4-15,-7 1 0 16,-3 4 0-16,3 6 19 16,-6 6-17-16,1 2 4 15,-2 0 27-15,4 0-8 16,-3 4-2-16,4-4-23 0,-6 4 15 15,0 0 10 1,-6 4-25-16,-4 2-12 0,-3 6 12 16,-3 2-6-1,-1 8 4-15,-5 2 1 0,1 8 1 16,-6 2-20-16,-2 2 20 16,2 4-22-16,0 6 21 15,0 2 0-15,-3 6-6 16,4 10 6-16,4 10-36 15,5 8 36-15,8 7-58 16,18-3-45-16,16-2-43 16,16-8-43-16,24-7-55 15,126 27-70-15</inkml:trace>
  <inkml:trace contextRef="#ctx0" brushRef="#br0" timeOffset="108439.43">25551 15980 1701 0,'0'0'688'0,"-2"0"-408"16,0-4-130-16,4 1-16 0,-2 2-70 0,9 1-34 0,11-9-16 0,18-9-14 0,20 0 0 15,17-4-26-15,10-4-74 16,-2 6 14-16,-4 0-89 0,-12 6-137 16,51 0-308-16</inkml:trace>
  <inkml:trace contextRef="#ctx0" brushRef="#br0" timeOffset="111696.36">15433 16320 1790 0,'-2'-4'383'0,"2"4"-181"0,0 0-41 0,0 4-110 0,-2-4-35 0,2 5 47 0,-2-5-42 0,2 4 8 0,0-3-1 15,0 7-1-15,2 2 38 16,0 11-65-16,0 7 7 16,-2 2-20-16,-4 12 8 0,-3 2-200 15,-4 0-341 1,-25 40-534-16</inkml:trace>
  <inkml:trace contextRef="#ctx0" brushRef="#br0" timeOffset="112729.08">15728 16240 1486 0,'-2'-4'465'0,"2"2"-226"0,-3-2-32 0,3 0-93 0,0 0-44 0,3-6 29 0,-1 2-64 0,4-6-7 0,3 0-5 0,3 2-10 16,1 0 11-16,-1 2-24 16,5 0 0-16,-4 6 2 15,-2 0-2-15,2 4-17 16,-4 4 17-16,0 0 0 16,0 6-2-16,-2 8-25 15,-5 12-13-15,-2 2 32 16,-7 4-53-16,-4 4-4 15,-2-5 7-15,-3-3 8 16,3-6 35-16,0-6-9 16,2-8 24-16,5-2-19 15,6-6 19-15,0-4-20 0,12-4 20 16,1-2 2 0,16-10 8-16,11-2-10 0,9-5 0 15,3 0 0-15,1 1 0 16,1-1-39-16,-3 5-102 15,-5 4-144-15,26-8-1316 16</inkml:trace>
  <inkml:trace contextRef="#ctx0" brushRef="#br0" timeOffset="115008.58">23864 16910 1666 0,'-2'0'579'0,"2"0"-367"0,-2 8-125 0,0 6-9 16,4 4-57-16,0 4-12 0,0 10-9 0,-2-2 1 0,-4 6 24 0,-2 5-24 0,-4 3 0 0,1 2 47 0,1-2-9 15,2-8-3-15,4-2 3 16,8-10-39-16,2-2 49 16,5-8-49-16,8-6 2 15,10-12 34-15,6-2-5 0,11-10-2 16,0-6-13-1,8-2-7-15,-4-2 15 0,-6 8-24 16,-5-4-24-16,-15 8-21 16,-4 2-124-16,-10 2-184 15,-26-2-252-15</inkml:trace>
  <inkml:trace contextRef="#ctx0" brushRef="#br0" timeOffset="115210.84">23971 17201 1837 0,'10'-10'503'0,"0"2"-314"16,17-10-24-16,2 4-108 16,2-4-47-16,3 4 1 0,-5 1-11 15,-9 0-135-15,-5 4-173 16,-13-19-236-16</inkml:trace>
  <inkml:trace contextRef="#ctx0" brushRef="#br0" timeOffset="115398.3">23780 16932 2019 0,'10'-8'557'0,"4"2"-415"15,15-2-38 1,9-6-4-16,14 6-76 0,-2 2-23 16,8-2-1-16,0 0-110 15,2-2-166-15,81-24-436 16</inkml:trace>
  <inkml:trace contextRef="#ctx0" brushRef="#br0" timeOffset="115655.98">24598 17173 1839 0,'6'-4'455'15,"5"4"-216"-15,7-4-80 16,7 4-87 0,4-9-69-16,-5 4-3 0,3 1-38 15,-5-6-128-15,-2 10-128 16,-2 1-175-16</inkml:trace>
  <inkml:trace contextRef="#ctx0" brushRef="#br0" timeOffset="115806.45">24760 17325 1799 0,'7'-4'616'16,"4"-2"-376"-16,9-6-161 0,7 2-79 16,2-2-31-16,0-2-245 15,42-26-577-15</inkml:trace>
  <inkml:trace contextRef="#ctx0" brushRef="#br0" timeOffset="116290.7">25544 16940 2016 0,'-7'-4'516'15,"1"4"-318"-15,-7 0-118 16,-3 6-59-16,1 10-21 16,-12 8 3-16,0 6-14 15,2-2 11-15,7 6-21 16,14-2 2-16,13-1 5 15,15-7-58-15,15 2-27 16,5-4-48-16,5 0 77 16,-2-4-7-16,-8 4 64 0,-12 0 13 15,-17-4 25-15,-12 0 35 16,-12 0 83-16,-11 0-46 16,-6-8-19-16,-7-2-37 15,5-8-11-15,-3-8 72 16,7-6-50-16,9-14-8 15,7-10 23-15,11-8-40 16,15-6 0-16,5-2-27 16,13 8-6-16,3 5-16 15,-1 15-29-15,0 8-78 16,-2 10-102-16,32 8-380 0</inkml:trace>
  <inkml:trace contextRef="#ctx0" brushRef="#br0" timeOffset="116537.5">25843 17401 2215 0,'0'8'478'0,"0"6"-328"0,-2 12-54 0,-1 11-57 0,-1 3-7 0,-5 0-32 0,-9 0 0 0,5-4-22 0,-5-14 5 0,7-4-62 15,4-8-56-15,5-6-155 16,18-30-196-16</inkml:trace>
  <inkml:trace contextRef="#ctx0" brushRef="#br0" timeOffset="116871.35">26284 17106 1094 0,'-9'9'1052'16,"0"0"-722"-16,-7 18-185 0,-1-1-53 15,5 6-92-15,6-6 12 16,6-2 13-16,8-6-25 16,4-10 1-16,5 0 46 15,4-6 7-15,1-4 10 16,-2-10-32-16,2 2-26 16,-3-4 51-16,-2-8-56 15,-3 0-1-15,-3 0 6 16,-5-4-5-16,-6-1-1 15,-6 9-19-15,-7 4-79 16,-8 5 8-16,3 0-172 16,5 9-230-16,-2 5-460 0</inkml:trace>
  <inkml:trace contextRef="#ctx0" brushRef="#br0" timeOffset="117189.21">26665 17161 2102 0,'-8'12'525'16,"0"2"-405"-16,-3 12-6 16,7-2-87-16,8 6-27 15,7-12 19-15,10-4-10 0,5-10 18 16,8-4 0-16,1-8-3 15,5-10 56-15,1 0-72 16,-4-6-7-16,-5-6 4 16,-5 4-3-16,-8-2 4 15,-7 1-6-15,-10 5-35 16,-9-1 28-16,-9 2-73 16,-3 7-67-16,-4 8-160 15,-20 2-283-15</inkml:trace>
  <inkml:trace contextRef="#ctx0" brushRef="#br0" timeOffset="117525.42">27336 16950 1881 0,'-10'14'538'0,"2"2"-274"15,-10 16-161-15,11 0-53 16,9 3-19-16,10-12-19 16,7-1-1-16,10-13-11 15,7-5 1-15,7-12 76 16,-1-6-42-16,-2-8-11 16,-9-1 19-16,0-3 2 15,-13 2 6-15,-5-2-17 16,-7 4-33-16,-18 4 23 15,-13 0-24-15,-10 6-42 16,-10 2 15-16,-6 10-34 0,0 0-17 16,4 4-123-16,-49-2-386 15</inkml:trace>
  <inkml:trace contextRef="#ctx0" brushRef="#br0" timeOffset="134012.54">24139 11107 1528 0,'0'-2'333'0,"2"-2"-264"0,2-6-56 0,3 2-7 0,-1 2 42 0,1-2 75 0,-4 2-36 0,1 0-22 0,-2 4 62 0,-2 2-53 0,0 0-26 0,0 4-27 0,0 10-20 0,0 10 47 0,2 10-48 0,0 10 1 16,3 4 20-16,-1-4-21 15,1-6-7 1,0-6 7-16,-3-8 0 0,0-7 8 15,0-8-8-15,-4-2 0 16,2-5 9-16,0-2 0 16,0-2-9-16,0-9 36 15,0-7-30-15,0-8 9 16,2-6-15-16,0-2 0 0,3 0 0 16,3-4 0-1,4 2-23-15,-1 6 16 16,5 2-20-16,-3 6 21 0,0 4-27 15,3 8 18-15,-5 4-20 16,0 6 29-16,0 4-24 16,3 10 21-16,-1 6 9 15,-2 12-6-15,3-2 6 16,-8 2 0-16,-1-6-16 16,-5-4 16-16,0-6-12 15,-3-8 11-15,1-3 1 0,2-2 17 16,-2-3-17-1,2-3 1-15,2-2 66 16,0-7-67-16,1-10 0 0,3-6 0 16,6-8 0-16,3 4-1 15,3-2-29-15,-1 10 17 16,2 8-16-16,-6 4 29 16,-4 10-30-16,2 14 12 15,-7 6 18-15,3 12 2 16,0 6-2-16,-5 4 0 15,3-4-2-15,-3-2 2 16,-2-6-9-16,2-6-43 16,-2-4-94-16,0-8-91 15,0-3-393-15</inkml:trace>
  <inkml:trace contextRef="#ctx0" brushRef="#br0" timeOffset="134305.46">24731 11065 1906 0,'0'0'322'0,"4"0"-161"0,8-2-149 0,5 2-5 0,6-2 10 0,2 0-12 0,-4 0-5 0,2 0-13 0,-7 0-125 0,-3 2-60 0,-7 2-107 0,-27 26-265 0</inkml:trace>
  <inkml:trace contextRef="#ctx0" brushRef="#br0" timeOffset="134447.81">24727 11257 1470 0,'2'-2'378'0,"2"2"-170"16,5-2-35-16,7-2-65 15,6-2 13-15,0 2-85 0,7-6-36 16,0 0-81-16,50-30-379 16</inkml:trace>
  <inkml:trace contextRef="#ctx0" brushRef="#br0" timeOffset="136360.29">24411 11668 1246 0,'6'-4'286'0,"-2"2"-179"0,9-2-46 0,1-1 38 0,-1-2-28 0,1-1 16 0,-3 5 18 0,-2-2-12 0,-4 1 4 0,-3 2-53 0,-7 2-4 0,-2 0 74 0,-6 4-67 0,-16 4-25 0,-14 10-22 0,-7 6 14 16,-10 6 23-16,4 2-37 15,9-3 17-15,9-4 10 16,9 0-27-16,16-5-15 16,8-4 9-16,10-2-3 15,12-4 8-15,10-2 1 16,16-4 0-16,17-4-9 15,9-6-57-15,8-4-282 16,116-30-201-16</inkml:trace>
  <inkml:trace contextRef="#ctx0" brushRef="#br0" timeOffset="136618.81">24756 11644 1683 0,'0'0'665'0,"2"0"-473"16,-2-4-144-16,2 4-28 16,7 0-2-16,2 0-21 15,7-2 3-15,6-1-27 16,-3-2-30-16,-2 1-254 0,-3 2-137 15,-7 10-287-15</inkml:trace>
  <inkml:trace contextRef="#ctx0" brushRef="#br0" timeOffset="136791.84">24700 11851 1883 0,'0'0'458'0,"4"-2"-278"0,3 0-139 0,9-2-26 15,1-4-1-15,8 0-14 16,-1-2-24-16,8-4-316 16,34-32-465-16</inkml:trace>
  <inkml:trace contextRef="#ctx0" brushRef="#br0" timeOffset="138307.07">23846 12316 1407 0,'-4'-2'492'0,"4"2"-297"0,-2-6-90 0,2 6 0 0,4 0-14 16,-2 0-32-16,6 4-8 0,2-2-39 0,11 0 91 0,7 4-56 0,19 0-16 0,7 2 23 0,15-2-28 15,13 0-7-15,14-4-19 0,2-2 11 0,4-4-8 0,1-4-3 0,-7-6-5 0,0-2 5 0,-7-2 1 16,2-4 4-16,-5-6-5 0,-3-6 0 0,-4-10 9 0,-4-7-9 0,-1-9 0 0,-3-10 12 0,-9-10-11 0,-1-6 0 0,-8-8-1 0,-11-7 1 16,-6-5 11-16,-16 8-12 0,-13 3-5 0,-9 9 5 0,-9 8 0 15,-12 4-13-15,-4 3-19 0,-10 3 5 16,-6 0 3-16,-8 4 24 15,-9 2-28-15,-2 4 28 0,-15 3 6 16,-4 10-6-16,-11 10-11 16,-13 7 11-16,-64-4-19 15,-18 14 19-15,-16 4 0 16,65 12 1-16,13 6 0 16,76 2 8-16,9 6-9 15,1 4 0-15,-36 26-5 16,9 25 5-16,-1 25-10 15,-22 80 10-15,19 31 15 16,46-2-15-16,31-81 0 16,5-70 6-16,11-4-9 15,4-2 3-15,33 38 0 16,15-9 4-16,12-13-4 16,11-10-35-16,1-6-149 15,1-14-13-15,116-6-365 0</inkml:trace>
  <inkml:trace contextRef="#ctx0" brushRef="#br0" timeOffset="147228.53">24149 9832 1407 0,'-4'0'291'0,"0"0"-167"0,-3 0-55 0,2 0 107 15,5-3-52-15,-4 3-47 0,4-1-10 0,0 1 2 0,0-3 45 0,0 2-51 0,7 1-7 0,-7-6 74 0,2-1-91 0,-2-8-38 0,5-7 6 0,1-7 1 0,5-7 43 0,9 0-51 0,5-8 7 0,4-4 32 0,6-7-39 0,7-10 0 16,12-10 0-16,13-9 1 0,9-2-11 31,18-8 10-31,4-3 0 0,8-1-5 0,6 2 5 16,2 1 0-16,-6 8-9 15,2-2 20-15,-10 9-5 16,-4 6-6-16,-5 4 0 16,-4 4 13-16,-2 3-13 15,-5 9-12-15,-8 6 11 16,-3 6 2-16,-9 8 15 15,-2 2-16-15,-12 6 0 16,-8 5 0-16,-5 7 0 16,-13 5 0-16,-4 3-6 15,-7 2 12-15,-7 1 20 16,0 3-26-16,-4 0 0 0,2 0-3 16,0 0 3-16,-2 3-16 15,2-3 15-15,-2 0-10 16,-2 0 10-16,4 1-97 15,-5 2-53-15,0 1 107 16,-1-2-50-16,-5 3-22 16,-5-5 35-16,1-1 38 15,-4-5 28-15,0-2-24 16,1-6-47-16,-1 1 76 16,4-5-28-16,1 6 38 15,4-2 19-15,-1 6-8 0,1 0 28 16,2 5-35-16,-3-2 4 15,4 1 67-15,0 0-32 16,5 2-10-16,4 0 9 16,0-2 6-16,3 2-27 15,0 2-21-15,3-2 0 16,5 2-1-16,8 0 1 16,8 0 0-16,2 2 8 15,0 0-7-15,0 2 38 16,-4-2-39-16,0 0 0 15,-10 0 42-15,-5 2-42 16,-6 3 8-16,-3 2 13 16,-6 5 9-16,-1 8 37 0,-8 5-67 15,2 5 11-15,-8-5 23 16,0 1-34-16,2-3 0 16,-1-3 0-16,-1 0 8 15,0 0 5 1,0 0-13-16,1-4 0 0,1 0-36 15,5 0-40-15,-1-6-226 16,-17-4-296-16</inkml:trace>
  <inkml:trace contextRef="#ctx0" brushRef="#br0" timeOffset="147873.76">27322 7204 1675 0,'0'-1'372'0,"4"-3"-246"0,4 0-95 0,7-9 32 0,1 2 59 0,1-3-83 0,4-3-26 0,-2 1 47 0,2-4-12 0,-1 2 11 0,-3-2-59 0,-3 4 1 0,-5-2 47 15,-3-2-40-15,-4 6-8 16,-4 2 16-16,-2-2 1 16,-7 4-7-16,-3-2-10 0,-7 4 0 15,-2 4 23 1,-8 2-23-16,-7 8-17 0,-3 8 17 15,-3 10 1 1,-3 6 15-16,1 8-16 0,3 2 0 16,3 8 15-16,9 1-15 15,8 5-7-15,8 0 7 16,13-2 9-16,6-2 3 16,11-2-12-16,4-6 0 15,8-7 23-15,-1-5-23 16,8-12-6-16,-1-7 6 15,3-8 0-15,7-6 0 16,-1-6-89-16,2-5-122 16,3-9-79-16,59-57-350 15</inkml:trace>
  <inkml:trace contextRef="#ctx0" brushRef="#br0" timeOffset="148241.59">27763 7154 1598 0,'-4'5'310'0,"-3"-1"-229"0,-4 10-69 0,-3 4 147 0,-3 5-66 0,3 4-4 0,6-1 17 0,-1-2-10 0,9-4-61 0,7-4-14 0,1 2-15 0,6-4 34 0,5-4-40 0,6-4 0 0,2-2 22 15,0-8 13-15,0-2-11 16,0-6-3-16,-6-6-20 16,2-6 52-16,-5-2-53 15,-7-9 0-15,-5 8-4 16,-12 0 4-16,-12 8-63 15,-8 9-8-15,-9 3-19 16,-4 7-64-16,5 4-151 16,-6 6-418-16</inkml:trace>
  <inkml:trace contextRef="#ctx0" brushRef="#br0" timeOffset="148892.06">28249 7149 1638 0,'0'0'640'16,"2"0"-610"-16,2 4-4 15,4 6-16-15,0 8 16 16,5 10-13-16,1 8-7 15,-3-2 15-15,1 2-7 0,-3-6-14 16,-7-6 0-16,0-6 6 16,-2-10-6-16,0-4 4 15,0-2-10-15,-4-6 12 16,-1-2-9-16,-4-10 3 16,0-8 0-16,3-6 8 15,6-8-7-15,4 0-1 16,7-3-7-16,9 9-14 15,0 5 6-15,9 9-16 16,0 8-19-16,5 10 41 16,-5 11 9-16,2 10-1 15,-2 2-5-15,-5 5 6 0,0 3-17 16,-5-4 17-16,-6-2-1 16,-7-7 1-16,-4-2 0 15,-2-8 8-15,-2-2-8 16,-2-2 0-1,-5-10 87-15,3-4-45 0,1-12-32 16,3-6-8-16,7-10-2 16,5-8-18-16,13-3-27 15,8 1-54-15,7 4 47 16,-5 12-22-16,0 12 31 16,-1 14 42-16,-6 16-13 15,-1 14 4-15,-2 12 4 16,-6 4 6-16,-3 0 14 15,1 2-14-15,-6-7 0 0,0-3 23 16,0-8-12-16,-1-6-11 16,-3-4-1-16,-3-4-116 15,12-16-115-15</inkml:trace>
  <inkml:trace contextRef="#ctx0" brushRef="#br0" timeOffset="149502.97">29200 7064 1755 0,'0'10'350'16,"3"4"-272"-16,3 20 42 0,4 8 36 0,5 15-41 0,3 5-37 0,1 18-64 0,4 6 38 0,0 3-52 0,-1-7 0 0,-3-10 5 0,-2-18-4 0,-5-12-1 0,-5-12 0 15,-4-8 7-15,-3-10 10 16,-3-6-17-16,-1-6 0 15,-7-12 76-15,-10-10-50 16,-5-14-26-16,-6-16 0 0,-1-12 0 16,2-8-16-1,7-3 16-15,6-5-18 0,9 6 12 16,11 2 6-16,9 4-21 16,12 8-2-16,8 2-10 15,2 7 6-15,7 7 12 16,1 10-37-16,-3 6 41 15,-3 12-14-15,-4 10 10 16,-10 8 15-16,-2 8 0 16,-5 8 5-16,-3 10-5 15,-7 8 0-15,-2 4 42 16,-6 5-20-16,-5-4-2 16,-7 0 2-16,-3-9-21 15,-2-2 35-15,-3-8-36 0,-1-2-2 16,-4-6-29-1,5-6 26-15,0-6-133 0,1-4-138 16,-4-44-398-16</inkml:trace>
  <inkml:trace contextRef="#ctx0" brushRef="#br0" timeOffset="150292.84">29776 6962 1382 0,'0'0'807'0,"0"-2"-649"0,0 4-11 0,0-2-32 0,0 2-73 0,0 8 12 0,-3 10-48 0,-1 8 18 0,4 9-16 0,0-6 7 0,4-4 14 0,3-4-29 0,4-4 0 0,0-7 13 16,0-6-12-16,0-2 8 0,3-7 5 0,3-4-5 16,4-10 33-16,1-5-42 15,-7-6 0-15,3-4 17 16,-7-8-17-16,-4 0 0 15,0 2 0-15,-5 6 1 0,-2 12 5 16,0 10-6-16,0 6-27 16,0 6 17-16,0 8-32 15,0 10 16-15,3 8 19 16,7 8-29-16,4-4 36 16,3-6-26-16,6-6 25 15,0-5-28-15,3-10 29 16,0-1-7-16,-3-6 6 15,2-5 1-15,-5-8 11 16,6-7-11-16,-4-8 0 16,3-8 7-16,-4-4-7 15,-4-10 0-15,-9-6 0 0,0-5 6 16,-8-1-16-16,-2-4 10 16,-4 4 0-16,-2 4 27 15,-3 2-26-15,-7 7 6 16,5 5 17-16,-3 10 10 15,3 4 32-15,6 12-55 16,0 10-1-16,5 6-5 16,0 6-5-16,-1 12-41 15,-1 18 35-15,-2 17 6 16,1 17-7-16,5 10 7 16,5 8 0-16,5 8 1 15,2 1-1-15,-1-3-6 16,4-10 0-16,1-16 6 15,-3-18-6-15,1-18 6 0,-3-10 0 16,-5-12-37-16,2-2 26 16,0-8-70-16,1-6-130 15,-3-10-283-15,-29-72-677 16</inkml:trace>
  <inkml:trace contextRef="#ctx0" brushRef="#br0" timeOffset="150500.51">30129 6559 1549 0,'19'-4'637'0,"1"2"-547"0,20-6 12 0,11 6 106 0,6-2-151 0,-1 2-57 0,0 0-18 0,2-2-208 0,63-36-385 0</inkml:trace>
  <inkml:trace contextRef="#ctx0" brushRef="#br0" timeOffset="150849.87">30620 6922 1839 0,'6'0'236'0,"6"2"-167"0,5-2 112 15,4-2-29-15,-1-6-82 16,-1-6 43-16,4-4-92 16,-3-2-12-16,-2-2 16 15,-7 0 16-15,-9 4 22 16,-4 2-50-16,-2 3 1 15,-10 6-28-15,-1 3 13 16,-12 11-20-16,-4 5 20 16,-5 15 1-16,2 9-6 15,8 4-3-15,14 4 9 16,12 0-20-16,14 0 20 0,8-8 0 16,11-6 6-1,8-8 5-15,3-4 11 0,1-7-22 16,-1-10-24-16,-2-2-22 15,-1-10-416-15,28-50-599 16</inkml:trace>
  <inkml:trace contextRef="#ctx0" brushRef="#br0" timeOffset="151380.94">31311 6391 1559 0,'0'-9'294'0,"2"-1"-148"0,5-12 56 0,3 2-49 0,6 4-21 0,7-4-40 0,1 2-38 16,9 0-26-16,6 4 71 0,0 2-76 0,6 6-11 0,-2 4 12 0,-6 8-12 0,-6 8-12 0,-6 14-3 0,-10 18 3 0,-13 18 4 0,-10 19-4 0,-13 13-1 0,-29 64 0 0,27-107 2 16,-17 49 8-16,5-10-9 15,6-16 1-15,6-11 20 16,7-15-21-16,8-9-21 0,5-10 21 15,6-9 1 1,8-4-1-16,2-6-31 16,10 2-164-16,4-10-188 0,52-16-1180 15</inkml:trace>
  <inkml:trace contextRef="#ctx0" brushRef="#br0" timeOffset="151656.81">31679 7503 1907 0,'2'-6'221'15,"-2"2"-70"-15,2 0 25 16,-2 0-20-16,2 2-26 0,-4 4-46 15,2-2-46-15,-2 0-13 16,2 3-7-16,-2-3 27 16,-1 0-45-16,0 1-27 15,1 3-49-15,-31 6-305 16</inkml:trace>
  <inkml:trace contextRef="#ctx0" brushRef="#br0" timeOffset="152356.12">27322 8458 987 0,'0'6'255'0,"0"0"-152"0,-2 10-41 0,-2 2 80 0,-1-2-58 0,1 0-13 0,-3-8 58 0,7-2 10 0,5-6 19 0,-5-4-17 0,6 4-53 16,14-4 77-16,18 0-84 16,25-4-36-16,14-4 12 15,19 2-36-15,7-6-19 0,6-2-2 16,-2 0 12-1,2-2-36-15,-11 4-9 0,-13 8-270 16,53 6-471-16</inkml:trace>
  <inkml:trace contextRef="#ctx0" brushRef="#br0" timeOffset="152522.9">27311 8843 2275 0,'44'-4'241'0,"21"0"-206"16,145-10-35-1,111-2-27-15,66-2-225 16,-113-16-940-16</inkml:trace>
  <inkml:trace contextRef="#ctx0" brushRef="#br0" timeOffset="156022.71">24136 9711 1099 0,'-2'0'285'0,"0"-2"-42"0,-5-2-131 0,5 2 14 16,-1 0-46-16,1 2-43 0,0-2 47 0,2 0-24 0,0 4-12 0,-2-2 39 0,2-2-46 0,-2 2-4 0,0 0-1 15,-1 0-12-15,3-2 32 16,-4 0-56-16,2-2 0 0,-3 4 17 15,0-2-17 1,3 2 0-16,-4-2 12 16,1 0-12-16,3-2 72 15,-2-4-55-15,2-6-16 16,2-6 45-16,2-8-45 0,4-6 10 16,7-10 6-16,3-2-16 15,2-3 41-15,6-1-42 16,5-2 1-16,0-6 43 15,7-6-44-15,4-2 9 16,3-6 6-16,-1-5-13 16,3-1 16-16,-1-2-18 15,3-8 0-15,2-9 4 16,-2-1-4-16,1-4-7 16,0-5 6-16,0 3 1 15,1-2 3-15,-1 0-3 16,-4 0 0-16,-4 5 2 15,-2 5-2-15,-4 8-6 0,-3 9 4 16,-2 7 2-16,0 4 4 16,-1 2-4-16,6 2 0 15,2 0 1-15,3 0-1 16,6 0-7-16,4-5 7 16,3 1 0-16,-2 0 4 15,4 2-4-15,2 8 0 16,-5 3 11-16,0 3-11 15,-2 6-16-15,3 4 15 16,5-2 2-16,5-2 7 16,8-4-8-16,5-8 0 0,6 1 10 15,-6-3-10-15,4 6-7 16,-10 6-1-16,-7 4 8 16,-8 8 14-16,-10 1-14 15,-4 8 0-15,-9 0-3 16,5 4 3-16,2-2-11 15,4 0 11-15,7-2 0 16,9-1 2-16,-5 2-2 16,3 2 0-16,-4 4-5 15,-8 4 5-15,-6 6-11 16,-6 2 10-16,-9 4 2 16,-7 2-1-16,-5 0 0 15,-1 0 0-15,-2 0 7 0,-3 2-7 16,-1-2 0-16,0 0 0 15,-1 0 1 1,-1 2 18-16,1 0-19 0,-6 0 0 16,3 2 20-16,0-2-19 15,-2 0-1-15,2 0 0 16,-3 0 7-16,3 0-16 16,0-2 8-16,3 2-70 15,-3-6 71-15,0 0-173 16,0-3 28-16,-3-5 38 15,-1 5 8-15,-2-5 59 16,-1 6-34-16,-7-5 35 16,3 6 17-16,-3-1 23 15,2-2-1-15,1 2 15 0,1-2 19 16,6 3 44-16,-1 1-24 16,5 4-33-16,3 0 23 15,-1 2-44-15,4 0-21 16,4 2 21-16,7 0 1 15,4 0-1-15,3 2-6 16,-1-1 6-16,1 1 30 16,-6 2-28-16,-7-2-2 15,0 0 18-15,-9 0 9 16,-4 2 24-16,0 6 15 16,-7-1-26-16,0 11 55 0,-7 3-95 15,-1 5 11 1,-6 0 1-16,-6 4 6 15,-2 0-14-15,-3 0-4 0,-1-2 0 16,4-3 29-16,4-6-29 16,10-3-21-16,9-4-32 15,10-3-196-15,63-17-244 16</inkml:trace>
  <inkml:trace contextRef="#ctx0" brushRef="#br0" timeOffset="157288.9">28011 5582 1239 0,'0'-8'581'0,"2"-2"-466"0,1-10 13 0,-3 6-2 0,4-4 45 0,-6 4-50 0,0 4-34 0,-3 4 5 0,-7-4-34 0,2 6-25 0,-11 2-33 0,-3 6 15 15,-10 10-9 1,1 10-6-16,2 4-15 0,8 0 15 16,12-1-7-16,7-8-11 15,8-2 10-15,1-8 8 16,1 0 2-16,6-5-2 16,-1-4 0-16,9-8 18 15,3-6-8-15,3-9 0 16,3-4-10-16,-3-9 0 15,1-7-2-15,-6-5 2 16,3-6 0-16,-8-6-1 16,-4-9 1-16,-2-3-18 15,-8 2 9-15,-4 6 9 16,0 8 6-16,-6 10-6 0,4 5 0 16,-2 12 4-1,1 4-4-15,1 10 0 0,2 7-1 16,0 5-30-16,-3 11 29 15,0 13-52-15,-3 21 54 16,-1 16-1-16,5 16 1 16,4 14-1-16,10 3-1 15,1-5 2-15,3-6 6 16,3-16-6-16,-1-8-6 16,-3-14 6-16,1-12 1 15,-3-8-1-15,5-9-12 16,4-6-7-16,4-7-13 15,7-10 31-15,3-8-26 0,1-10 19 16,-4-4 7-16,3-8-7 16,-7 2 8-16,-5 0 0 15,-6 6 6-15,-11 2-6 16,-5 12 0-16,-8 2 0 16,-5 10-24-16,0 3-10 15,-3 14 16-15,-4 9 18 16,3 6-11-16,0 4 11 15,9-2-42-15,6-4 3 16,4 0 6-16,2-8 20 16,3-2 13-16,7-6 0 15,-2-6 15-15,11-4-15 16,0-6 0-16,6-10 20 0,-6-2-7 16,2-4-2-1,-9 4-11-15,-5 8 13 0,-5 4 4 16,-6 6-17-16,0 8-59 15,0 2 50-15,6 4 9 16,2 4 0-16,5 2-11 16,10-6-10-16,-1-2 8 15,5-10-2-15,4-2-20 16,1-10 29-16,-1-6-9 16,2-6 15-16,-2-4-1 15,0-6 13-15,-7-8 21 16,1-5-32-16,-9-4 0 0,-5-6 25 15,-7-7-14 1,-4-2-10-16,0-4 11 0,-4 6-13 16,2 7 96-16,-3 13-55 15,3 16 25-15,2 10 6 16,-2 10 0-16,2 8-56 16,-2 4-16-16,-3 14-22 15,0 14 5-15,3 16 17 16,7 15-9-16,4 3 9 15,10-2 0-15,2 6 6 16,1-2-16-16,1-4 20 16,-2-9-29-16,0-13 19 15,-1-14-132-15,-5-10-107 16,6-24-428-16</inkml:trace>
  <inkml:trace contextRef="#ctx0" brushRef="#br0" timeOffset="157505.49">28880 5019 1902 0,'11'-6'233'0,"3"2"-154"0,12-8 26 0,10 6-5 0,8-4-100 0,8-2-87 0,3 2-103 0,5-2-140 0,47-4-507 0</inkml:trace>
  <inkml:trace contextRef="#ctx0" brushRef="#br0" timeOffset="157778.84">29281 5117 1587 0,'-16'20'195'0,"5"0"-99"0,-16 21 3 16,9 0-24-16,3-2 35 15,8-3-62-15,7-6-23 16,5-6 32-16,1-8-34 16,1-8-8-16,2-6 52 15,-2-4 22-15,6-4-4 16,5-12-52-16,1-8-21 0,6-10 24 16,-7 0-36-1,-3-5 0-15,-1 11 9 0,-7 10-9 16,-3 12 0-16,-4 6-4 15,2 4-26-15,3 6 15 16,4 6 4-16,8 9-28 16,4 0 3-1,6-2-93-15,4-3-90 16,4-8-63-16,68-20-640 0</inkml:trace>
  <inkml:trace contextRef="#ctx0" brushRef="#br0" timeOffset="165851.57">31193 4552 1393 0,'0'0'165'0,"2"-2"-108"0,2-5 36 0,-2 3 31 0,0 0-22 0,1 1-16 0,-1-1-37 0,0-3 97 0,-4 6-56 0,4-3-11 0,-4-1-20 0,2 1 2 0,-2-5 43 16,2 3-55-16,0-1-19 15,0 2 51-15,0-5-81 0,2 1 1 16,-2-3 11-16,2 0 6 16,0-2 2-16,1 2-20 15,-3-4 0-15,0 4 13 16,-5-2-13-16,1 6-10 15,-1-2 8-15,-3 2 2 16,1 0 36-16,0-2-36 16,0 2 0-16,1-4 20 15,-1 0-20-15,-2-2 0 16,0 2 0-16,3-2 0 16,-3 0 9-16,-1-2-9 15,-3 0 0-15,5 2 3 0,-4-2-3 16,3 0-2-1,-4 4 2-15,4-2 0 0,0 2 3 16,1-1-3-16,-4 3 0 16,3-2-21-16,1 5 21 15,-4-1-10-15,1-5 10 16,0 5 0-16,-1-3 14 16,4 2-14-16,1 1 0 15,-7 0 1-15,6 2-1 16,-1 0-7-16,1-2 7 15,-4 4 1-15,3-2 11 16,1 2-12-16,0 0 0 16,2-2-2-16,-3 2 2 15,0 0-15-15,0 0 15 16,2 0 1-16,-1 2 5 0,-4-4-6 16,1 0 0-16,2 2 9 15,-2 0-9-15,0 2-9 16,2-4 9-16,0 4 0 15,0 0 7-15,3 0-7 16,-5 0 0-16,1 0 9 16,2-2-9-16,-3 0-14 15,-7-2 14-15,2 4 0 16,-4-2-6-16,-5 0-1 16,1 2 7-16,2-2 7 15,2 2-7-15,1 0 0 16,2-2 0-16,-1 0 0 15,-2 2 8-15,0 0-8 0,4 0 0 16,-3 0 9 0,3-2-9-16,-2 4-8 0,0-2 8 15,-2 2 0-15,0 0 0 16,-5-2-2-16,-1 2 2 16,-8 0 3-16,3-4-3 15,2 2 0-15,-2 0 0 16,2-2 1-16,6 0 7 15,0 0-8-15,-2 0 0 16,7-2 6-16,0 3-6 16,0 0-5-16,3-1 5 15,-3-2 1-15,0 0-1 0,-4 2-3 16,2 2 3-16,-5 0-2 16,2 2 2-1,2 0-10-15,3 0 9 0,2 0 2 16,-2 2-2-16,5-2-1 15,2 2 2-15,-2 0 2 16,4 0-2-16,-3 2-21 16,-3-2 21-16,-1 0 1 15,-1 0 0-15,-6 0-1 16,-4 2 0-16,-2-2-1 16,-2-1 1-16,0 2-2 15,2-3 1-15,-2 0 2 16,0 0-2-16,2 0 1 15,-1-3 0-15,-1 3 3 16,-2 0-3-16,4-1-10 16,-2-1 10-16,-3 2 0 0,1-2 0 15,-2 2-8-15,1 0 8 16,-1 2-7-16,1-2 7 16,3 2-27-16,4-1 19 15,-2-1 8-15,5 3 0 16,3-1-12-16,0 2 12 15,-2-4-6-15,-4 2 6 16,3 0-15-16,-1 0 13 16,-2 4 2-16,3-2-13 15,-5 0 13-15,-2 4 0 16,4-4 6-16,-6 0-6 16,2 0-6-16,2-2 6 0,0 0 0 15,-5 4 0 1,1-4-9-16,2 2 9 0,-5 0 12 15,2 0-12-15,-2 0-5 16,1 2 5-16,2-2 0 16,1 0 0-16,-1 0-1 15,2-2 2-15,0 2 10 16,2 2-11-16,-5-2-8 16,-1 2 8-16,-6 0 2 15,-1 0-2-15,-2 2 0 16,-1-2 0-16,1 4 6 15,-1-2-6-15,3-2-19 16,0 2 19-16,1-2 0 0,1 2 0 16,3 4 0-16,-2-4 1 15,-1 6 12-15,2-3-13 16,5-2-7-16,-2 4 7 16,3-3 5-16,3-1-5 15,3 1-6-15,-1 3 6 16,4-1 3-16,-8 2-3 15,0 1 0-15,0 6 0 16,-1 3 1-16,-5 8-1 16,-1 4 0-16,-7 10 0 15,-3 6 6-15,-4 10-6 16,6 3-18-16,-2-3 18 16,9 0 0-16,-2-4 1 15,7-8-1-15,5-6 0 0,8-10 18 16,7-12-18-1,3-6-12-15,5-2 11 0,-6-1 1 16,3 5 0-16,1 1 0 16,-6 10 9-16,-1 9 28 15,-1 10-37-15,-6 12-6 16,-1 14 6-16,1 5 2 16,1-7-1-16,4-14-1 15,6-14 8-15,4-14-17 16,5-8 9-16,-2 0 0 15,-3 2 3-15,-2 0 12 16,-2 2 1-16,0 2-5 0,-3 8-1 16,-3 0 38-1,1 9-48-15,-4 5-1 0,2 6 1 16,-2 4 5-16,0 6-4 16,-2-4-2-16,7-5 13 15,3-13 0-15,1-10-12 16,4-8-19-16,0-2 19 15,1 0 12-15,1-2-12 16,1 2 0-16,0 4 0 16,-1 2 17-16,-4 6-17 15,4 11-5-15,1 8 5 16,-2 6 6-16,-1 3-6 16,5-8 0-16,-1-7 0 15,6-13 9-15,1-13-9 0,-2-2-3 16,1-10 3-1,-1 2 0-15,0-5 0 0,0 2-1 16,0 4 3-16,3-2 5 16,-3 3-7-16,2 3-6 15,1 5 6-15,0 1 1 16,-1 4-1-16,2-2 0 16,-1 0 1-16,1 0 8 15,-1-6-9-15,4-2-7 16,-2-2 6-16,-3-6 1 15,2 4 0-15,0 3-6 16,0 1 12-16,-2 1 0 0,5 3-6 16,-5 3-3-16,2 0 3 15,-2 2 1-15,0 1 0 16,1 0-1-16,1-2 1 16,1-2 9-16,0 0-10 15,0 0-7-15,-1 4 7 16,0-4 1-16,4 0 0 15,-6 0-1-15,5-2 1 16,-5-1 8-16,1 1-9 16,2 0 0-16,0 0 2 15,-1 2 2-15,0-4-3 16,3 2-2-16,-1 0 2 16,-2 0 10-16,-2 0-11 15,1-2 0-15,1-2 1 0,-1 2 0 16,4 0-1-1,-5 0 0-15,3-2 9 0,-3-4-5 16,4 2-4-16,-2 1 0 16,3-3 6-16,-1 1-5 15,2 3 0-15,-1 3-1 16,1 1 0-16,4 2 4 16,-3 4-4-16,0-2-3 15,3-2 3-15,-3-2 1 16,3-4-1-16,1 0 0 15,-1-2 0-15,-2 2 6 16,7-4-6-16,-6 2 0 16,5-2 1-16,-1 2-1 15,-1 3 0-15,4-1 0 0,-2 0 0 16,4 1 2-16,3 2-2 16,-1-2-2-16,1 4 2 15,4-3 0-15,-5-2-1 16,3 0 0-16,-2 2 2 15,-1-2 5-15,5-2-6 16,0 2 0-16,0 0 1 16,0 0-1-16,2-2 1 15,-4 2-3-15,2-2 10 16,-2-1-8-16,-6 0 0 16,6 2 0-16,4-6 10 15,8 4-10-15,3-5 1 16,4 4-7-16,6-5 17 0,4 8 1 15,2-6-12 1,-2 6-2-16,-4-1 2 0,2-4 0 16,2 0-4-16,0-4 3 15,-3-2 2-15,2 4 11 16,-1-4-12 0,-2 2 0-16,-2-2 1 0,4 0 0 15,-5-2-1-15,0 0 0 16,-2 4 0-16,-1-4 6 15,0 2-6-15,2 0 0 16,6-2 13-16,-5 2-13 16,4-2 0-16,-2-2-6 15,1-2 12-15,4 2 0 16,-5 0-6-16,0 0 0 0,-2 4-1 16,4 0 1-16,-3 0 0 15,3 0-1-15,2 0 1 16,8 4 12-16,1-4-12 15,4 0 0-15,-4 0 0 16,3 0 0-16,-7 0 0 16,3-2-8-16,-5 4 8 15,2-2 15-15,-2 1-15 16,-3-4-1-16,5 5-10 16,-4-4 11-16,2 0-1 15,2-4 0-15,0 2 1 16,7-4 1-16,-2-2-1 15,7 3 0-15,-4-8 5 0,-3 4-5 16,2-2-1-16,-3 1 1 16,3-4 0-16,-3 2 11 15,4 2-11-15,-4-6 0 16,1 4 3-16,2-4-3 16,-1 0-5-16,7-4 4 15,4 4 2-15,3-4 11 16,-6 4-12-16,-1 4 0 15,-1-2 4-15,-6-2-4 16,3 0-1-16,0-6 0 16,1-4 1-16,-4-4 7 15,-3-4-7-15,-5-5 0 16,-8 3 6-16,-2-1-6 0,-2-2-6 16,1-5 0-16,5-4 6 15,3 0 8-15,-4-9-8 16,3 3 0-16,-6-4 10 15,4 0-10-15,-8-4-1 16,-3 6 0-16,-8 2 1 16,1 6 2-16,-5 2-2 15,-7 3 0-15,2 2 6 16,3-2-6-16,-5-5-13 16,5-2 12-16,0-6 2 15,0-12 4-15,2-4-5 16,-1-7 0-16,-1-1 0 0,2 2 0 15,-4 8-7-15,-1 6 6 16,-6 6 2-16,0 4 34 16,-5-1-35-16,1-1 0 15,-10-4 60-15,2-4-59 16,-3-4 0-16,1-4-2 16,1-3 10-16,2-3 0 15,-3 0-9-15,-2 2 0 16,-2 6 9-16,0 7-9 15,-4 7 0-15,2 6-1 16,-3 0 9-16,1 0 7 16,-3 2-15-16,-4-2 0 15,2 0-6-15,-5 2 6 0,1-2-12 16,-7 1 10 0,3 5 2-16,-8-4-10 0,5 0 10 15,-7-2 0-15,0-2 3 16,1-1-3-16,-5 1-5 15,-4 1 4-15,0 0 2 16,4 1 1-16,-5 4-2 16,1-4 0-16,-1 2 9 15,1-8-9-15,-6-5-6 16,-1-5 4-16,-3 2 4 16,-3-4-5-16,-8 2 3 15,-5-5 0-15,1 3-9 16,-6-2 9-16,-1 2 0 15,-4 4-8-15,1 2 19 16,3 6-4-16,1 2-7 0,6 3 0 16,-1 7 8-1,12 0-8-15,7 8-8 0,6 0 7 16,10 8 2-16,3 2 16 16,4 6-17-16,-2 0 0 15,5 4-1-15,1 0 1 16,-1 2-17-16,3-1 11 15,-2 2 6-15,-1-3 18 16,1 1-18-16,-1-2 0 16,3 3 6-16,1-3-6 15,3 8-11-15,1 1 10 16,0-1 2-16,2 1 10 0,1 0-11 16,-1 0 0-16,0 0-4 15,-2 1 4-15,-1-1-12 16,1 0 6-1,-1-3 6-15,-3 3-5 16,2 1 5-16,1 0 0 0,-1 2-10 16,-3-2 10-16,-5 3-18 15,1 3 17-15,-3-3 1 16,-1 4-15-16,2-3-30 16,1 5-55-16,-5 2 41 15,-1 2-134-15,0 2-62 16,-1 1-41-16,-2 2 1 15,-25 10-374-15</inkml:trace>
  <inkml:trace contextRef="#ctx0" brushRef="#br0" timeOffset="-213222.31">2158 2560 1837 0,'-4'-1'323'0,"2"1"-191"0,0-3-38 0,0 2-47 0,2 1 38 0,0 0-85 0,0 0 6 0,0 0 11 0,0 1-10 0,0-1-7 0,-5 8-81 15,-4 16-283-15,-52 67-487 16</inkml:trace>
  <inkml:trace contextRef="#ctx1" brushRef="#br0">1711 3104 0</inkml:trace>
  <inkml:trace contextRef="#ctx0" brushRef="#br0" timeOffset="-204204.08">7450 6537 1808 0,'-4'-2'455'0,"4"4"-359"0,0 4-89 0,4 16 19 0,-10 20 68 0,-2 20-4 0,-2 16-4 0,-1 4-49 0,-5 1-5 16,7-15 14-16,3-16-25 16,-1-16-19-16,4-16 7 15,1-9-8-15,-3-11-2 16,-10-13-210-16,-49-85-617 16</inkml:trace>
  <inkml:trace contextRef="#ctx0" brushRef="#br0" timeOffset="-202372.57">4523 4082 875 0,'0'-1'779'0,"-3"1"-614"0,1-3-63 0,2 3 15 0,-2-1-2 0,2 1 4 0,0-3-40 0,0 2 58 0,0-4-47 16,-2 1-27-16,2 2 37 16,0 0-43-16,0 1 18 15,0 1-10-15,0 0-25 16,0-3 8-16,0 3-24 16,0 0-15-16,0 0 39 15,-3 0-47-15,6 0-1 16,-6 0 16-16,3 0-15 15,0 0 10-15,0 0-11 16,0 0 0-16,0 0 9 16,0 0-9-16,0 0-5 15,0 0 4-15,0 0 2 0,0 0 0 16,0 0-1 0,0 0 0-16,0 0 11 0,0 0-11 15,0 0 0-15,0 0 17 16,0 0-16-16,0 0 15 15,0 0-16-15,0 0 2 16,0 0 7-16,0 0-9 16,0 0-7-16,0 0 6 15,0 0-3-15,-9 21 3 16,-2 2-8-16,-5 18 9 16,-1 15 0-16,-1 2 0 15,5 4 0-15,1-6 0 16,4-4 1-16,-1-6 9 15,5-6-10-15,-2-8 0 0,4 0 3 16,-2-5-3 0,-1-7-6-16,3-4-2 0,-2-4 16 15,4-4-10-15,-2-4 2 16,2-2 0-16,0-2 2 16,0 0-2-16,0 0-8 15,0 0 8-15,0 0 0 16,2 0 3-16,-2 0-3 15,0 0 0-15,4 4 9 16,7-4-8-16,12 4 9 16,4 0 12-16,10-2-8 15,8-2 1-15,8-2-15 16,1 0 7-16,4-2 8 16,4-2-15-16,-8 2-1 15,-3 2 1-15,-11 0 0 0,-9 0-1 16,-15 2 1-16,-7 0-33 15,-9 0 26-15,-2 2-71 16,-5-2-123-16,-6 0-363 16,-39-12-661-16</inkml:trace>
  <inkml:trace contextRef="#ctx0" brushRef="#br0" timeOffset="-201809.18">5122 4353 1771 0,'0'0'457'0,"0"0"-382"0,-5 0 33 16,3 0 63-16,2 0-44 0,0 2-49 0,-2-2-36 0,2 6-40 0,-2 8 20 0,-3 10-1 0,-1 16-4 0,-2 9 17 0,6 2-24 0,2 0-9 0,5-3-2 16,0-8 3-16,-3-8 8 15,0-10-10-15,0-8-27 16,1-8-58-16,-3-6-124 16,-5-10-279-16,-17-54-765 15</inkml:trace>
  <inkml:trace contextRef="#ctx0" brushRef="#br0" timeOffset="-201529.44">5129 4123 1785 0,'0'-2'340'0,"2"-2"-196"16,-2 0 56-16,0 0-34 15,0 4-25-15,-2-3-18 16,2 3-49-16,-3 3-68 16,1-2-6-16,0 2-77 15,-3-2-58-15,1 9-211 16,-19 27-283-16</inkml:trace>
  <inkml:trace contextRef="#ctx0" brushRef="#br0" timeOffset="-201021.93">5280 4363 1970 0,'0'0'299'0,"0"0"-224"16,0 2-20-16,0 0 49 16,0 4-77-16,3 10 42 0,1 8-30 15,5 6-17-15,-5 4-7 16,-2-4-13-16,0-2-1 15,0-3-1-15,-2-5 1 16,0-8 15-16,0-2-16 16,0-6 0-16,0-4 14 15,0 0-4-15,-2-4 10 16,2-8-16-16,-2-10 13 16,2-7-2-16,2-4-15 15,5-6-19-15,5 6 18 16,3 0-6-16,1 9-8 15,-1 10 7-15,1 4 2 16,-3 8-1-16,1 6 7 16,-1 6-8-16,-3 2 7 0,4 6 1 15,1 4 0 1,-3 2-1-16,-1 1 7 0,1-2 8 16,-1 2-14-16,-3-1 0 15,-1-1-3-15,-2-4 3 16,-3-3-59-16,-2-8-136 15,-12 0-318-15</inkml:trace>
  <inkml:trace contextRef="#ctx0" brushRef="#br0" timeOffset="-200597.41">5668 4461 1330 0,'0'0'623'16,"6"5"-533"-16,1-1 39 0,4 0 54 0,2 2-5 0,6-5-73 0,-2 2-30 0,8-6 14 0,-1-1-58 0,3-3-14 0,-2-4-7 0,-4-3-2 15,0 3 11-15,-10-4-19 16,-4 5-1-16,-5-1-8 16,-4 2-15-16,-5 3-27 0,-2 0 31 15,-8 4-2-15,-6 10 16 16,-8 2 6-16,-2 13 0 16,-3 4 1-16,7 7-1 15,7 0-1-15,8 1 0 16,9-1 1-1,7-8-3-15,8 0 3 0,5-6-3 16,8-4 3-16,-1-8 0 16,7-6-8-16,2-2-73 15,-2-8-181-15,47-40-202 16</inkml:trace>
  <inkml:trace contextRef="#ctx0" brushRef="#br0" timeOffset="-199786.34">6176 4393 1764 0,'-7'5'319'16,"-2"4"-250"-16,-9 14 27 15,-8 3 48-15,-3 7-16 16,4-1-37-16,1 3-53 15,11-9-37-15,5-2 30 16,6-4-31-16,6-8-2 16,6-4 2-16,3-4 0 15,9-8 23-15,1-6-23 16,4-2 0-16,-1-8-7 16,-4-4-7-16,-1 1-1 15,-8 0 15-15,-5 0 0 0,-8 8-6 16,0 7 6-16,-4 8-51 15,-5 10 39-15,3 12-3 16,-6 10 3-16,8 2-6 16,8-4-24-16,12-2-3 15,5-12 0-15,4-4 9 16,4-10 10-16,0-6 1 16,0-10-23-16,0-4 22 15,-4-4 26-15,-4-4 6 0,-6 0 2 16,-4-3 4-1,-4 1 19-15,-3-2-23 0,-8 1 11 16,0 6-2-16,1 9 35 16,0 8 22-16,1 2-74 15,0 8-15-15,2 7 3 16,0 4 1-16,4 10 6 16,6 0 4-16,3 0 2 15,1-6 15-15,1-6-16 16,1-1 0-16,-5-8 10 15,-3-2-2-15,-3-2-2 16,-2-4 43-16,3-9-8 16,-4 2-17-16,1-7-24 15,1-7 1-15,2 1 5 16,4 0-6-16,5 3-23 16,3 4-1-16,6 7-9 15,1 4 20-15,2 6-7 0,-3 4 8 16,-3 7-3-16,-8 2 5 15,-3 6-2-15,0-4 12 16,-6-1-8-16,-4-3 7 16,-2-7-9-16,0-1 10 15,0-6 47-15,-8-1-34 16,6-9-1-16,0-7-7 16,2-6 2-16,4-4-14 15,4-2-23-15,8 0-101 16,5-4-122-16,60-48-236 15</inkml:trace>
  <inkml:trace contextRef="#ctx0" brushRef="#br0" timeOffset="-199154.25">7317 4127 2149 0,'0'1'321'0,"0"-1"-213"0,-2 3-36 0,-1 3-12 0,0 7-39 0,-1 16 24 0,2 11 0 0,-2 10-25 0,1 4-19 0,3 0 27 0,0-1-28 15,3-9 0-15,-1-8 0 16,0-8 6-16,-2-10-6 16,2-8 0-16,-4-2 0 15,2-7-2-15,0-4 2 16,0-9-16-16,-2-9-7 15,0-8 16-15,4-11 7 16,2-11-1-16,6-7-28 0,7-4 20 16,8 2-22-16,6 6-7 15,2 15 22-15,1 7 4 16,-10 17 12-16,-6 4-7 16,-9 11-25-16,-9 12 19 15,-6 12-22-15,-13 11 32 16,-1 5 3-16,-9 4 0 15,-4-4 9-15,1-2-9 16,3-6 0-16,3-4 20 16,10-10-20-16,10 0 1 15,4 0-1-15,10-4 22 16,8 4 20-16,8 0-12 16,10-1-29-16,9-3 35 15,-1-2-36-15,3-2-18 0,-3-2-113 16,-3-2-152-16,46-8-235 15</inkml:trace>
  <inkml:trace contextRef="#ctx0" brushRef="#br0" timeOffset="-198805.78">7689 4457 1739 0,'4'4'233'0,"3"1"-146"0,6 6 30 0,5 0 31 0,0-6-31 0,-1 4-22 0,-1-5-7 0,2-4-37 0,-2-4-21 0,1-5-3 16,-3 1-26-16,-3-6 56 16,-5 0-57-16,-4 0-28 15,-2 1-8 1,-6-1-5-16,-5 3 34 0,-5 4-2 15,-6 4 4-15,-7 9-4 16,-2 12 9-16,-4 4-11 16,0 4 10-16,12 3 1 15,11 3-15-15,12-6-8 16,10-2-35-16,7-6 38 16,10-4-76-16,10-8-96 15,8 0-133-15,80-24-458 16</inkml:trace>
  <inkml:trace contextRef="#ctx0" brushRef="#br0" timeOffset="-197495.13">8143 4411 1640 0,'-7'2'225'16,"-1"1"-161"-16,-11 2 5 15,0 9 2-15,-1 4-28 16,4 3-20-16,5 7-22 15,4-2 18-15,7 2-19 0,7-6 1 16,1-4 8 0,4-6 10-16,1-4 2 0,7-4 3 15,1-10-3 1,0 2 33-16,0-2-45 0,-6 2-9 16,-3 6 20-16,-2 4-13 15,-1 12-2-15,3 10-4 16,-4 12 5-16,-3 8 6 15,-1 8-12-15,-4 5 0 16,-2-6 4-16,-7-4-4 16,-9-7-19-16,-4-14-11 15,-7-12-77-15,3-10 43 16,-1-14 28-16,6-14 36 16,15-8 9-16,8-12 2 15,12-6-10-15,5-6 34 16,8-7 6-16,7-1 28 15,-3-2-35-15,7 2-13 0,0 2 29 16,-5 9-37-16,-4 5-4 16,-14 8-9-16,-10 8 1 15,-5 0 14-15,-7 6-15 16,-1 2 0-16,-1 8 32 16,2 4-32-16,0 8-11 15,3 4-12-15,0 8 22 16,1 6-16-16,6 6 17 15,7 7-21-15,11-2 15 16,3 10-55-16,8-6-55 0,-1 2 47 16,-2-5 39-1,-2-4 21-15,-4-4 9 16,-2-4 0-16,-1-6-9 0,-5-4 5 16,4-4 4-16,0-6 4 15,-1-4 29-15,3-6 107 16,0-6-88-16,4-6-28 15,2-6 21-15,2-7-24 16,-5 4-10-16,-4 0-7 16,-4-1 4-16,-7 8-14 15,-7 2 6-15,-4 6-57 16,-5 8 51-16,-6 0-6 16,-3 8 1-16,-4 10-1 15,-2 4-15-15,-3 13 9 16,5 2-21-16,9 7-31 15,5 0 14-15,12 1-13 16,5-6-22-16,7-4 35 0,2-5 37 16,-2-8 10-1,4-4-21-15,-2-8-6 0,2-6 35 16,-1-6 1-16,0-6 71 16,-2-7-48-16,1-4-22 15,-9-7 25-15,0 1-17 16,-2-3-9-16,0 6 12 15,-3 4-12-15,-4 10 0 16,1 4 25-16,-3 10-25 16,0 6-1-16,2 10-30 15,3 10 8-15,-1 4 16 0,1 8 4 16,-1 4-41-16,0 3 10 16,-2-5-55-16,3 0 52 15,-3-8 17 1,-2-2 13-16,0-10-1 0,0-8 16 15,3-4-1-15,4-10 49 16,3-6-4-16,11-6 47 16,0-10-54-16,10-3-30 15,2-2 24-15,0-6-31 16,2 3-8-16,-1 0 0 16,-9 10 6-16,-15 8 19 15,-5 10-16-15,-10 4-1 16,1 2-16-16,-2 2 1 15,0 6-5-15,6 10 11 16,10 2-10-16,5 13 4 0,7-2 7 16,5 5-15-16,0 3 14 15,0-3-1-15,-3 2 2 16,-2-6 0-16,-8-4 1 16,-7-6 20-16,-12-2 2 15,-4-8-7-15,-8-4 34 16,-6-4-32-16,-6-4 10 15,2-4-28-15,0-10-6 16,6-2-102-16,-10-48-246 16</inkml:trace>
  <inkml:trace contextRef="#ctx0" brushRef="#br0" timeOffset="-197115.31">9727 4578 871 0,'0'0'1280'0,"3"0"-1094"0,-1 2-159 0,8 0 28 0,2 2-10 0,6 0-34 0,6 2 2 0,1-4-13 0,-5 0-34 0,-2-4-74 0,-4-14-447 0</inkml:trace>
  <inkml:trace contextRef="#ctx0" brushRef="#br0" timeOffset="-196955.56">9647 4672 1545 0,'16'2'468'0,"-1"0"-413"16,12 2 109-16,4 2-5 15,-4 0-77-15,-5 0-55 16,-4-4-27-16,-7-2-187 16,0-24-100-16</inkml:trace>
  <inkml:trace contextRef="#ctx0" brushRef="#br0" timeOffset="-195920.82">10371 4313 609 0,'3'6'1482'0,"1"4"-1333"0,2 14-115 0,6 10-14 0,8 2-20 0,-2 2-31 15,9-7-61-15,4-7-59 0,4-12 19 0,5-15 66 0,0-12-9 0,1-11-87 0,-6-9-192 0,-4-3 27 16,-6-4 327-16,-6-2 13 15,-5 6 179-15,-5-2-58 16,-7 10 22-16,0 8 46 16,-4 8-73-16,0 15-120 0,0 16 8 15,0 13 11 1,4 18-5-16,-2 20 7 0,-2 18-5 16,-5 11-1-16,-15 63-24 15,17-108-32-15,-9 42-32 16,6-18 64-16,-3-19 33 15,-5-19 15-15,-6-16 12 16,-7-16 9-16,-9-12 15 16,-2-14 26-16,2-14 28 15,5-8-20-15,10-11-34 16,10-1-16-16,13-2-61 16,9 0-7-16,16 6-46 15,10 8-88-15,12 2-19 16,96-44-377-16</inkml:trace>
  <inkml:trace contextRef="#ctx0" brushRef="#br0" timeOffset="-195718.5">11176 4323 2114 0,'8'2'238'0,"4"2"-139"0,10 8 3 0,4-2-25 0,3 2-77 0,3-4-38 0,-5-4-191 0,24-16-323 0</inkml:trace>
  <inkml:trace contextRef="#ctx0" brushRef="#br0" timeOffset="-195567.44">11240 4516 2011 0,'23'-2'241'0,"-4"2"-148"16,20 2-21-16,1-2-72 16,-7-5-66-16,23-25-288 15</inkml:trace>
  <inkml:trace contextRef="#ctx0" brushRef="#br0" timeOffset="-195005.03">11757 4343 2032 0,'2'8'450'0,"3"6"-408"16,1 8-17-16,-2 4 31 15,-4 0-16-15,3 1-7 0,-3-8-9 16,2-2-22 0,-2-8 22-16,0-4-23 0,3-4-1 15,-3-2 47-15,0-1 11 16,-3-6-17-16,1-5-35 15,-1-3 6-15,3-8-23 16,8 1 11-16,3-8-37 16,9 3 22-16,2 4-20 15,5 4 13-15,-3 10 7 16,3 6-5-16,-2 10 10 16,-8 12-35-16,-3 8-62 15,-3 9 71-15,-3 1 11 16,-3 0 16-16,-5-4-8 0,0-9 34 15,0-6-12 1,0-7-5-16,0-8 0 0,0-2 35 16,0-8 22-16,0-3-38 15,5-8-19-15,4-8-30 16,6-1-36-16,3-3-15 16,9-1 11-16,0 1 17 15,4 5 28-15,0 10 19 16,-6 10 0-16,-6 14-21 15,-7 10 21-15,-6 10-32 16,1 8-86-16,-3-2-20 16,23 44-204-16</inkml:trace>
  <inkml:trace contextRef="#ctx0" brushRef="#br0" timeOffset="-194470.85">12653 4281 1804 0,'0'2'492'0,"-2"6"-471"0,0 4 14 0,-1 10-28 0,1 4 11 0,2 4 21 0,2-6 39 0,1-4 14 0,1-2 2 0,2-2-43 0,-4-8 15 16,1-1-46 0,-1-4-13-16,-2-3 10 0,0 0-17 15,-2 0 56 1,-1 0-32-16,1 0-23 0,0 0 29 16,2 0-29-16,0 0 0 15,2 0-1-15,-2-3 1 16,0 3 2-16,0 0-3 15,0 3-1-15,-2-3 0 16,2-3 1-16,-4 3-9 16,4 0 7-16,-2 0 4 15,-3-3 26-15,0 2-28 16,1-2 1-16,-1 2 16 16,3-2-17-16,2 3 0 15,0 0-2-15,0 3-33 0,-2-2 34 16,0 3-12-16,0 5 4 15,2-5-1-15,0 0 7 16,0 0 3-16,-2-3 0 16,2-1-9-16,0 0-3 15,-2-4-200-15,-10-18-453 16</inkml:trace>
  <inkml:trace contextRef="#ctx0" brushRef="#br0" timeOffset="-193813.29">12493 4275 1521 0,'2'-4'455'0,"-2"0"-392"0,4-4 108 15,0 4 15-15,1 2-26 0,3 0-55 0,6 4-54 0,1 2 24 0,6 8-31 0,-1 2-16 0,0 6 7 0,-2 2-23 0,-3 2 16 0,-3 4-28 0,-6 0 6 0,-6 1 11 16,-8 0-17-16,-6-3 12 16,-4-1-12-16,-4-4 7 15,-5-4-4-15,4-8-3 16,-2-2-49-16,2-1 26 0,3-6-110 15,9-6-4-15,6-2-1 16,8-6-22-16,5-2 37 16,13-4 60-1,2-6 24-15,12-1 39 0,2 0-60 16,1-4 19-16,-5 5-1 16,-6 0 42-16,-2 6 17 15,-12 4 4-15,-7 2 7 16,-4 8 62-16,-4 2-45 15,-2 0-45-15,0 2 8 16,2 2 8-16,-1 0 10 16,3 0-26-16,3 0 6 15,-1 2 2-15,0-2-7 16,0 4 13-16,2-2 43 0,-2 0-10 16,2-2 26-16,-2 0-34 15,-2 2-13-15,-6 0 46 16,4 4-38-16,-4 8 4 15,-5 6-11-15,-1 6-21 16,2 4 9-16,5 0-15 16,5 2 0-16,9-8-5 15,7-3 5-15,3-3-9 16,4-6-27-16,2-6-123 16,1-8-142-16,43-32-333 15</inkml:trace>
  <inkml:trace contextRef="#ctx0" brushRef="#br0" timeOffset="-193563.9">13141 4215 1535 0,'0'0'672'0,"0"0"-627"0,0 2-6 0,-2 4 75 0,-4 12-15 0,2 6-3 0,0 10-54 0,-3 6-29 0,5-2 56 16,0 2-60-16,2-9-9 0,0-5-9 0,2-8-81 0,0-7-56 0,3-7-142 0,-10-4-45 0,-5-30-559 15</inkml:trace>
  <inkml:trace contextRef="#ctx0" brushRef="#br0" timeOffset="-193403.29">13042 4389 1974 0,'16'2'372'0,"0"2"-293"16,15 2-47-16,7 4 28 15,-5-2-60-15,1-2 0 16,-5-1-76-16,0-10-179 15,-4-3-68-15,6-28-1266 0</inkml:trace>
  <inkml:trace contextRef="#ctx0" brushRef="#br0" timeOffset="-193111.75">13403 4343 1757 0,'5'2'723'16,"2"4"-660"-16,4 4-35 15,4 2-7-15,5 4-4 16,-1-6 58-16,4 0-26 16,0-6-5-16,2-4 23 15,-5-4-17-15,-1 0-16 16,-9-3-13-16,-8 2-20 16,-6 1 49-16,-17 2-50 15,-8 8 0-15,-10 6 2 0,-6 4-1 16,5 8 7-16,11 1-8 15,16 1-6-15,10-1-17 16,14 0 11-16,7-7-97 16,13-4-91-1,7-10-360-15,42-14-590 0</inkml:trace>
  <inkml:trace contextRef="#ctx0" brushRef="#br0" timeOffset="-190217.38">11888 4834 1626 0,'0'0'300'0,"-2"0"-206"0,2 0 52 0,-2 2 43 0,0-2-26 0,0 0-73 0,2 0 21 0,2 0-31 0,-2 0-29 0,2 0-2 0,2 0-20 0,5 0-10 0,3 0-11 0,9 2-4 0,13 1 62 0,4-2-64 15,2-1-1-15,-6-4 15 16,-10 2-14-16,-11-3 5 16,-5 5-7-16,-12 0-39 15,-4 3 38-15,-17-1-25 0,-13 4-1 16,-10 1 7 0,-12 3 20-16,0-5 4 15,15 4-4-15,11-4 0 16,19 2 15-16,8-6-15 0,9-1-16 15,3 0 8-15,8 5 8 16,12 0 11-16,6 6-11 16,2-4 10-16,3 2-17 15,-3-5 7-15,-4-4-185 16,23-27-618-16</inkml:trace>
  <inkml:trace contextRef="#ctx0" brushRef="#br0" timeOffset="-189648.03">13341 4895 705 0,'-2'-3'1145'0,"0"3"-961"0,-7 0-59 0,7 0 43 0,0 0-9 0,0 3-63 0,2-3-45 0,2 1-5 0,2 3-5 0,7 6 44 0,5-2-44 0,11 5-25 0,6-3 28 0,5-2-20 15,4 0 3-15,-5-2-27 0,-2 0 9 16,-4-4 12 0,-12 0-21-16,0-2 0 0,-15 0 11 15,-4 4-11-15,-2-4 12 16,-12-4 2-16,-1 2-8 16,-14-2-6-16,-5 0 0 15,-6-2-114-15,0 2-195 16,-76-28-608-16</inkml:trace>
  <inkml:trace contextRef="#ctx0" brushRef="#br0" timeOffset="-188264.73">5383 5663 1818 0,'0'0'344'0,"-2"0"-140"0,-1 1-35 0,1-1-71 0,-5 4 8 0,2 1-52 0,3-3-37 0,-4 4 14 0,-8 8-17 0,-8 9-4 0,-15 10-10 0,-11 11 11 16,-12 8-2-16,-25 14-9 15,-84 53 0-15,-63 27 10 16,-9 3-1-16,81-51-9 16,-2 6 0-16,2 4 0 15,6 0 30-15,15 7-6 16,4-3-12-16,-10 6 20 15,-3 1-31-15,22-11-1 0,67-54 23 16,-99 118-11-16,116-122 30 16,7-5-42-16,6-5 0 15,-31 34 21-15,17-14-20 16,17-22-1-16,10-14 0 16,9-10-2-16,7-7-7 15,5-3 9-15,3 0-31 16,8 1 8-16,4-3-104 15,18 1-127-15,11-16-278 16,123-63-1274-16</inkml:trace>
  <inkml:trace contextRef="#ctx0" brushRef="#br0" timeOffset="-186960.31">5369 5620 1696 0,'0'0'259'0,"0"0"-157"0,2 0 78 0,5 0-27 0,0 0-22 0,6 3 38 0,7 1-92 0,1 4 10 0,2 7-26 16,0 8-14-16,6 7 8 15,2 12-35-15,2 10-11 16,10 14 54-16,8 12-62 16,7 10 13-16,7 13-1 15,51 63-5-15,4 29 13 16,-11 17-21-16,-45-67 0 16,-4-19 3-16,-31-72-3 0,0-9 0 15,-2-6 5-15,25 38 4 16,-6-17 18-16,-3-8-16 15,-7-6-10-15,-1-2 38 16,-8-8-39-16,0 0 1 16,-8-8 12-16,-1-2-1 15,-5-5 14-15,-3-4-8 16,-3 0-17-16,1-5 46 16,-4 0-37-16,4-2-1 15,-2-3 9-15,-1 4-7 16,1-5 14-16,-2 0-25 15,4 0 0-15,-4-2 34 16,1 2-28-16,-1-3 9 0,0-1 11 16,0 4-7-16,1 1 13 15,0-3-32-15,2 2 0 16,1-2 8-16,-1 2-8 16,-1 2-8-16,4 0 8 15,-2 1 0-15,3 0 3 16,-1 5-3-16,-2-6 0 15,3 6 7-15,3-2-7 16,-1-2-1-16,1 2 1 16,1-2 0-16,-3 2 6 15,-1-2-6-15,-1 2 0 16,2 2-10-16,-5-4 10 16,-1 2-3-16,-2-4 3 15,1-2 1-15,-3-2 13 0,0 2-14 16,1-2 0-16,-1-2 6 15,3 2-6-15,-5-4 0 16,0 2 0-16,-5 0 6 16,5 0 1-16,0-2-7 15,-2 2-27-15,-1 0 0 16,-3-4-171-16,-55-28-526 16</inkml:trace>
  <inkml:trace contextRef="#ctx0" brushRef="#br0" timeOffset="-186358.33">6539 7660 1596 0,'0'-2'363'0,"4"0"-189"0,3-2-83 0,0 2 77 0,1 0 18 0,1 0-52 0,1 2 35 0,-2 0-79 0,8 2-25 0,-5 0-8 0,0 2-23 16,5 0-5 0,-3 2-14-16,5 4-15 0,7-2 49 15,-1 6-48-15,7-2 0 16,5 4 17-16,0 0-10 16,-5 0-7-16,-2 0-1 15,2-4 8-15,-4-2 4 16,-3-4-12-16,-2-2-8 15,-6-6 8-15,2-4 14 16,-2-6-4-16,-1-8 8 0,5-8-18 16,-3-6 45-1,4-4-34-15,-3-2-5 16,2-1 13-16,-4 8-7 16,-3 3 2-16,-4 12-14 0,0 4 12 15,-7 7 14-15,0 3-26 16,-2 1-2-16,0 3 2 15,0 0 0-15,0 0-9 16,-2 0-20-16,-2 3-71 16,-8-1-4-16,-5 2-269 15,-73 6-637-15</inkml:trace>
  <inkml:trace contextRef="#ctx0" brushRef="#br0" timeOffset="-184981.88">2539 7688 712 0,'-4'0'1122'0,"4"0"-895"0,-2 0-64 0,-3 6-46 16,1-2-21-16,-7 4-6 0,2 2-49 0,-4 0 47 0,4-4-41 0,4 2-19 0,0-4 25 0,1-2-19 0,0 4-20 0,-5 8-14 15,-5 8 10-15,-1 12-1 16,-3 7-9-16,3-4-3 16,1 2 2-16,7-13 1 15,1-8-1-15,4-8 1 16,2-2 0-16,2-6-9 15,7-2 9-15,9-2 0 16,13-6 60-16,17-2-9 16,10-6-20-16,11-2-13 15,5 0-17-15,0-5 48 16,2 1-23-16,-1 0-25 16,-6 4 35-16,-9 2-27 0,-8 8-8 15,-10 2-1-15,-11 2 6 16,-13 2 13-1,-7 2-19-15,-7 0 0 0,-4 2 16 16,0-2-16-16,-2 0 0 16,2 0 0-16,0 0 12 15,0 0 6-15,0 2-18 16,0-2 0-16,0-2 17 16,0 2-16-16,0 0 8 15,0-2 13-15,0 4-14 16,0-2 44-16,0 0-29 15,-6-10-17-15,-3 0 19 16,-5-4-25-16,-5-8-7 0,-13-2-1 16,-13-6 16-16,-13 0-19 15,-8-2 11-15,-10 4 0 16,0 4-3-16,5 6 3 16,4 9-7-16,11 5 6 15,10 7-5-15,10-2-8 16,14 2-8-16,13 1-31 15,6-4 19-15,6 2-35 16,2 2 0-16,1 0 10 16,5 6-74-16,-2-1-107 15,2 0-266-15,2 5-553 16</inkml:trace>
  <inkml:trace contextRef="#ctx0" brushRef="#br0" timeOffset="-177325.73">1145 8811 1521 0,'0'-4'306'0,"0"4"-141"0,0-4-27 0,0 2-54 0,0 0-11 0,0 0 50 0,-3-2-33 0,3 2-43 0,-4 0 19 0,4-4-3 0,-2 2 6 0,2 0-26 0,-2 2 1 0,0-2 19 0,-1 0-44 16,1 2 7-16,-3-4-16 15,1 4-10-15,-1-2 30 16,-3 0-30-16,-11 0 1 0,4 1 26 15,-11 10-27 1,-8 1 1-16,-1 10 14 16,-8 10-2-16,-1 8 10 15,4 2-23-15,3 8 0 16,11-2 0-16,13 2 0 0,10-4-14 16,8-5 14-1,11-3 0-15,5-7 0 0,6-4 0 16,2-11-1-16,0-2 1 15,-2-8 6-15,2-6 3 16,0-6-8-16,0-5 8 16,2-4 18-16,3-5-27 15,-3-5 0-15,-2-4 40 16,-4-2-34-16,-6-2 5 16,-3-2 5-16,-7-1-15 15,-7 4 4-15,-4 4-5 0,-3 6-20 16,-5 2 8-16,-9 4 12 15,1 3-13-15,-6 6 4 16,0 4-11 0,-3 3 13-16,-2 13-44 0,4 1-80 15,0 6-73-15,8 4-317 16,13 20-507-16</inkml:trace>
  <inkml:trace contextRef="#ctx0" brushRef="#br0" timeOffset="-176837.43">1557 8751 1795 0,'-3'-2'492'0,"1"2"-342"0,0-2-54 0,2 0 5 0,0 2-50 0,2 0 6 0,-4-2 3 0,2 2-20 0,2 0 4 0,-2 2-34 0,0 0-8 0,-2 9 35 0,-2 10-5 0,-3 13-13 0,-2 8-5 0,-2 6-2 0,2 4 4 0,0 3-16 15,3-5 1-15,-4 0 11 0,2-6-12 0,1-6-1 0,1-10 0 16,0-6 1-16,4-10 0 16,0-6-3-16,2-6 3 15,4 0 6-15,2-2 4 16,5-2 34-16,9-2-2 15,11 0-20-15,3-4-11 16,3 4-11-16,-1 2-32 16,-5 0 18-16,-6 2-121 15,-1-2-132-15,-2 0-295 16,11-20-537-16</inkml:trace>
  <inkml:trace contextRef="#ctx0" brushRef="#br0" timeOffset="-176358.3">2163 8773 1788 0,'-2'0'608'0,"-1"-2"-401"15,3 2-104-15,-4 0-38 16,4 0-2-16,-4 0 37 16,-8 0-62-16,-5 2-25 0,-8 1 17 15,-4 2 5-15,2 5 4 16,0 2-14-16,4 2-25 16,0-2 24-16,11 4-24 15,8-2-14-15,11 2 13 16,2 6 2-16,14 0-7 15,0-2-2-15,8 0 8 16,6 0 15-16,-2-6-15 16,-1 4 1-16,1 0 12 15,-6-1-1-15,-6 1-12 16,-6 0-13-16,-8-3 13 0,-6-1 1 16,-8 1-1-1,-4-5 0-15,-11 4 3 0,-2-4 12 16,-16 2-7-16,-7-4-8 15,-6-2-41-15,-10 0 40 16,1-2-139-16,-2-2-180 16,-105 8-406-16</inkml:trace>
  <inkml:trace contextRef="#ctx0" brushRef="#br0" timeOffset="-175644.96">602 9774 1657 0,'-4'0'464'0,"8"-3"-236"0,-8 3-43 0,8-2-86 0,2 0 22 0,5-2-53 0,14-2-31 0,10-2 43 0,14 2-17 0,6-4 3 0,15 0-11 0,8-4-31 15,2 4 39-15,12-6-51 0,-5 6-6 16,4-4 5 0,-5 2-10-16,-5 0-1 15,-10 2 0-15,-9-2-38 0,-13 6 9 16,-13 2-97-16,-16 2-84 15,-11 6-147 1,-42 16-322-16</inkml:trace>
  <inkml:trace contextRef="#ctx0" brushRef="#br0" timeOffset="-175185.77">841 9988 474 0,'12'-4'1322'0,"8"0"-1004"15,20-8-119-15,23 2 1 0,12-4-67 16,12 2-65-16,7-1-2 15,-3 2-9-15,-8-3-23 16,-8 0-1-16,-8 2-32 16,-11-2 65-16,-5 0-53 15,-11 2 7-15,-11 3 32 16,-6 4-28-16,-15 2-7 16,-3 3 8-16,-8 0-25 15,-1 3 39-15,2-3-29 0,0 1-2 16,0-1 11-16,2 0-10 15,0 3-8-15,0-3-1 16,0 0 1-16,0 0-16 16,0 1 15-16,0-1-27 15,-3 5-3-15,-4-1-38 16,-4 5-98-16,-4 1-178 16,-41 11-582-16</inkml:trace>
  <inkml:trace contextRef="#ctx0" brushRef="#br0" timeOffset="-168211.18">6523 8271 1237 0,'-2'0'311'0,"2"0"-149"0,0-1-60 0,-2-2 15 0,2 3 12 0,-4-2 13 0,4-3 1 0,-3 2-52 0,3-1 34 0,-2 0-25 0,2-2-34 0,-3 2 11 0,1-4-20 0,-2 4-6 0,0 0-20 0,-3-2-29 0,-2-2 34 0,-9 4-36 0,-4 2-3 16,-12 6 2-16,-8 6 1 15,-9 4 0-15,-12 8 0 16,3 8 1-16,-2 12 7 15,6 5-8-15,8 3-3 0,2 6 2 16,13-8 1 0,13 2-9-16,7-6 8 0,15-1 1 15,14-3-18-15,3-8 18 16,10-9-34-16,5-6 34 16,-3-9 17-16,2-4-10 15,-2-8-5-15,3-4 7 16,-7-9 16-16,0 2-25 15,-5-7 2-15,-1-3 16 16,-6 1-6-16,-1 1-6 16,-6-2 0-16,-1 7 7 0,-5 0 2 15,2 8-15-15,-2 0 0 16,-2 6 7-16,0 4-7 16,-2 2-18-16,-2 6 9 15,-1 8 9-15,1 14 18 16,0 8-18-16,4 8 0 15,0-1 0-15,2-5 0 16,0-4 0-16,-2-2-15 16,0-4-86-16,-4-4-50 15,0-2-182-15,-15 16-275 16</inkml:trace>
  <inkml:trace contextRef="#ctx0" brushRef="#br0" timeOffset="-167841.78">6449 8588 1493 0,'2'0'625'16,"4"0"-484"-16,7 2-95 0,7 10-14 0,2-1 44 0,2 8-4 0,-3 2 24 0,1-2-52 0,-4 4-26 0,-2-5 1 0,-6 0-19 0,-3-2-3 0,-5-6-7 0,-2-2 10 0,-6-6 22 15,-1 0-11-15,-4-2-10 16,-5-2 22-16,6-8-6 15,-2-4-7-15,7-7 16 16,8-6-25-16,6-8-2 16,6 6-2-16,10 2-72 15,4 5-4-15,0 6-131 16,46 4-265-16</inkml:trace>
  <inkml:trace contextRef="#ctx0" brushRef="#br0" timeOffset="-166618.39">7056 8486 1976 0,'-2'0'351'0,"2"-2"-161"15,0 2-94-15,0 0-57 16,-3 0 60-16,1 0-28 16,-4 2-46-16,-6 2 13 15,-10 8-29-15,-7 6 0 0,-2 8-5 16,0 8 5-16,4 0 13 16,7 1-22-16,9-6-17 15,9-7 16-15,4-4 1 16,7-7-15-16,1-5 3 15,4-6 12-15,9-6 10 16,-4-5 1-16,8-7-10 16,0-6 25-16,-2-3-16 15,-4-2-10-15,-7 1 0 16,-5 4 11-16,-3 10-13 16,-6 4 2-16,0 6-33 15,-2 4 20-15,0 4-16 16,4 8 10-16,0 0 18 0,8 8 1 15,-1 2-10-15,1-4 10 16,4 0-35-16,1-7 26 16,-1-5-24-16,-3-5 30 15,0-2-3-15,-2-4 12 16,2 0 22-16,0-10-28 16,1 3-10-16,-1-6 1 15,3 0 0-15,-2-4-24 16,1 4-9-16,-1-2-42 15,-5 6 46-15,-1 6-22 16,1 4-10-16,-2 2 28 16,-1 4-23-16,3 0 37 15,-1 0 20-15,1 2 8 0,-2-2 8 16,4-2-7 0,-5-2 41-16,-2 2 60 0,-2 0-34 15,0-2 8-15,-2 2 5 16,-2-2-21-16,-5-2-3 15,-3 2-57 1,-3 2 17-16,-5 4-22 0,-5 6 5 16,-4 8-10-16,2 8 9 15,5 2 1-15,9 1-12 16,4-1 12-16,9-5 0 16,4-6-13-1,8-3 13-15,-1-6-18 0,0-4 17 16,5-7 2-16,-1-2 32 15,5-9-30-15,3-3 3 16,0-6 29-16,4-6-28 0,-2-9 2 16,0-2-3-16,4-6 3 15,-5-2 0-15,-2 0-9 16,-2 2-16-16,-9 6 10 16,-1 0 6-16,-6 8-1 15,-4 1-8-15,0 7 9 16,-2 8 31-16,2 4-29 15,-2 8 10-15,2 2-23 16,-2 4 11-16,2 4-37 16,-4 10 28-16,2 8 9 15,0 10 15-15,2 6-15 16,-2 5 0-16,4 3 5 16,0 0-5-16,6 0-2 0,3-4 2 15,5-10 0 1,-1-8 4-16,1-6-4 0,-1-8-6 15,-2-8 6-15,1-2 0 16,1-6 13-16,1-6 19 16,4-4-13-16,-7-8 38 15,0 0-49-15,1-2 2 16,-9 6 8-16,-1 6-18 16,-2 2 0-16,-2 8-3 15,-2 0 3-15,2 6-6 16,4 6-15-16,4 2 21 15,5 6-3-15,5 0 3 16,-3 0-48-16,1-4-36 0,-5-6-118 16,-3-4-287-1,6-26-321-15</inkml:trace>
  <inkml:trace contextRef="#ctx0" brushRef="#br0" timeOffset="-166300.95">7700 8300 2193 0,'4'-3'525'0,"-4"3"-393"15,2 0-29-15,0 0-79 0,3 3-18 0,0-3-6 0,1 3-30 0,5 0-109 0,1-2-197 0,7 14-396 0</inkml:trace>
  <inkml:trace contextRef="#ctx0" brushRef="#br0" timeOffset="-165588">7876 8566 2021 0,'0'0'532'0,"4"0"-365"0,1-2-62 0,1 0-48 0,4-2 3 0,-4-4-32 0,3-2-28 15,-3-4 45-15,-1-2-45 16,0-2-9-16,-5 4 0 0,-3 2-18 16,1 4 15-16,-5 8-20 15,-2 4 11-15,-4 6 3 16,-3 8 11-16,-2 4-17 15,10 4 3-15,3-4-26 16,7 0 20-16,7-6-9 16,3-6 11-16,-4-4 16 15,3 0 10-15,1-9-1 16,3 0 58-16,-1-3-23 16,-1-2 14-16,3-6-43 15,-3 0-4-15,2-6 20 16,1 2-22-16,-5 2-7 15,1 6 7-15,1 4-1 16,-5 2-5-16,2 8-15 0,-4 6-27 16,-1 4 42-16,1 2-9 15,4 2 15-15,-6 0 15 16,3-4-9-16,-1-2 3 16,0-3-9-16,2-9 0 15,1-3 18-15,-1-7 9 16,6-6-3-16,1-6-6 15,3-2-8-15,-2-2-2 16,2 2-8-16,-7 4 0 16,0 8-24-16,-2 6 18 15,2 10-26-15,-3 2-4 0,2 6-13 16,3 2 25 0,3-2 3-16,-1 0 21 0,3-6-8 15,-3-4 16-15,4-6-8 16,-2-2 24-16,1-10-5 15,0-4 20-15,-7-4-13 16,-2-4-4-16,-3 0 64 16,0-4-50-16,-4-3 4 15,-2 2-5-15,0-8-14 16,-2 5 4-16,-4 2-25 16,6 4 0-16,-2 10 5 0,2 10-5 15,-2 6-38 1,2 4 11-16,-2 12 8 0,0 8 8 15,0 6 11 1,4 10 0-16,2 6-4 0,3 2 4 16,6-1-38-1,-4 0-28-15,-3-2-76 0,-6-1-143 16,-28 42-302 0</inkml:trace>
  <inkml:trace contextRef="#ctx0" brushRef="#br0" timeOffset="-165319.39">8302 8332 2044 0,'8'-8'537'0,"7"-1"-378"0,24-6-87 0,12-3 9 0,13 1-27 0,10 1-52 0,2-2 14 0,9-2-16 15,-3 2-120-15,-6-4-377 0,42-36-1417 0</inkml:trace>
  <inkml:trace contextRef="#ctx0" brushRef="#br0" timeOffset="-162952.97">6363 9274 1911 0,'-2'0'336'16,"2"0"-68"-16,-3-2-125 15,3 2-92-15,-2 0 6 16,0 0-18-16,-1 0-17 16,-3 0-11-16,2-2-2 15,-5 2 17-15,-7 2-26 16,-11 6 0-16,-11 8 0 0,-6 8 0 16,-1 6 0-1,5 5-1-15,9-3 1 0,11-5-18 16,11-3 18-1,9-2-29-15,7-5 16 16,3-7-19-16,11-2 32 0,4-12 0 16,4-6 0-16,2-8 54 15,0-4-54-15,2-6 0 16,-4-5 27-16,0-3 0 16,-4-2-6-16,-1-2-6 15,-4-4-7-15,-2 2 5 16,-5 4-13-16,-4 4-27 15,-5 6 20-15,-1 8-7 16,-3 8 14-16,-3 2 0 0,1 7-14 16,2 3-5-16,-2 4-7 15,-2 15 8-15,2 7 18 16,-1 11 1-16,6 6 0 16,3-1-1-16,8 2 1 15,5-2-12-15,4-4 11 16,2-8-25-16,1-7 25 15,-1-11 0-15,4-5 3 16,-1-13-9-16,-1-2 12 16,4-10 25-16,0 0-31 15,-6-6 0-15,0 0 20 16,-10-2-14-16,-5 2-6 0,-4 8 0 16,-8 0 0-1,-9 8-7-15,-1 4 7 16,-7 4-23-16,-6 6 22 0,-4 6-5 15,7 10-1-15,1 2 1 16,13 2-24-16,8 4 30 16,6-4-32-16,8-2-1 15,3-3 32-15,8-8-17 16,-2-7 15-16,3-2-3 16,-1-9 12-16,3-5 37 15,-3-8-32-15,-3-3-4 16,3-5 22-16,-10-2-19 0,1 0-4 15,-7-2 2 1,-5 0-1-16,-2 6 20 0,-4 2-27 16,-2 8-19-16,-3 2 19 15,3 8-1-15,0 0 1 16,2 4-1-16,4 0-12 16,-2 2-3-16,2 10 8 15,4 2 7-15,5 6 1 16,5 4 0-16,4 2 0 15,2 2 0-15,1 4 9 16,-1 0-4-16,2-4-5 16,-3 1 0-16,-3-4 4 15,-10-3 8-15,-1-1 2 16,-7-3 4-16,-4-4-17 0,-5-2 40 16,-5 0-32-16,-3-4-8 15,-6-2 26-15,1-4-14 16,2-2-13-16,4-4 0 15,8-4-34-15,5-2 11 16,8-2-83-16,8-2-29 16,9-4 22-16,7 2 14 15,11-6 5-15,3-3-14 16,3 2 9-16,1-4 91 16,-5 1-4-16,-6 2 12 15,-7 2 86-15,-6 4 16 16,-13 6-20-16,-3 8 40 15,-9 4-22-15,-3 4-7 0,-5 8-70 16,-7 4-22 0,0 6 37-16,-5 2-29 0,3 0-9 15,11-3 0-15,3-2 2 16,8-1-1-16,5-4-1 16,8-3-1-16,9-8 1 15,4 0 13-15,4-6-13 16,5 0 0-16,2-8 17 15,5-4-13-15,1-3-4 16,1-3 0-16,-2 3 0 16,-10 0 0-16,-8 0-7 15,-11 6-8-15,-9 0 9 16,-7 6-3-16,-7 2 9 0,-5 0-3 16,-3 8 3-1,-10 2 0-15,-1 4 0 0,1 8 0 16,3 3 1-16,8-2-2 15,8 1 1-15,6-4-6 16,11 1 5-16,5-7 1 16,4-1-7-16,2-6 6 15,2-6 2-15,3-6 27 16,-2-4-28-16,0-6 0 16,-4-4 9-16,2-3-3 15,-3 0-5-15,0 0-1 16,-2 4 12-16,-3 4 5 15,-3 10-17-15,-6 4-15 16,-4 6 14-16,1 4-13 0,1 4 14 16,0 6 0-16,2 2 10 15,0 0 8 1,0-4-18-16,-3-2 0 0,-1-2 9 16,0-6-2-16,-2-2 5 15,0-2 11 1,2-4-8-16,0-4 49 0,3-8-52 15,2-6-10-15,6-4 14 16,1 4-16-16,-1 0-18 16,5 8-2-16,-7 4 20 15,-5 6-24-15,3 8 24 16,-2 6 0-16,8 0 0 16,-1 2 1-16,6-2-1 0,0-4 0 15,7-2 1-15,-2-4 6 16,6-6-7-16,-3-4 0 15,-3-4 20-15,2-6-19 16,-7-2 0-16,-1-4 20 16,-3-2-10-16,-3 0 35 15,-3-2-17-15,-8-1-23 16,-4 4 30-16,-5 4-18 16,-4 7-3-16,4 5 1 15,1 7-10-15,2 4-4 16,-4 4-2-16,-1 10-12 15,-1 5 3-15,5 7 9 16,2 6-1-16,11 0 1 16,2 3 0-16,1-3-17 15,-1-2 10-15,-6 4-82 16,-2-4-37-16,-6-2-168 0,-6-6-280 16,-32 0-665-16</inkml:trace>
  <inkml:trace contextRef="#ctx0" brushRef="#br0" timeOffset="-162781.68">8143 9176 1893 0,'11'-14'583'0,"9"3"-376"0,23-8-58 0,19-2-101 0,21 3-47 0,17 0-1 0,69-11-10 0,-111 18-149 0,180-43-543 0</inkml:trace>
  <inkml:trace contextRef="#ctx0" brushRef="#br0" timeOffset="-150958.78">8452 7546 1066 0,'0'-3'618'0,"-2"3"-468"15,0-1-60-15,2 1 19 16,0 0-7-16,-2-3 14 16,2 3-14-16,0-1-8 15,0-2-11-15,0 1-29 16,0 1-38-16,0-2 44 16,0 3-39-16,-2 0-1 15,2-1 14-15,-2 1-7 16,2-7-4-16,-3 3-10 0,1 0-12 15,0-2 58 1,-2-4-44-16,-1 5-9 0,-2-4 15 16,3 3-5-16,2-1-4 15,-3-4-6-15,-1 1 2 16,-1 0 16-16,0 0-24 16,-4 0 0-16,5 2 0 15,-6-2 0-15,3 2 6 16,1 0-6-16,-1-2 1 15,1 4 8-15,2-2-9 16,2 0 0-16,-1 0 9 16,3 0 3-16,-2 0-6 0,-1 2-6 15,2 2 1 1,-1 0 12-16,0 0-13 0,-1-2 0 16,1 2 11-16,-2 2-10 15,0-2 1-15,0 2-2 16,2 0 0-16,-3-2 9 15,3 0-9-15,0 2-1 16,-2 0 1-16,2-2 1 16,0 2-1-16,-3 0 0 15,3-2 12-15,-5 0 19 16,0-2-31-16,2 0 0 0,-2 0 1 16,2 1-1-1,-4 0 2-15,3 1-2 16,-1 0 1-16,2-1 2 15,-2 1-3-15,-4 3-5 0,3-3 5 16,0 0 1-16,1 2 0 16,-1-1-1-16,4-1 6 15,-1 4-6-15,1-1 0 16,2-1-6-16,-4 0 6 16,2 2 0-16,-3-2 0 15,3-2 0-15,0 1 10 16,2 2-11-16,-3-3 1 15,3 1-6-15,-2 2 5 16,-4-1 1-16,4-1-1 16,-1 2 1-16,-1-6 0 0,1 6 4 15,2 1-4-15,0-4-4 16,3 4 4-16,2-2 0 16,0 2 0-16,-2-3 0 15,0 3 6-15,0-4-18 16,-3 0 12-16,1-2-16 15,-3 2 15-15,-2 0 1 16,-2 0-9-16,3 0 9 16,-2-3 0-16,4 4 0 15,1-1 0-15,-1 0-4 16,2 4 4-16,-2 0 0 16,2-2-6-16,0 2 6 15,-3-2-2-15,-2 0-13 16,0 1 15-16,-2-2-15 15,0-1 14-15,0 2 1 16,-5 2-12-16,5-2 6 0,-2 0-37 16,2 2 42-16,-5-2-40 15,5 0-3-15,-3 2 37 16,3-2 6-16,5 2 0 16,-2 0 0-16,4 0-12 15,0 0-1-15,0 0-41 16,-1 0-85-16,-3 2 14 15,0-2-15-15,-3 2 33 16,1-2 36-16,-2 0 45 16,1 0 17-16,5-2 10 0,-4 0 0 15,6 0 9 1,-1 2-3-16,3 0-5 16,-4-1 9-16,3-2-8 0,-1 3 11 15,-1-2-13-15,1 2-3 16,-1-4 3-16,1 2 2 15,-3 2-2-15,-1-2 6 16,0 0 1-16,0 2 35 16,1-3-21-16,-1 0-10 15,-6 3 22-15,3 0-2 16,-3 0-8-16,-1-2-1 16,3 0-21-16,-1 0 33 15,2 0-33-15,-5 2 0 16,6-6 26-16,-4 4-4 0,-1 0-8 15,-2-2 21 1,-2 0-36-16,5 0 49 0,1 0-38 16,1 2-10-16,2 0 16 15,-1-2-12-15,-3 2-4 16,-1 0-2-16,-3 0 2 16,-5-2 1-16,6 2-2 15,-6-4-6-15,3 4 6 16,-2 0 0-16,6 2 0 15,-1 2-7-15,-1 0 14 16,0 0-5-16,-2 2-2 16,0-2-2-16,0 0 2 15,2 0 0-15,-5 0 1 16,8 0-1-16,-3 0 9 16,1 0 7-16,1-2-16 15,-1 0 0-15,3 2 0 16,1 0 0-16,-6-2 0 0,4 0 0 15,-1 0 9 1,-2-2 21-16,3 0-30 0,-3 0 0 16,3 2 4-16,-2-2-4 15,0 2 0-15,-1 0 0 16,1 0 0-16,-2 0 8 16,1-2-8-16,-1 2-3 15,-4 0 1-15,1 2 2 0,-4 0-1 16,3 0-5-1,-4 0 12-15,5 2-5 0,-5 0-1 16,-2 0-12-16,3 0 6 16,-3-2 5-16,0 2-7 15,2 0 7-15,-4 2 2 16,2-2 3-16,0 1-4 16,0-4-3-16,2 3 3 15,2-2 0-15,-2 0-1 16,4 4 1-16,-6-2 0 15,-2 0 0-15,-3 2 0 16,1-2-1-16,-8 6 0 16,-3-2 1-16,-1 2 0 0,-8 1 0 15,2-6 0 1,-1 5 66-16,6-2-40 0,5 1-25 16,8 0 19-16,1 1-20 15,5 3-2-15,2-5 2 16,4 6 0-16,1-6 1 15,5 6-1-15,-1-4-1 16,3-1 1-16,1 8 0 16,-3 1 0-16,-1 2 0 15,3 6 8-15,-2 2 9 16,-1 2-17-16,1 4 0 16,-4 0 4-16,1 3-4 15,-1-4 0-15,5 2 3 16,-1-1 4-16,1-5 19 15,7-2-26-15,1-3 0 16,1-2 29-16,1-2-28 16,2 2 0-16,-1 2 6 0,1 2 4 15,2 3 4-15,-2 4-15 16,-3-1 0-16,5 8 12 16,-2 0-12-16,2 1-1 15,0 1 1-15,-2-4 0 16,0-2 16-16,2-4-14 15,0 0-2-15,0-4 39 16,0-2-39-16,0-3 1 16,0 3-1-16,0 2 9 15,2 4 11-15,-2 6-20 16,0 0 0-16,0 0 24 16,0-4-24-16,2-4 1 0,0-2-2 15,5 2 13 1,-5 0-1-16,3 1-11 15,-3-3 0-15,0 2 7 16,1-1-7-16,-3-4 0 16,2 1 0-16,0-4 8 15,-2-4 14-15,2 2-22 0,0-2 0 16,0 0 28-16,1-2-28 16,-1 0 1-16,2 4 5 15,6 0-5-15,-6 4 28 16,0 6-29-16,1-4 0 15,-3 3 17-15,2 0-16 16,1-2-1-16,0 0 0 16,-1 0 0-16,-2-1 17 0,2-2-17 15,-1 0 1-15,-3 0 7 16,2-2-8 0,0 0 0-16,-2-2-2 0,0-2 8 15,2-4 8-15,-2 2-14 16,2-1 0-16,0 0-3 15,4 2 3-15,-2-3 0 16,0 2-2-16,1 2 8 16,-1 2 4-16,6-4-10 15,-6 4 0-15,2-2 12 16,-1 0-12-16,1-4-2 16,-2 0-5-16,4 0 14 15,0 2 4-15,3 4-10 16,3 6-1-16,6 4 42 15,-2 8-42-15,4-4-5 16,-2 3 4-16,2-4 2 0,-1-1 6 16,0-3-7-16,0-3 0 15,-1 0 0-15,-5-4 0 16,1-2 0-16,-1 0-1 16,-1-2 2-16,-1 2 4 15,0 2-5-15,-1 2 0 16,-3 2 3-16,2 6-3 15,4-1-1-15,-4-1 1 16,3-5 0-16,1-3 11 16,-1-1-11-16,1-3 0 15,4-2 4-15,-2 2-4 0,3 0-10 16,1 2 10 0,-2 0 0-16,1-2 8 0,3 2-8 15,-1-2 0-15,2 0 3 16,-1-2-3-16,2 0-7 15,-1 0 6-15,-2-3 2 16,0-2 1-16,3-3-2 16,-2 0 0-16,-2 2 4 15,2-2-4-15,-1 2 0 16,0-3-1-16,-2-1 1 16,3-1 3-16,-4 4-3 15,6-1 0-15,0-3 3 16,1 4-3-16,1-4-2 0,-2 2-4 15,4-1 12-15,-5-1-6 16,1-2 0-16,1 1 0 16,-3 0 10-16,4 0-10 15,-6 4-11-15,6-2 10 16,0 0 2-16,0 6 11 16,2-4-12-16,-4 0 0 15,4 2 1-15,-8-4-1 16,2 0-4-16,2 4 2 15,-8-6 4-15,5 2 2 16,-1 0-4-16,0 2 0 16,4 0-6-16,2 0 6 15,4 2-12-15,-4-2 12 16,2 2 0-16,0-2-3 16,-2-2 3-16,0 0 0 15,-6 0 3-15,2-2-3 0,-5-2-6 16,2 0 5-16,0-2 2 15,0 0 1-15,2 0-2 16,5 0 0-16,4 2-6 16,0-2 6-16,5 0-8 15,0 0 7-15,-5 0 2 16,3-2-3-16,-5 0 2 16,0 2 0-16,-3-2 0 15,-4 0 0-15,1 0 0 0,-6-2-1 16,1 2 2-1,0 0 6-15,-3 0-7 0,6 0 0 16,-4 0-2 0,6 0 2-16,-3 0-15 0,5 0 14 15,-6 0 1-15,6-4 1 16,-3 4-1-16,0-2 0 16,-2 0-9-16,3 0 9 15,-4 0-5-15,8-2 4 16,0 2 2-16,0 2-4 15,0-2 3-15,2 2 0 16,-4-2-3-16,1-4 3 0,-2 4-11 16,3-2 11-1,0 0 6-15,-5-4 0 0,5 2-6 16,-3-4 0-16,7 2-2 16,4 0 2-16,-2-2-9 15,-2 0 9-15,2 0 0 16,-1 0 3-16,-6-2-3 15,-2 2 0-15,-1 2-5 16,-3 2 5-16,3-1-6 16,-4 2 6-16,4 0 0 15,-1-1 0-15,4 1-8 16,-3-1 4-16,6-2-17 16,0-1 21-16,-2-3-8 15,2 2 8-15,-3-4 1 16,-4 4 5-16,1 0-6 15,-3 4 0-15,-1 2 0 0,-3-2 0 16,-3 2-7-16,8 2 7 16,-3-4 0-16,4 0 0 15,2-2-18-15,5-4 18 16,0-4 1-16,-2 4-1 16,2-4-1-16,-2 4 1 15,-5 0 1-15,2-2 3 16,-5 4-4-16,-2-4 0 15,1 0-3-15,3 2 3 16,-2-4 0-16,-1 0 0 16,5-2 0-16,0 2 9 15,2-3-9-15,0 2 0 16,-3 1 27-16,2 3-26 16,-6-3-1-16,3 0 15 0,-4 0-13 15,1 2 19 1,0-4-21-16,-2-2 1 0,4-4 26 15,-1 0-27 1,4-4 0-16,-3 2 9 0,4-2-1 16,1-1 20-16,2-3-28 15,-3 2 0-15,-3 3 21 16,-4-6-21-16,-3 3 0 16,-3 2 10-16,-3-2-1 15,4 4 9-15,-3-2-18 0,-1 0 0 16,6-2 3-16,1 0-3 15,-4-3-9 1,-3 8 9-16,0-2 1 0,-3 5 8 16,1-2-9-1,-4 0 0-15,0-4 12 0,2-2-12 16,-2 2-1 0,2 2 1-16,2 0 0 0,1-3 8 15,3 6-8 1,0 0 0-16,1-1 5 0,-1 2-5 15,-4-3 0-15,3-2 4 16,-3 3-4-16,-1 0 6 16,-3 4-6-16,1 0 0 15,-1 2 12-15,-2 2-12 16,2-4-2-16,3-5 2 16,-1 0 1-16,0-5 9 0,0 0-10 15,3 1 1-15,-4 3 29 16,-3 0-30-16,0 2-5 15,0-2 5-15,-3 2 2 16,3 0 8-16,-2-2-10 16,-3-4 0-16,5 0 6 15,-2 2-6-15,0-2 0 16,2 1 0-16,-4 6 1 16,2 3 10-16,-3 1-11 15,1 2 0-15,-6-2-3 16,4 1 3-16,-5-2 0 15,2 2 0-15,2-2 0 16,-2 0 6-16,3 4-6 16,0-2 0-16,-2 4 2 0,2 2-2 15,-3-4-11-15,-3 0 11 16,-1 0 0-16,0 1 0 16,-3 2 0-16,1 1 0 15,-1-1-3-15,1 1 3 16,-3 3-11-16,5-6 11 15,-5 3 1-15,4 2 5 16,-1-2-6-16,-4 0 0 16,4-2 3-16,-5 0-3 15,5 2-10-15,-1-2 10 16,-4 0 1-16,0 4-1 16,-1 0-12-16,2 2 12 0,-1 0-6 15,1 0 6 1,-2 2-6-16,3-2 6 15,2 2 0-15,-2 0 2 16,5-2-2-16,-5 2 0 0,2 2 6 16,3-3-6-16,-5 4-5 15,3-1 5-15,-1-5 0 16,-4 4 1-16,2-4-1 16,-1 4 0-16,2-1 0 15,-3 0 0-15,7-1-9 16,-3 4 9-16,1-1 0 15,4-1 0-15,2 2 0 16,0 0 8-16,0 1-5 16,3 3-3-16,0-3-12 0,0 1 12 15,-3 2 0-15,3-4-6 16,-6 3 6-16,4-1 0 16,1 0 5-16,3 2-5 15,-6-2-6-15,-1-1 6 16,1 0 6-16,-4-2-6 15,3 5 0-15,-5-2 0 16,3 1 1-16,-1 0-1 16,-1 0-13-16,2 0 13 15,-1 0 2-15,-3-2-1 16,1 0-1-16,-7 0 7 16,4 0-8-16,-8 2 1 0,4-2-3 15,1 4 3 1,2-2 0-16,0 0-2 0,2 2 2 15,-2 0 0 1,0-2 6-16,-1 2-6 0,4-4-6 16,-5 4 6-16,4 0 0 15,-4 0-1-15,1 0 1 16,-3 0 0-16,4 0 5 16,4 0-5-16,1 4-6 15,5-4 6-15,2-4 0 16,1 4 0-16,-1 0 0 15,3 0 0-15,0 0 6 16,3 0-6-16,-2 4-9 16,-1-4 9-16,-1 2 0 15,2-2 0-15,-6 0 0 0,8 2 1 16,0-2 2-16,0 2-3 16,2-2-3-16,0 0 2 15,-3 0 1-15,3 2 0 16,-2-2 0-16,0 0 1 15,-2 0 5-15,-1 2-6 16,1 0-5-16,1-2 5 16,1 0 0-16,2 2 0 15,0-2-1-15,0 0 1 16,0 0 8-16,0 0-8 16,0 0 0-16,2-2 1 15,-2 2 1-15,0 0-2 16,0 0 0-16,0 0 6 0,0 0-6 15,-2 0 0-15,2 0-4 16,0 0 3-16,0 0 1 16,0 0-11-16,0 0-1 15,-2 8-76-15,-9 4 8 16,-2 8-205-16,-57 31-693 16</inkml:trace>
  <inkml:trace contextRef="#ctx0" brushRef="#br0" timeOffset="-150276.52">6929 9796 1911 0,'2'-4'319'0,"0"1"-107"0,0 1-25 0,0-4-100 0,8 6-31 0,-3 0-1 0,5 0-34 0,11 2 51 0,4 2-48 0,6-4-13 0,3 0 38 0,6-4-37 15,3 2-12-15,-3 0-5 0,-5 1-85 0,-14 2-72 0,-9 3-168 0,-16 5-211 16,-75 27 7-16</inkml:trace>
  <inkml:trace contextRef="#ctx0" brushRef="#br0" timeOffset="-150077.06">6746 10002 801 0,'-4'0'854'0,"-1"0"-578"16,-1 0-43-16,6 0 8 15,11 2-88-15,9 0-39 16,16 2 32-16,12 2-70 15,10 4-20-15,4-4-23 16,3 2-32-16,-1-2 29 16,-1 2-30-16,-12-8-51 15,-5-2-98-15,11-22-565 0</inkml:trace>
  <inkml:trace contextRef="#ctx0" brushRef="#br0" timeOffset="-146819.99">6243 12017 1403 0,'-2'0'209'0,"2"-2"-58"0,-2 2-31 0,-2-2-61 0,2 0-7 0,0 1 29 0,-2-2 3 0,-1-1-6 0,-3-4 15 16,-2 4-30-16,-3 0 60 15,-9 0-61-15,-9 4-23 16,-11 6-5-16,-12 8-19 15,-9 8-14-15,-5 6-1 16,-1 6 1-16,4 1 23 16,16-3-24-16,18-4-6 15,15-6-3-15,13 0 8 16,11-2-22-16,7-6 16 0,12 0 7 16,4-8 55-16,9-2-48 15,3-4-6-15,1-8 15 16,1-2-10-16,-1-8-5 15,0-4-1-15,-3-6 1 16,-3-8-9-16,-9-3 8 16,2-11-21-16,-4-4 21 15,-5-2 0-15,-2-4-1 16,-4 2 1-16,-5 2 0 16,3 2 5-16,-8 4-5 15,-2 9 0-15,-2 7 26 16,-2 12-17-16,0 10 20 15,-2 4-25-15,0 4 4 16,0 4 1-16,0 0-9 0,0 6-26 16,-8 8 26-16,-1 10-1 15,1 12 1-15,-7 6 0 16,5 7 0-16,0 7 40 16,3 6-40-16,0 2 0 15,5 0 0-15,4-4 0 16,7-4 0-16,1-7 0 15,5-11 0-15,5-10-15 16,1-8 15-16,-4-6 0 16,7-6 0-16,-1-4 8 15,0-2 4-15,2-2 7 0,4-4-19 16,0-2 35-16,-4-4-35 16,4-6-9-16,-4-2 3 15,-1-6 6 1,-4-3-6-16,-2 0 4 0,-3-8 2 15,-4 6 3-15,-5 0-3 16,1 5 0-16,-5 4 1 16,0 8-1-16,-2 2-21 15,-3 6 9-15,-2 0 3 16,-2 6-7-16,-4 2 16 16,-7 4-6-16,0 6 6 15,-2 4 0-15,4 6 1 16,0 0-1-16,5 0 1 15,4 1 0-15,7-3-1 16,0-2-9-16,6-6 3 0,0-2 6 16,3-6-19-1,-1-6 19-15,6 0 14 0,3-2 43 16,1-8-44-16,7-1-12 16,-4-7 22-16,6-5-13 15,-1-4-4-15,1-5-6 16,-5 2 1-16,-2-2 1 15,-7 4-2-15,-5 4-21 16,-4 4 15-16,-2 0-9 16,0 8-6-16,-6 2 10 0,1 4 11 15,1 2-12 1,-2 0 12-16,-2 4-22 0,0 2 22 16,3 2-9-16,3 2-22 15,0 6-20-15,8 6-9 16,5 2 52-16,3 8-28 15,3-2 6-15,6 0 30 16,-3 2 9-16,3-2-9 16,-6-1 0-16,4 0 15 15,-9 0 13-15,0-3-5 16,-3-2-22-16,-3 0 19 16,-1-6-14-16,-3-2-6 15,0-4 0-15,0-4 1 16,3-4 13-16,4 0 7 15,6-4-6-15,1-6 10 0,7-4-5 16,-2-7-19-16,4-2-1 16,0-5 9-16,0-4-2 15,-4-4-7-15,-1 7-1 16,-6 7 1-16,-5 10 0 16,-5 2 1-16,1 6-2 15,-5 4 1-15,-5 6-11 16,5 8 12-16,-2 6-1 15,4 6 38-15,3 4-23 16,1 5-15-16,6-6 0 16,1-4 12-16,5-5-1 15,-5-6-11-15,-1-4-29 16,-6-4-10-16,3-4-43 16,-7-4-85-16,0-6-83 15,-10-37-286-15</inkml:trace>
  <inkml:trace contextRef="#ctx0" brushRef="#br0" timeOffset="-146629.6">6954 11821 1762 0,'2'-4'496'0,"0"4"-225"0,0-5-83 0,0 4-86 0,2 1-44 0,1 1 17 0,2 6-52 0,4 3-22 0,-5 6 31 0,1 0-32 0,0 0-37 16,-2 0-129-16,-3 16-524 16</inkml:trace>
  <inkml:trace contextRef="#ctx0" brushRef="#br0" timeOffset="-146160.29">7238 12025 1937 0,'0'0'312'0,"3"-4"-37"0,-1 4-149 16,0 0-104-16,2 4 23 15,6 4-12-15,-2 8 17 16,8 0-10-16,-3 8-19 16,3-3 35-16,2-2-40 15,-2-1-14-15,-5-5 28 16,2-4-29-16,-6-2-1 15,-3-3 0-15,1-4 8 16,1 0 16-16,-1-2-24 0,6-7 1 16,-2-2 31-1,4-7-32-15,3-7 0 0,1-3 0 16,1-6 1-16,5-2-19 16,-8 6 3-16,5 4-81 15,-7 6-35-15,-1 6-187 16,28 2-244-16</inkml:trace>
  <inkml:trace contextRef="#ctx0" brushRef="#br0" timeOffset="-145438.08">7742 11983 1682 0,'-7'0'544'0,"1"2"-355"15,-10 4-27-15,-6 10-79 0,-3 6-62 16,1 4-21-16,6 1 48 16,4-4-46-16,12-2-2 15,4-7 1-15,9-3-1 16,5-7 78-16,11-5-6 16,7-7-51-16,7-9 31 15,2-4-52-15,-1-1 0 16,-10-3 0-16,-8 3 1 15,-11 8-1-15,-5 4 0 16,-8 6-48-16,-6 6 42 16,4 2-19-16,-2 8 8 15,4 2 16-15,0 7-19 16,6 1 2-16,6-4-39 16,5-4-29-16,2-4 70 15,3-5-31-15,-5-5 47 0,4-5 6 16,-4-12 2-16,-1-5 22 15,2-3-11-15,-7-6-8 16,-2-1 71-16,-5-4-44 16,-2-2 8-16,-6 0-4 15,-2-4-19-15,-3 0 1 16,-5 2-24-16,-1 0 13 16,3 1 12-16,3 13-25 15,3 10-6-15,4 8 4 16,-5 7-8-16,-2 10 1 15,-4 9 3-15,-8 13 6 0,2 6-2 16,5 9 2-16,3 5-4 16,7-1 4-16,2 4 1 15,4-4 11-15,0-3-12 16,2-11 0-16,3-9-1 16,-3-8 1-16,6-7-14 15,-2-8 14-15,5-2 30 16,8-7 18-16,1-3-48 15,4 1 9-15,-1 0 2 16,-7 6-11-16,-3 1-8 16,4 4 8-16,-1 3-3 15,-1 8-9-15,1 0 12 16,0 2-42-16,-2-3 23 16,-6-6-121-16,-1-4-332 15,-6-6-185-15</inkml:trace>
  <inkml:trace contextRef="#ctx0" brushRef="#br0" timeOffset="-145241.99">7907 11853 1018 0,'15'-8'1164'0,"3"2"-924"0,20-8-33 0,6 8-112 0,4 2-56 0,-1 4 13 0,-5 0-52 0,-5 2-51 0,-3-4-162 0,-7 2-266 0,2-12-449 0</inkml:trace>
  <inkml:trace contextRef="#ctx0" brushRef="#br0" timeOffset="-145037.36">8246 11937 1720 0,'-2'0'819'16,"2"-2"-594"-16,0 2-87 0,0 0-126 15,-2 0-12 1,-1 4-165-16,3 0-193 0,-7 4-477 15</inkml:trace>
  <inkml:trace contextRef="#ctx0" brushRef="#br0" timeOffset="-143518.1">6365 12625 1517 0,'5'-2'297'0,"1"2"-72"0,15-2 29 0,5-2-46 0,10 0-100 0,6 2 9 0,7-2-69 0,4 2-21 0,-1-2 9 0,1 2-36 0,-4 0-7 0,-6-2-74 16,-6 2-185-16,-5 0-101 0,-1-4-466 15</inkml:trace>
  <inkml:trace contextRef="#ctx0" brushRef="#br0" timeOffset="-143364.08">6526 12727 1853 0,'15'-2'303'16,"9"-2"-15"-16,24 0-123 15,12-4-94-15,13 0-71 0,8-6-15 16,0-8-321 0,112-78-839-16</inkml:trace>
  <inkml:trace contextRef="#ctx0" brushRef="#br0" timeOffset="-142734.34">7880 10359 873 0,'0'-6'1540'0,"0"6"-1385"0,2-6-155 0,-2 12-287 0,-20 18-798 0</inkml:trace>
  <inkml:trace contextRef="#ctx0" brushRef="#br0" timeOffset="-142579.25">7773 10564 1822 0,'-2'-3'499'15,"2"2"-447"-15,0-2-49 0,0 3-3 16,-2 3-270 0,-7 2-356-16</inkml:trace>
  <inkml:trace contextRef="#ctx0" brushRef="#br0" timeOffset="-138076.78">7294 15037 1498 0,'0'-8'351'0,"2"0"-66"0,5-10-65 0,2 0-22 0,5-4-70 0,-4 4-28 0,4-4-31 0,-3-4 35 0,0 4-50 0,-2-1-12 15,-2 1 22-15,-3-1-14 16,1-8-8-16,-1-1-9 0,3-4-23 16,-2 0 53-1,-5-4-52-15,0-6-10 16,-3 2 26-16,1-4-20 16,-3-5-7-16,5-2 0 0,5-12-12 15,0-5-4-15,5-4 10 16,1-2-23-16,5 6 22 15,-3 9-2-15,-3 9-6 16,-2 2 13-16,-1 8 2 16,5 2 3-16,-6-2-3 15,3-2 0-15,2-1-10 16,2 1 10-16,0 0-6 16,1 0 5-16,4 2-5 15,-4 0-6-15,-2 6 12 16,2 4 0-16,-3 6 4 0,-2 0-4 15,-3 0 0-15,8-1-1 16,-5-3 2-16,3 6 2 16,-4 2-3-16,-1 2-18 15,1 2 10-15,0 0 8 16,-2-2 0-16,1-2-1 16,-1 0 2-16,-2 4-6 15,4 4 5-15,-6 7 0 16,0 4-3-16,-4-3 3 15,4-1-9-15,0 0 9 16,-2-3-1-16,5-7-5 16,-3-2 6-16,0-4 0 0,0 2 2 15,3-2-2 1,-1 3-8-16,-2-2 7 0,5 0 2 16,2 4-7-16,0 4 6 15,-3 2-35-15,2 4 34 16,-6 2 1-16,0 6 0 15,0 0-6-15,-2 2 12 16,0 0-3-16,0 0-3 16,0 0 0-16,0 0-5 15,0 2 5-15,0-2-13 16,-2 0 2-16,2 2-35 16,-2 4 46-16,-3 4-12 15,-6 12 12-15,-4 8 25 0,-6 6-24 16,-6 2-1-1,3 1 0-15,-2-6 11 0,5 2 5 16,-1-9-16-16,9-2 0 16,-3-2-3-16,7-6 3 15,5-8-4-15,2-2 2 16,2-6-2-16,2 0-8 16,2-2-8-16,0-6-14 15,10-8 20-15,-1-6 4 16,6-5-2-16,4-2 12 15,2-7-20-15,-5 3 11 16,3 1 3-16,-8-1-15 16,1 4 6-16,-1 3 6 0,-4 4-18 15,-1 4 21-15,-6 6-9 16,-4 6 3-16,-2 4-16 16,0 2-31-16,-1 2 50 15,1-2-25-15,2 0 13 16,0 0 21-16,0 0 0 15,0 0 9-15,2 0-9 16,-2 0 0-16,3 0-9 16,-1 4 9-16,4 2-15 15,5 4 14-15,1 6 2 16,3 0 15-16,5-4-16 16,1 0 0-16,-2-2 12 15,-1-4-11-15,4 4 13 16,-6-4 1-16,-1 0-15 15,1 2 13-15,-12 2-13 0,1 4 0 16,-7 0 2-16,-3 4 6 16,-1 0-7-16,-3-3 8 15,0-1-7-15,0-4 11 16,-2-1-13-16,-3-2 0 16,-1-1 46-16,-3-2-45 15,-9-2 0-15,-6 2 14 16,-7-8-15-16,-5 4 29 15,-1-2-29-15,-2-2 1 16,6 0 54-16,9 0-34 16,10-1 8-16,8 4 4 15,8-3-24-15,5 4 15 0,2-3-24 16,0 6 0 0,2-3-17-16,-2 0 17 0,0 4-15 15,-2 0 9-15,0 0 6 16,2-1 2-16,-3 1-2 15,1-4 0-15,2 0 7 16,2 3-7-16,-4-3 0 16,2 0 4-16,0 0-3 15,0 0 15-15,0 0-16 16,0 0 0-16,-2 0 10 16,2 0-10-16,0 0-4 15,0-3 4-15,2 3 1 0,-2 0 31 16,-11 3-32-1,7-3 0-15,-5 2 10 0,4 2-10 16,1-8 0-16,0 8 1 16,-1-4-1-16,1 0 9 15,2 0-9-15,0 0-36 16,2 2-22 0,2 0-254-16,9 10-497 0</inkml:trace>
  <inkml:trace contextRef="#ctx0" brushRef="#br0" timeOffset="-130135.74">10658 10568 1199 0,'-2'0'232'0,"2"0"-62"0,-4-3 1 0,4 3-60 0,0 0-21 0,0 3-38 0,0-3 65 0,0 0-42 0,-2 0-31 0,2 0 32 16,-2 1-46-16,2-1-24 15,-2 0-6-15,2 0-1 16,0 0-14-16,0 0 15 0,0 5-14 16,0-10 13-1,0 10-75-15,2-5-55 0,-2 0-16 16,2 4-19-16,0 0 23 15,2 0-112-15,1 10-753 16</inkml:trace>
  <inkml:trace contextRef="#ctx0" brushRef="#br0" timeOffset="-122898.15">1105 9689 1284 0,'-5'4'206'0,"1"-4"-137"0,-3 0 51 0,0 2-69 0,5-2-33 0,0 2 30 0,2-2-2 0,0-2 25 0,0 4-28 0,0-4-32 15,0 2 35-15,0 2-46 16,0-2 1-16,2 0-7 16,-2 0 12-16,0 2-12 15,-2 2 6-15,2-2 0 16,0 0 10-16,-2-2-10 15,2 0 0-15,0 0-9 16,2 4 18-16,0 2-3 16,2 0-6-16,1 4 0 15,6 2 24-15,-2-1-24 16,0 0 0-16,0-3-9 0,2 0 19 16,0-2 26-16,3-2-15 15,-6-1-4-15,5-3 38 16,-1 4-40-16,-3-3-13 15,-1 1-2-15,2 1 13 16,-1-2-5-16,-1 3-8 16,2-1 0-16,-2-3 18 15,-1 1-9-15,4-1 9 16,-2 0 15-16,4-1-21 16,3-2 26-16,-3-1-23 15,1 4-14-15,-1 4 9 16,-2-1-10-16,1-2 0 0,-1 3-1 15,1-2 3 1,0 2 5-16,-5 0-7 0,1-1 0 16,0 2 12-16,0-2-12 15,1-1 0 1,0-1-6-16,2-1 17 0,0 3 9 16,1-3-20-16,1 1 0 15,-2 2 2-15,5 1-2 16,-5 3-4-16,3-3-4 15,1 0 16-15,-1-1 2 16,-2-1-10-16,5-2 0 16,-7-2 18-16,3-2-6 15,1 1 2-15,-1-1-14 0,-1-1 10 16,-3 3-2-16,3-1-8 16,-2 2 0-16,1-2-6 15,2 2 6-15,1-2 0 16,1 0 0-16,7-5 1 15,1 1-2-15,-1 1 1 16,0 1 0-16,1-3 10 16,-6 3-10-16,1 1-10 15,-2 0 10-15,-3 0 0 16,5-2 6-16,-3 4-6 16,6-1 0-16,-6-4 1 15,1 3-1-15,1 0-6 16,2-3 5-16,-4 2 2 0,1-1 14 15,-3 0-15 1,3-2 0-16,-1 2 27 0,3-2-21 16,0-2 2-16,-3 4-8 15,2 0 1-15,-7-2 13 16,1 2-14-16,1 0 0 16,3 0 8-16,1-4-8 15,1 0-2-15,2 0-4 16,0-2 12-16,1 0-3 15,-4 2-3-15,2-2 0 16,-2 4 3-16,-5 2-3 16,1-4-8-16,-2 4 7 15,-1 0 2-15,-5 2 12 16,0 0-13-16,2-2 0 16,-4 4 8-16,2-2-8 15,-2 0-1-15,0 0 0 0,1-6 2 16,1 4 26-16,-2 0-18 15,0 2-8 1,0-5 44-16,3 1-45 0,-2 3-6 16,1-5 5-16,0 4 2 15,-1-1 2-15,3-2-3 16,-2 3 0-16,3-2-7 16,0-2 7-16,-2 3-7 15,1 2 6-15,1-2 2 16,-1 0 14-16,-1-2-15 15,0 4 0-15,-1-6-5 16,0 4 5-16,-2-2 0 16,3-1-1-16,-1 0 2 15,4 0-6-15,-2 0 5 0,-2 0 0 16,1 0 0-16,-1 2 0 16,-2-2-9-16,2 2 9 15,2 0 0-15,-4 0 7 16,0 0-7-16,2-4 0 15,1 2-1-15,1 0 1 16,-4-4 0-16,4 4-2 16,-4 0 10-16,-2 0-2 15,2 0-6-15,-4 2 0 16,2-2 6-16,0-2-6 16,-2 2 0-16,2-6-1 15,0 0 2-15,2 0-2 0,0-1 1 16,0 2 0-16,0 2-2 15,-2-1 2-15,0 5-15 16,0-2 9-16,0 4-15 16,-2 0 20-16,2-1-10 15,-2-2 11-15,2 4 3 16,0-4-3-16,0 2-12 16,2-4 0-16,0 0 12 15,2-6-6-15,-1 4 6 16,1-2-3-16,-2 0-5 15,-2 4 8-15,2 0-1 16,-4 2-6-16,0 0 7 16,-2 2 5-16,-1 0-5 15,3-2 0-15,-2 0-2 16,2-3 2-16,0-2 0 0,2-3-1 16,0 0 2-1,0 0 5-15,0 1-6 0,0 2 0 16,-4 3-1-16,4-1 1 15,-2 7-14-15,0-3-1 16,-4 5-18-16,1-3 32 16,1 5-16-16,0-2-27 15,4 2 34-15,-2 2-1 16,2-2-2-16,-4-4-4 16,4 2 13-16,-4-2-2 0,2 0 6 15,-2 0 0 1,-1 0 6-16,-3 0-6 0,3 0-7 15,-2-2 6-15,0 2 2 16,3 0 3-16,-2 2-4 16,1-2 0-16,0 2 3 15,-1 0-3-15,1 0-4 16,1 2 2-16,0 0 4 16,-1 0-1-16,1-4-1 15,-3 4 0-15,2-2 5 16,-1 2-5-16,1-2-2 15,3 2 2-15,-2 0 0 16,2 0 17-16,-3-2-17 0,2 0 0 16,-1 2-6-1,2-2 6-15,0 2-1 0,2 2 0 16,0-2 2-16,-2 2 0 16,2 0-1-16,0-2 0 15,-3 0-4-15,-1 2 4 16,-2-2 0-16,0-2-6 15,0 2 12-15,-1-2 3 16,-1 2-9-16,0-2 0 16,-2 0 3-16,3 2-3 15,-2-4-1-15,-2 2 1 16,0 2 0-16,2 0-6 16,0 0 6-16,0 0 0 0,5 0 11 15,-3 0-11 1,-2-2 0-16,4-2-1 15,-1 2 2-15,2-2 23 16,-5-1-24-16,1-2 0 0,-2 3 9 16,1-2-9-16,-1-1 0 15,4 1 5-15,-1 1-3 16,1-4 31-16,4 4-33 16,-3-5 0-16,-2 2 17 15,5 2-17-15,-2-2-1 16,-1 2 1-16,3 1 0 15,-2 0 11-15,2 0-11 16,0 3 0-16,-2 1 4 16,0 0-4-16,0-3 0 15,4 6 0-15,-2-2 0 0,2 0 1 16,-3 2-1 0,3 0 0-16,-4 0-6 0,0-4 6 15,-1 2-9-15,-4-1 9 16,2 0 0-16,-6-3 0 15,2 0 0-15,-2 2 0 16,-3-2-11-16,1-4 11 16,-2 2-5-16,-2 0 4 15,1 0 2-15,-5 2-19 16,6 4 18-16,-6-2-14 16,8 0-2-16,-3 0 16 15,5 0-26-15,1 0-11 16,-3 0-59-16,1-2 24 0,1 0-15 15,-7 0 45-15,3 2 28 16,1 0 1 0,-7 0 4-16,6-2 9 0,-3 0 1 15,-1 2 15-15,2 0-16 16,-2 0 0-16,4-2 8 16,3 2 2-16,1 0-8 15,1 2-2-15,2 0 8 16,-1 4-7-16,-3 0-1 15,-1 0 0-15,1 2-4 16,1 2 10-16,-3-2-6 16,3-2 6-16,2 0-5 15,-5 0 31-15,5-2-32 16,2 2 2-16,-4-2 23 0,4 0-13 16,-3-2-3-1,4 2-8-15,-5 0 5 0,1 0 7 16,-1 2-13-16,-1 0 0 15,-3 2 6-15,1-2-5 16,1 4-1-16,1 0 0 16,3-4 2-16,0 4 4 15,-5-2-6-15,3 2 0 16,-7 2 6-16,2-2-6 16,2 4-5-16,-2-4 4 15,3 0 2-15,-1-2 7 16,1 4-8-16,3-4-2 15,4 0 1-15,-3 0 1 16,6 0 0-16,1 0-1 16,-3 0 2-16,2 0 8 0,1-2 1 15,2-2-4-15,2 0 24 16,-2 0-18-16,0 2 8 16,-5 2-4-16,-3 0-16 15,-2 6 24-15,0-4-24 16,-1-2 0-16,2 0 15 15,-1 3-9-15,4-4-6 16,-3 1 1-16,-1-2-1 16,1 3 30-16,1-1-30 15,-7 1 0-15,9 1 15 0,-4-2-15 16,1 0-1 0,1 0 0-16,-4 6 1 0,1-3 4 15,-6 0-4-15,4 4 0 16,1-4-5-16,6-4 6 15,1 1-1-15,1 2 0 16,-2-4 8-16,0 4-7 16,-3-1-1-16,-3 5 0 15,3 1 9-15,-5-1-9 16,1 0 0-16,-1-2 9 16,5 2-8-16,0-2 30 15,2-2-31-15,0 4 0 16,-2 0 20-16,2 2-20 15,2-2-1-15,-1 4-1 16,1-2 2-16,-5 2 5 16,2 2-5-16,1 0 0 0,-3 2 9 15,-1-2-9-15,7-6-2 16,-6 4 1-16,6-2 1 16,-1 2 8-16,-7 0-8 15,8 3 0-15,-3-2-2 16,0-1 2-16,2 4-1 15,-6 0 0-15,7 4 1 16,-6 3 3-16,1-1-3 16,0 2 0-16,-3-2-3 15,6 2 3-15,-1 0-1 16,-3-2 1-16,4 0 0 16,-3 0 11-16,1-2-11 0,0 3 0 15,1-3-9 1,5 2 9-16,-4 2 0 0,2-2 6 15,1 2 0-15,3-2-2 16,-2 0-4-16,2 0 0 16,0 2 14-16,-1-2-14 15,1 0-2-15,2-2 2 16,7 0 0-16,-1-2 15 16,1 1-15-16,1-2 0 15,0-1 14-15,0 0-14 0,3 0 0 16,-1 0 0-1,-2-1 2-15,3 1 18 16,3-2-20-16,-5-2 0 0,1 2 1 16,0-2-1-16,5 0 0 15,-1 2-1-15,-3 2 2 16,4 0 3-16,-5-2-4 16,-6-2 0-16,5-4-4 15,-1-2 4-15,4 2-3 16,-1-4 2-16,1 0 2 15,-6-2 5-15,0 4-6 16,3 0 0-16,-1 2-1 16,2 0 1-16,3 4-5 15,3 0 4-15,-1 0 2 16,6 0 5-16,-6-2-6 0,3-2 0 16,3-2-15-1,-6-4 16-15,1 2-1 0,-5-3 9 16,-1-2-3-1,2 2 11-15,1 1-17 0,-3 1 0 16,-2 1 11-16,-1 1-11 16,1-3-6-16,6 3 5 15,-5-3 2-15,4 3 15 16,1-5-16-16,-1 2 0 16,3 1 24-16,4-1-23 15,-3 1-1-15,4-1 0 16,-4 1 2-16,4 4 2 15,-6-3-4-15,3 0 0 16,0-2 5-16,-5 0-5 16,1-2-11-16,1 0 11 15,-6-2 6-15,2 2 17 0,-2 0-23 16,2 0-3-16,-2-2-6 16,4 0 10-16,4-2-1 15,-5 0 0-15,-1 0 12 16,5 0-7-16,-3 0-5 15,1-2 0-15,1 4-3 16,-5 0 3-16,1 0 0 16,-5 0 0-16,3 0 1 15,0 0 6-15,-2 0-7 16,-3 0 0-16,0-2-1 16,1 2 1-16,-1 0 0 15,1 0 16-15,0-2-8 0,1 2 22 16,1-3-30-16,-3 3 1 15,6-3 35-15,-4 1-30 16,1-2-3-16,1 2 4 16,0 2-5-16,-4-2 8 15,5-3-10-15,-1 2 0 16,2 1 3-16,3-2-3 16,-3-2 0-16,0-2 7 15,3 2-7-15,-2-1 21 16,1 2-21-16,-4-4 7 15,-1 5 32-15,0 0-39 16,-5 3 1-16,-2 1 26 16,0 0-11-16,0 0 31 15,-2 0-44-15,2 0 4 0,0 0 47 16,0 0-52-16,0 0-2 16,0 0 15-16,0-2-14 15,0 2 21-15,0 0-22 16,0 0 0-16,0 0-3 15,0 0 3-15,0 0 0 16,0 0-1-16,0 0 7 16,0 0 2-16,7-15-8 15,-1 5 0-15,1-2-6 16,1 5 6-16,0-2-16 16,0 0 15-16,1 2 1 15,-5 1 10-15,-2 4-10 0,2-1 0 16,-4 3 7-16,0 0-7 15,-4 0 0-15,4 0-1 16,0 0 2-16,0 3 3 16,-2-6-4-16,2 3 0 15,0 0 18-15,0-3-18 16,0 3 0-16,0 0-1 16,2 0 16-16,-2 0-3 15,0 0-12-15,0 0 0 16,0-1 1-16,0 1-1 15,0-7-19-15,-2 1 7 16,4-4 12-16,-2 0 0 16,0 4 0-16,0 0 0 15,0 4 9-15,0 0-9 16,0 2 0-16,0 0 3 16,0 0-3-16,-2-2 18 0,2 2-18 15,-2-2-7-15,-2 0-22 16,2 0 25-16,2 2-10 15,0 0 13-15,0 0 1 16,-3 0-18-16,3 0 18 16,0 0 0-16,0 0 3 15,0 0-3-15,0 0-6 16,0 0 6-16,0 0 0 16,0 0-8-16,-2 0 8 15,0 0-60-15,-12 4 45 0,1 0-136 16,-5 4-109-16,-1 0-209 15,-19 2-418-15</inkml:trace>
  <inkml:trace contextRef="#ctx0" brushRef="#br0" timeOffset="-122666.49">1680 9723 1904 0,'-8'-2'327'0,"2"0"-68"0,0 0-62 0,1 0-101 0,3-2-26 0,4 2-70 0,-2 2-22 0,0 0-31 0,0 2-238 0,-20-18-458 0</inkml:trace>
  <inkml:trace contextRef="#ctx0" brushRef="#br0" timeOffset="-122483.09">1583 9742 2212 0,'-2'-3'306'0,"-4"-1"-174"16,-1 2-63-16,-4 2-69 16,0 6-122-16,-2 0-154 15,-43 23-217-15</inkml:trace>
  <inkml:trace contextRef="#ctx0" brushRef="#br0" timeOffset="-122201.28">1510 9756 1956 0,'0'-3'288'15,"0"1"-141"-15,0 0 8 16,2 2-106-16,-2 0-15 0,0 0-34 15,-2 0-11-15,2 2-8 16,0-2 11-16,0 0-65 16,-2 5-101-16,-2 2 12 15,-3 1-38-15,-2 0-64 16,2 0-186-16,-10-3 206 16</inkml:trace>
  <inkml:trace contextRef="#ctx0" brushRef="#br0" timeOffset="-120316.5">1512 10569 934 0,'-6'-5'213'0,"1"1"21"0,-1-10-111 0,-4 5-55 0,2 3-5 0,1 0 25 0,3 0-31 0,4 2-21 0,-2 2-1 0,2-1 44 0,-3-2-23 16,3 1-31-16,0-2 55 15,-3 4 5-15,3 0 34 16,0 2-56-16,0 0-33 15,-2 0 69-15,2 0-51 16,0 0 4-16,0 2-7 16,-6 15-36-16,-5 12 29 15,-5 19-38-15,3 20 9 16,3 7 18-16,10 7-27 16,4-2-1-16,2-1 0 15,3-7 1-15,-1-8 1 16,-2-2-1-16,0-6 0 15,-10-2 5-15,-2-1-5 0,-2-6-13 16,-3-7 12-16,-1-9 2 16,2-9-7-16,3-8 6 15,1-8-35-15,0-2 16 16,2-4-79-16,0-8-37 16,-1-8-130-16,-1-12-83 15,-1-87-372-15</inkml:trace>
  <inkml:trace contextRef="#ctx0" brushRef="#br0" timeOffset="-119683.02">1421 10503 1524 0,'-2'0'252'0,"4"0"-106"0,-4-2 10 0,2 2-95 0,0 0-50 0,-2 6 19 0,-3 8-21 0,-3 8 30 0,-8 9-26 0,3-4-12 0,1 0 17 15,-1-5-18-15,6-8 0 16,2-4 5-16,5-6-5 15,0-4 0-15,0-4-6 0,0-8-8 16,0-4-5 0,5-12 7-16,0-3-3 0,5 4 7 15,1 0 8 1,1 5-18-16,3 4 18 0,-3 8-14 16,-3 6 14-16,1-2-16 15,2 10 16-15,1 0-5 16,1 4 5-16,1 6 0 15,3-2 9-15,-3 6-8 16,4 0 17-16,-4-5-18 16,-1-2 0-16,-1-3 4 15,-5-1-4-15,-2-4-1 16,-4 1-5-16,-2-4 6 16,-2 3 12-16,-4-3 1 15,0 1 4-15,-5 3 41 16,-9-1-52-16,-3-1 3 15,-3-1-4-15,-3-1-4 0,2 3 12 16,-2-2-13-16,0-1 1 16,7-1 2-16,2-3-3 15,8 2 0-15,6-1-1 16,4 2-17-16,2 1-47 16,2 0-94-16,2 1-78 15,10 8-52-15</inkml:trace>
  <inkml:trace contextRef="#ctx0" brushRef="#br0" timeOffset="-119405.64">1317 10648 1113 0,'0'2'307'0,"0"-2"-194"0,-3 1-113 0,-11 10-264 0</inkml:trace>
  <inkml:trace contextRef="#ctx0" brushRef="#br0" timeOffset="-119235.97">1427 10746 1900 0,'-8'0'210'16,"-1"0"-172"-16,-11 6-38 15,-1 6-261-15,-25 18-688 0</inkml:trace>
  <inkml:trace contextRef="#ctx0" brushRef="#br0" timeOffset="-119030.74">1433 10830 562 0,'-8'-6'1528'0,"4"4"-1299"15,-5-4-86-15,3 4-143 16,-4 8-135-16,-25 16-347 0</inkml:trace>
  <inkml:trace contextRef="#ctx0" brushRef="#br0" timeOffset="-118850.08">1406 11033 724 0,'-8'-4'1411'16,"2"1"-1267"-16,-5-2-144 0,-1 7-38 15,-30 19-328 1</inkml:trace>
  <inkml:trace contextRef="#ctx0" brushRef="#br0" timeOffset="-117485.14">1427 11325 1766 0,'-2'-4'310'16,"2"2"-113"-16,0-2-119 15,-2 3-77-15,2 1-2 0,0 0-38 16,0 4-123 0,0 1-87-16,-2 4 7 0,-9 10-568 15</inkml:trace>
  <inkml:trace contextRef="#ctx0" brushRef="#br0" timeOffset="-117327.58">1372 11372 1008 0,'-7'-7'0'0</inkml:trace>
  <inkml:trace contextRef="#ctx0" brushRef="#br0" timeOffset="-116998">1358 11538 1577 0,'0'-2'259'16,"0"2"-133"-16,0 0 3 15,0 0-70-15,0-2-58 16,0 4 11-16,-2 0-12 15,-6 2-64-15,1 4-86 16,-27 8-321-16</inkml:trace>
  <inkml:trace contextRef="#ctx0" brushRef="#br0" timeOffset="-114372.14">17900 18143 130 0,'0'-2'700'0,"0"-2"-700"0,-3 0-148 0,3 0-398 0</inkml:trace>
  <inkml:trace contextRef="#ctx0" brushRef="#br0" timeOffset="-114279.91">17864 18107 794 0,'0'0'44'15,"-4"0"-44"-15,-5-4-606 16</inkml:trace>
  <inkml:trace contextRef="#ctx0" brushRef="#br0" timeOffset="-111898.23">11020 14002 1375 0,'-2'-4'180'0,"2"4"-141"0,-3 0-39 0,3 0-4 0,3 4-130 0,-3-2-55 0,2 5-490 0</inkml:trace>
  <inkml:trace contextRef="#ctx0" brushRef="#br0" timeOffset="-111720.21">10964 14011 784 0,'0'0'452'0,"-4"0"-452"0,10 1-147 16</inkml:trace>
  <inkml:trace contextRef="#ctx0" brushRef="#br0" timeOffset="-111449.95">10975 13984 1293 0,'-3'0'234'0,"3"0"-154"15,0 0-80-15,0 0 0 16,0 5-13-16,0-1-10 16,-2 0-5-16,2 1-17 15,0 0 22-15,-2-4-85 16,2 3 3-16,-4-4-34 16</inkml:trace>
  <inkml:trace contextRef="#ctx0" brushRef="#br0" timeOffset="-107771.83">10636 13860 1053 0,'-2'-4'0'0,"-5"2"-85"0</inkml:trace>
  <inkml:trace contextRef="#ctx0" brushRef="#br0" timeOffset="-107620.31">10754 13840 1573 0,'-6'-2'293'0,"1"-4"-206"15,-3 2-57-15,-4 2-30 16,6 4-32-16,1 0-221 16,3 8-715-16</inkml:trace>
  <inkml:trace contextRef="#ctx0" brushRef="#br0" timeOffset="-107429.96">10806 13794 1991 0,'-5'-2'225'16,"1"2"-170"-16,-5-2-55 16,6 4-168-16,1 4-96 15,-6 24-116-15</inkml:trace>
  <inkml:trace contextRef="#ctx0" brushRef="#br0" timeOffset="-106967.23">10828 13802 1813 0,'-5'-2'229'16,"5"0"-106"-1,-2 0-60-15,2 0-24 16,2 0-39-16,-2 4-18 0,0 0 0 16,-2 0-28-16,2 2-43 15,0 0 49-15,-2 6-13 16,2-2 8-16,-2-6 0 16,4 0 32-16,-2-2 4 15,0 0 16-15,0 0-7 16,0 0 15-16,0 0 0 15,0 0 0-15,0 0-15 16,-2 0 2-16,2 0 7 16,0 2-9-16,0-4-8 15,0 2 8-15,0 0 0 0,0 0 15 16,0 0-15-16,0 0-16 16,0 0 4-1,0 2 12-15,0-2-30 0,0 0 29 16,0 0-47-16,-3 0 0 15,6-2-3-15,-3 2 4 16,0 0 47-16,0 0-93 16,-9 12-8-16,5-6-16 15,1-2 50-15,3 2-55 16,0 10-89-16</inkml:trace>
  <inkml:trace contextRef="#ctx0" brushRef="#br0" timeOffset="-19397.25">28905 13840 1613 0,'-3'0'492'16,"3"0"-342"-16,0-2-94 0,0 4-28 0,0 0 17 0,-3 4 38 0,3 10-32 0,-2-2-20 0,0 2 59 0,2 0-42 0,-2-4 32 0,4-10-25 0,-2 0-10 0,0-2 12 0,2-2-57 15,0 0 11 1,8-4 38-16,14-16-38 0,17-22-4 15,14-18 5-15,19-22-12 16,10-9 6-16,12-5-6 16,8 0 0-16,0 2 0 15,4 3 0-15,-10 5 0 16,-6 10-2-16,-12 10 8 16,-18 13-6-16,-17 18 0 15,-23 16 0-15,-11 14 18 16,-11 4-17-16,0 6 31 15,-2-3 16-15,0 1-9 0,-1-1 19 16,3-1-44-16,0 2-13 16,0-1 47-16,0 0-48 15,0 0 0-15,0 0 6 16,3-1-6 0,-3 1 9-16,0 0-9 0,0 0 0 15,0 0-1-15,-3 0 1 16,3 0-11-16,0 0 5 15,0 0 6-15,0 0 7 16,0 0-7-16,0 0-8 16,0 0-19-16,-10 14 24 15,5-9-42-15,1 1 0 16,-1 1 0-16,-2 1-13 16,1-2-55-16,-1-1-16 15,1 4 65-15,1-7-67 16,2 0 23-16,3-1-10 0,0-1-44 15,-2 4-75-15,-9 5-315 16</inkml:trace>
  <inkml:trace contextRef="#ctx0" brushRef="#br0" timeOffset="-18264.57">28685 13740 1342 0,'0'-4'324'0,"4"2"-217"0,-2-2-61 0,-2 1 11 0,2 3 36 0,-2-1-21 0,2-5-42 0,5-2 41 0,-3-2-62 0,0 2 18 16,3-2 24-16,-4 3-6 16,-1 2 48-16,0 1-51 15,0-5-2 1,-2 5 53-16,2 0-51 0,1-1 9 16,-3 0-1-16,0 4-13 15,0-2 29-15,0 6-64 16,4 7 14-16,9 12 35 15,5 11-9-15,11 16-7 16,0 5-14-16,4-2-6 16,-1-8-3-16,1-6-12 15,-6-8 0-15,-2-4 9 0,-6-8-9 16,-3-5 0-16,-10-9 7 16,1-4 5-16,-5-3 52 15,1-1-44-15,-1-1-13 16,-2-4 67-16,3-1-73 15,-3 1 8-15,2 5 6 16,-2 1-15-16,0 1 14 16,0 2-14-16,0 0 0 15,0 0-3-15,2-2 3 16,-2 2-8-16,0 0 8 16,0 2-15-16,0-2 15 15,-2 0-48-15,2 0-12 16,0 2 54-16,0-2-49 15,0-2-13-15,0 2-70 0,-5 9-228 16,-15 5-367-16</inkml:trace>
  <inkml:trace contextRef="#ctx0" brushRef="#br0" timeOffset="-13603.4">27467 12589 1827 0,'-4'2'328'0,"2"4"-251"0,0 2-29 0,-4 2 1 0,2 4 17 0,2-4-14 15,2 2-51-15,2-4 64 0,2-2-65 0,2 0 9 0,0-2 16 0,3 0-14 16,-5 2-10-16,0 2 21 15,4-2-21-15,-2 2 66 16,-1 4-55-16,-1-4-12 16,-2 0 40-16,0 0-32 15,0-6-7-15,3 0-1 16,-2-4 12-16,-1 2 24 16,2-4-30-16,5-6 7 15,9-8 53-15,13-12-46 0,9-12-20 16,10-14 0-16,7-10 2 15,3-9 7-15,4-5-9 16,4-8-15-16,1 6 14 16,-2 2 1-16,-5 15 0 15,-13 13-1-15,-15 16 2 16,-15 16 18-16,-9 10-19 16,-6 4 0-16,-2 6 22 15,-4 0-21-15,2 2 0 16,0-2 2-16,0 0 16 15,0 0 27-15,2 0-46 16,-2-2 0-16,0 2 30 16,0 0-20-16,0 0-10 0,0 0 0 15,0 2 17 1,-2-4-5-16,2 2-12 0,0 0-6 16,0 0-2-16,0 0 8 15,0 0 0-15,0 0-1 16,0 0 2-16,0 0 14 15,0 0-15-15,0 0 0 16,0 0 4-16,0 0 7 16,0 0-11-16,0 0 0 15,0 0 1-15,0 0 23 16,0 0-24-16,0 0-3 16,0 0 3-16,0 0 0 0,0 0 0 15,0 0 0 1,0 0 0-16,0 0 1 0,0 0-1 15,0 0 0-15,0 0 11 16,0 0-11-16,0 0-6 16,0 0 5-16,0 0 2 15,0 0 5-15,0 0-6 16,0 0-5-16,0 0 5 16,0 0 1-16,0 0 4 15,0 0-5-15,0 0 0 16,0 0 12-16,0 0-12 15,0 0-1-15,0 0 1 16,0 0 0-16,0 0 1 16,0 0-3-16,0 0 4 15,0 0 14-15,0 0-16 0,0 0 0 16,0 0 8-16,0 0-8 16,0 0 0-16,0 0 0 15,0 0 18-15,0 0-11 16,0 0-7-16,0 0 0 15,0 0 11-15,0 0-10 16,0 0 4-16,0 0-5 16,0 0 6-16,0 0 0 15,0 0-6-15,0 0-10 16,0 0 10-16,0 0 1 16,0 0 0-16,0 0-1 15,0 0 9-15,0 0 21 16,0 0-30-16,0 0 0 0,0 0 0 15,0 0 0 1,0 0 0-16,0 0 0 0,0 0 1 16,0 0 18-16,0 0-19 15,0 0 0-15,0 0 0 16,0 0 0-16,0 0 2 16,0 0-8-16,0 0 12 15,0 0-3-15,0 0-3 16,0 0-5-16,0 0 5 15,0 0 0-15,0 0 2 16,0 0-4-16,0 0 4 16,0 0 10-16,0 0-12 15,0 0-8-15,0 0 8 16,0 0 8-16,0 0-8 16,0 0-1-16,0 0 1 0,0 0-12 15,0 0 12-15,0 0-30 16,0 0 28-16,0 0-28 15,0 0 11-15,0 0-11 16,0 0-30-16,0 0 58 16,0 0-50-16,0 0-19 15,0 0 29-15,-14 14 0 16,8-4-27-16,-1 2 23 16,3-6-4-16,2 0 34 15,2-4 7-15,-3 2-8 16,3-4 17-16,0 2 1 15,0-2-1-15,-2 0-17 0,2 0-62 16,0 0 25-16,0 2-135 16,-2 0-119-16,-12 6-269 15</inkml:trace>
  <inkml:trace contextRef="#ctx0" brushRef="#br0" timeOffset="-11162.32">28259 15350 1409 0,'-4'-2'298'0,"2"2"-209"0,0-2-34 0,2 2 17 0,0 0 9 0,0-2 2 0,0 2-16 0,2 0-38 0,-4 0 40 16,2 0-48-16,0 0 18 16,2 6 10-16,-2 8 5 15,0 8 11-15,-2 10-46 16,2 8-13-16,0-4 24 15,0-1-30-15,8-7-3 16,-2-10 2-16,7-9 2 16,3-6-2-16,6-11-1 15,16-19 2-15,15-21-25 16,15-20-14-16,13-12-23 16,9-6 34-16,-1 2 23 15,-2 11 5-15,-12 11 24 0,-8 10-7 16,-18 16 77-16,-11 12-77 15,-15 12-4-15,-11 8 16 16,-4 0-11-16,-8 8 22 16,0-4-7-16,-2 8-10 15,-4-4 56-15,4 2-64 16,0-2-13-16,-2-4 8 16,4 0-8-16,4 0-4 15,0 4-41-15,4-4-85 16,-2 6-59-16,12 12-321 15</inkml:trace>
  <inkml:trace contextRef="#ctx0" brushRef="#br0" timeOffset="-9566.61">27906 16802 1808 0,'-4'0'553'0,"1"0"-396"0,-5 2-98 0,3 2 52 0,-2 0-44 0,3 4 7 0,-1-2-8 0,1-2-27 0,2 4 10 0,0-2-49 0,2-2 1 0,0 4 35 16,4-2-35-16,0 6-1 16,1 6 18-16,1 0-9 15,2-4 11-15,0 4-20 16,-1-2 0-16,-1-6 9 0,6-2-9 15,5-12 0-15,12-18 9 16,16-14-8-16,16-30-1 16,5-10-6-16,12-13-46 15,5-1 34-15,-1 4 6 16,-4-2 1-16,-7 16 11 16,-13 9 1-16,-11 23 7 15,-11 6-8-15,-14 18 0 16,-7 8-9-16,-11 8 9 15,-1 4-11-15,-6 6 11 16,-3 0 6-16,0 6 9 16,-3-8-15-16,5 2 0 15,4-6-6-15,0-4 6 16,2 2-42-16,2-2-73 0,5 2-92 16,-1 4-96-1,11 6-235-15</inkml:trace>
  <inkml:trace contextRef="#ctx0" brushRef="#br0" timeOffset="-6255.89">30823 16597 1102 0,'-12'-8'1098'0,"8"4"-777"0,-7-2-171 0,4 2-101 0,3-4 32 0,2 6-21 0,-1-2-13 0,-1 4 31 15,-3-4-44-15,1 4-4 0,-5 0-4 16,-5 0-26-16,-7 8 65 0,-4 10-65 16,-4 14 1-16,-9 12 26 15,0 19-27-15,3 5 1 16,8-2-1-16,11-4 9 16,9-4-6-16,11-12-3 15,11-10-11-15,14-10-10 16,6-12 21-16,10-10-1 15,10-13-5-15,-1-14 12 16,-5-3-3-16,-3-10-3 16,-6-8 0-16,-9-2 36 15,-9 2-6-15,-9-4 12 16,-9 2 9-16,-11 6-39 16,-11 4 42-16,-13 9-54 15,-9 5 9-15,-12 8 3 0,-8 14-12 16,1 14-9-16,-1 4-9 15,10 4-80-15,17 6-29 16,18 69-477-16</inkml:trace>
  <inkml:trace contextRef="#ctx0" brushRef="#br0" timeOffset="-3289.96">30009 15272 1696 0,'0'-4'325'0,"0"-2"-217"0,5-4-57 0,0-2-15 0,5-2-15 0,1 0 6 0,7 2-12 0,-2-1 54 0,-5 8-37 0,2 5-19 15,-1 4 17-15,-6 10-3 16,1 13 26-16,-3 18-20 0,-4 11-27 16,-6 8 27-1,-3 2-33-15,-5-8-5 0,-3-12 5 16,-1-7 0-16,-3-7-1 15,8-10 1-15,0-4 0 16,2-6 38-16,6-2-28 16,5-10 8-16,14-4 32 15,3-8-11-15,15-4-2 16,3-2-28-16,1-2 9 16,0 2-16-16,-3 4-2 15,-1 4-114-15,-8 2-191 16,27-24-810-16</inkml:trace>
  <inkml:trace contextRef="#ctx0" brushRef="#br0" timeOffset="-2860.95">30649 15107 1962 0,'-7'0'499'16,"3"2"-429"-16,-5 2 1 16,-3 10-50-16,2 10 19 0,-9 7 34 15,11 0-22-15,1 1-17 16,9-1-17-16,5-13-9 15,4-4 36-15,9-2-45 16,5-12 0-16,4-8 12 16,4-6 1-16,1-8-12 15,-5-6-1-15,-3 2 2 16,-10-1 22-16,-10 5-24 16,-6 4 0-16,-9 4 4 15,-4 2-4-15,-11 6-10 16,-3 8-5-16,-6 6-27 15,-1 9 40-15,3 2-107 16,8 6-137-16,15-6-244 16,21 16-763-16</inkml:trace>
  <inkml:trace contextRef="#ctx0" brushRef="#br0" timeOffset="-2513.73">31081 15007 1626 0,'-13'0'877'16,"-1"2"-643"-16,-8 10-176 16,-4 10-32-16,-1 14-10 15,8 8 2-15,9-4-18 0,10-3 2 16,13-10-25-16,13-6-8 15,3-11-61-15,7-10 55 16,-3-14 28-16,2-4 9 16,-7-4 15-16,-4-6-8 15,-3-1 82-15,-8 5-29 16,-9-2 12-16,-6 6 12 16,-9 4-50-16,-7 4-23 15,-2 0-11-15,-6 8-32 16,1 6 31-16,2 2-104 15,10 6-101-15,11-2-310 16,31 4-667-16</inkml:trace>
  <inkml:trace contextRef="#ctx0" brushRef="#br0" timeOffset="-2212.5">31544 14985 1704 0,'-13'0'795'16,"-1"4"-561"-16,-7 10-111 15,-4 8-122-15,3 6 0 16,9 2 17-16,10-8-17 16,12-8 3-16,16-6-4 15,15-12-1-15,9-12-22 0,9-8 23 16,-1-6-7-16,-5-6 7 15,-7 4 7-15,-14-2 29 16,-12 10 12-16,-10 12-19 16,-13 6 35-16,-18 6-64 15,-17 14-36-15,-21 14-111 16,-6 12-399-16,-103 74-1041 16</inkml:trace>
  <inkml:trace contextRef="#ctx0" brushRef="#br0" timeOffset="-817.08">30102 15937 1776 0,'-2'0'592'0,"2"-1"-355"0,-2 1-110 0,2 0-31 0,2 0-61 0,6-5-10 0,5-3 71 0,11-2-73 0,14-12 22 0,9 0 12 0,6-4-32 0,3 0-4 0,0 2-21 0,-7-2-19 0,-7 8 8 15,-13 0-143-15,-6 10-185 16,-17 6-230-16,-43 30-543 16</inkml:trace>
  <inkml:trace contextRef="#ctx0" brushRef="#br0" timeOffset="-678.69">30285 15919 1701 0,'25'-10'467'0,"0"-4"-299"16,28-8-109-16,8 0-59 16,-3 4-48-16,55-16-212 15</inkml:trace>
  <inkml:trace contextRef="#ctx0" brushRef="#br0" timeOffset="1685.51">31064 15937 1622 0,'0'0'291'0,"0"-1"-111"0,0 1-124 0,2 0-22 0,-2-5 53 0,2-3-27 0,7 4 2 0,-5-2-2 0,2-2-23 0,4 0 44 0,1 2-37 15,7-8-34-15,1 2 43 16,10-6-43-16,0 4 2 16,5-2 6-16,-3 6-12 15,-4 6 44-15,-7 16-50 16,-7 8 0-16,-6 18 31 0,-7 12-31 16,-7 8 0-1,-6 1-6-15,-1-5 12 0,1-6-7 16,-1-12 1-16,6-10 0 15,3-12 9-15,5-10-9 16,0-4 0-16,9-10-1 16,9-2 2-16,9-6-7 15,13-12 6-15,9 2-86 16,4-2-29-16,-3 6-161 16,-1-2-183-16,51-32-855 15</inkml:trace>
  <inkml:trace contextRef="#ctx0" brushRef="#br0" timeOffset="1993.38">31758 15815 1636 0,'-6'10'543'0,"-3"-2"-339"16,-3 10-147-16,10-4 4 15,6 4-44-15,15-6 10 16,3-6-13-16,7-6-13 16,2-6 54-16,1-12-19 15,-1-4-11-15,-4-4 62 16,-6-6-31-16,-5 2 2 16,-9 4-2-16,-9 4-50 15,-11 4 22-15,-10 12-28 16,-10-2-31-16,-10 16 29 0,-3 6-85 15,0 4-52-15,7 8-86 16,14-4-234-16,23 6-486 16</inkml:trace>
  <inkml:trace contextRef="#ctx0" brushRef="#br0" timeOffset="2319.54">32151 15637 1895 0,'-9'8'587'0,"5"-2"-410"16,-12 6-116-16,16 2-59 16,8-6 37-1,10-2-39-15,7-6 18 0,6-10 44 16,5-8-43-16,-1-7 5 15,-1-2 17-15,-12-4-19 16,-2 3 62-16,-15-2-43 16,-10 6-23-16,-8 10 42 15,-10 2-60-15,-8 8-5 16,-9 12-1-16,0 6-28 16,2 4 22-16,10 3-134 15,12-6-116-15,49 7-361 16</inkml:trace>
  <inkml:trace contextRef="#ctx0" brushRef="#br0" timeOffset="2753.26">32485 15302 1591 0,'-2'-4'520'0,"-6"4"-322"0,-2 0-77 0,1 4 10 0,2-4-29 0,2 2 67 0,1 0-95 0,4 8-34 0,0 2 53 0,4 12-36 0,10 8-16 0,6 2-23 0,2 6 0 0,5-12 10 0,0 6-28 16,-7-11-123-16,-3 4-124 0,-7 23-592 16</inkml:trace>
  <inkml:trace contextRef="#ctx0" brushRef="#br0" timeOffset="5620.62">30335 15775 1279 0,'0'-4'380'0,"0"4"-176"0,0 0-129 0,0 0-20 0,0 0-17 0,0 0 47 0,2-4-14 0,-2 4-31 0,4 0 22 0,8 0-1 0,3-8 7 0,12 6 22 0,2-6-54 15,6-6 57-15,10 6-63 16,4-10-6-16,9-4 16 15,7-2-22-15,5-2-12 16,7 0-6-16,-2-1 2 16,6 0 2-16,-4-1-4 15,4-3-12-15,-1-3 2 16,0 0 10-16,1 0-11 0,-2-2 10 16,2 0 1-16,-8 4-28 15,-1 2 28-15,-10 0-30 16,-2 3 30-16,-9 4-1 15,-8-4-16-15,-3 4 11 16,-5 0 0-16,1 1-15 16,2-4 21-16,-2-4-12 15,4 2 11-15,-5-2 1 16,-1 2-15-16,-8-2 2 16,-5 2-4-16,-8-7-1 15,-7 8 18-15,-8-8-10 16,-11-1 10-16,-3 4 10 0,-3 0 1 15,3 2-11 1,0 8 1-16,0 2 24 0,6 4-19 16,-3 0-5-16,-6 4 41 15,-3-2-28-15,-7 0-8 16,-9 2-6-16,-6-2 7 16,-5 6-4-16,-5-9-3 15,-6 10-4-15,-1 1 4 16,-5 1 0-16,-5 5 2 15,-10 5-2-15,-8 3 0 16,-9 6-3-16,-8 0 3 16,-71 20-20-16,-18 6 20 0,-15 24 0 15,58-18 0 1,7 9-1-16,6-5 2 0,6-2 2 16,13 6-3-16,69-28-7 15,-5 2 7-15,5 2 1 16,-47 32 0-16,0 6-1 15,13 3 8-15,14 3-1 16,13 0-7-16,21-2-17 16,25-6 17-16,21-3 0 15,23-4 0-15,14-6-1 16,16-5 2-16,10-6 19 16,12-8-20-16,15-2 0 15,5-10 13-15,73-4-11 16,14-14-2-16,3-8 0 15,-54-8-111-15,0-10-153 0,-22-16-649 16</inkml:trace>
  <inkml:trace contextRef="#ctx0" brushRef="#br0" timeOffset="8870.7">31455 16547 1685 0,'-9'0'351'0,"5"0"-141"0,-7 0-102 0,4 0 11 0,3 6-55 0,1-6-28 0,1-6 65 0,2 12-55 0,2-12 5 0,-2 6 15 0,0 0-4 0,3 0 23 0,-3-4-62 0,4 4-16 16,8-4 43 0,9-6-50-16,6-2 0 0,6-6 4 15,1 8-4-15,-5 6 3 16,-5 8-3-16,-1 14 0 15,-8 14-9 1,-1 12 9-16,-5 10-14 0,-9 4-1 16,-9-4-22-16,3-1 29 15,-4-13-28-15,-1-12 24 16,5-6-9-16,-3-4 21 16,6-10-18-16,3-8 17 15,7-4-29-15,8-18 20 16,12-4 10-16,11-18 0 15,14-2-30-15,-3 6-42 16,-1 3-201-16,50-29-240 16</inkml:trace>
  <inkml:trace contextRef="#ctx0" brushRef="#br0" timeOffset="9547.66">32088 16348 1542 0,'-4'0'506'0,"2"0"-325"0,-3 3-82 0,0 2-37 0,-1 8-11 0,4 1 31 0,2 4-46 0,4 4-28 0,2 0 64 0,8 0-72 0,-1-4 0 0,8-4 1 0,1-6 0 16,-2-2 23-16,4-12-24 15,-1-6 0-15,4-10 19 0,-8-2-19 16,-3-2 0-16,-7 0 21 15,-5-6-20-15,-8 5 51 16,-7 1-16 0,-12 7-24-16,-3 2 18 0,-8 11-30 15,-3 8-63-15,1 6-66 16,9 10-136-16,3 0-95 16,6 17-1016-16</inkml:trace>
  <inkml:trace contextRef="#ctx0" brushRef="#br0" timeOffset="10004.39">32458 16182 1608 0,'-6'12'482'0,"1"-2"-286"0,-4 12-148 0,9 2-47 0,4-2 30 0,8-1-31 0,7-8 0 0,2-3 9 0,5-14 3 0,-3-2 26 0,1-12-17 0,-4-4 0 0,-2 0 76 0,-7-10-43 15,-7 10 20-15,-6-4 10 16,-6 12-57-16,-17 0-26 15,-4 12-1-15,-7 10-81 16,-3 10-13-16,2 4-173 16,-11 40-194-16</inkml:trace>
  <inkml:trace contextRef="#ctx0" brushRef="#br0" timeOffset="10371.34">32663 16008 1762 0,'5'-13'552'0,"3"4"-371"15,15-14-134-15,8 5-28 16,-2 0 19-16,2 9-2 15,-4 10-15-15,-10 20 49 16,-8 15-43-16,-6 22 11 0,-8 6-16 16,-6 2-16-16,-2-4 14 15,-3-12-20-15,7-15 0 16,5-17 55-16,4-14-32 16,11-12 22-16,16-15 10 15,8-9-38-15,15-16 16 16,2-6-33-16,-2 6-42 15,-8 6-15-15,-9 12-224 16,-2 16-536-16</inkml:trace>
  <inkml:trace contextRef="#ctx0" brushRef="#br0" timeOffset="11589.96">31905 17088 1461 0,'0'-4'515'0,"0"4"-307"0,7-5-122 0,5-8-61 0,5-1-11 0,8 0 70 0,-5 2 1 0,6 8-29 0,-4 4 43 0,-1 16-45 0,-8 8-8 0,-4 16 10 0,-4 5-49 0,-7 3 35 0,-6 2-42 0,0-10 0 16,-1-4-3-16,0-10 3 16,0-8-1-16,6-8 0 15,3-2-22-15,5-8 2 16,11-4-19-16,3-6 40 16,16-4-24-16,4-8 24 15,8-4-104-15,4-4-124 16,5-2-121-16,71-62-124 15</inkml:trace>
  <inkml:trace contextRef="#ctx0" brushRef="#br0" timeOffset="11811.65">32576 16924 1512 0,'-4'0'310'0,"-3"0"-154"15,-2 4-76-15,-6 8 17 16,1 6 68-16,3 4-72 15,-3 2-45-15,8 2 30 16,1-4-58-16,3-4-13 16,4-8-7-16,5-2 8 15,-1-3 16-15,10-10 3 0,5-4-8 16,3-14 8-16,7-7-27 16,-2-2-109-16,0-2-236 15,33-48-243-15</inkml:trace>
  <inkml:trace contextRef="#ctx0" brushRef="#br0" timeOffset="12140.45">32747 16768 1748 0,'-8'8'473'15,"1"6"-293"-15,-11 8-111 0,7 8-27 16,5-6 13-16,-2 2-19 16,6-8 32-16,7-8-46 15,2-2-5-15,4-8 56 16,3-4-25-16,-1-2 12 16,-1-12 0-16,0 0-27 15,-1-4 44-15,-2 0-43 16,-9 6-26-16,-5 6 31 15,-10 0-39-15,-1 10-23 16,-3 6-43-16,-6 6-112 16,9-2-118-16,12 8-358 15</inkml:trace>
  <inkml:trace contextRef="#ctx0" brushRef="#br0" timeOffset="12620.01">33004 16641 1613 0,'0'-4'812'16,"0"4"-524"-16,0 0-181 16,2-4-98-16,7 0 21 15,4 0-30-15,-1 2 0 16,1-2 1-16,-4 4-1 0,-2-4 0 15,-3 4-1 1,-2 0 7-16,0 0 27 0,-2 0-33 16,5 0 7-16,-3 8 7 15,4 2-13-15,0 12-1 16,-4 9 0-16,0 5 11 16,-4 0-5-16,-6 0-6 15,0-10 0-15,-5-4 4 16,1-12-4-16,8-2 1 15,4-2-1-15,0-10 11 16,14-2-2-16,1-6-9 16,12-2 0-16,2 4 1 15,2-2-1-15,-4 8-10 0,-7 4 10 16,-5 8 0-16,-8 6 11 16,-12 12-11-16,-8 10 0 15,-11 4 17 1,-10 4-17-16,-3 0-8 0,-4-4-22 15,10-12-87-15,-1 3-90 16,-36 19-404-16</inkml:trace>
  <inkml:trace contextRef="#ctx0" brushRef="#br0" timeOffset="15603.63">32242 14610 1410 0,'-4'4'297'0,"-6"-4"-147"0,-1 8-94 0,0-4 53 0,0 2-38 0,4-4-2 0,3 0 36 0,0 0-32 0,1 0-7 0,3-2 11 0,0 0-28 0,0 0 41 0,3-2-61 0,-3 0-10 0,4 0 35 0,9-4-24 0,7-8-10 0,9-2-14 16,7-6 10-16,-3 0-2 16,-2 2-14-16,-4-2 0 15,-4 4 4-15,-8 6-2 16,-3 2-1-16,-4 6-1 16,-6 2 15-16,-2 4-24 15,-4 2 9-15,-7 8-7 16,-5 10 7-16,-13 8 0 15,-6 8 0-15,-1 2-11 16,-1-4 5-16,5-12-13 16,10-4 19-16,8-6-25 15,10-10 24-15,6-4-9 16,7-4-47-16,11-10 36 16,13-8 5-16,14-8-14 15,5-2 15-15,3-4-39 0,-4 2 36 16,3 6 5-16,-10-2 13 15,-3 7 0-15,-10 8 6 16,-9 7 18-16,-8 4-24 16,-14 8 0-16,-7 10 0 15,-11 12 15-15,-13 6-8 16,-7 6-7-16,-7 0 8 16,5-8 5-16,5-6-13 15,12-8-9-15,5-8 0 16,14-2-7-16,4-6-79 15,22-30-253-15</inkml:trace>
  <inkml:trace contextRef="#ctx0" brushRef="#br0" timeOffset="16821.32">31246 12779 1094 0,'-5'-4'838'0,"-1"0"-553"0,1-2-124 0,5 0-55 0,0 4 16 0,0 4-115 0,0-2-5 0,-2 0-4 16,2 4-10-16,-4 4-28 0,-5 8-127 0,-5 4-206 0,-42 14-1304 15</inkml:trace>
  <inkml:trace contextRef="#ctx0" brushRef="#br0" timeOffset="17097.32">31161 12767 1598 0,'-11'-4'537'15,"4"0"-340"-15,-1 0-151 0,1 4-14 16,7 2-32-16,-2 10-33 15,2 2-203-15,-2 40-432 16</inkml:trace>
  <inkml:trace contextRef="#ctx0" brushRef="#br0" timeOffset="17288.76">31212 12904 2088 0,'-13'-7'315'0,"2"6"-132"0,-5-5-149 15,5 10-34-15,7 6-34 16,-3 9-217-16,-2 56-241 16</inkml:trace>
  <inkml:trace contextRef="#ctx0" brushRef="#br0" timeOffset="17481.42">31243 13060 1447 0,'-33'6'0'16</inkml:trace>
  <inkml:trace contextRef="#ctx0" brushRef="#br0" timeOffset="17948.43">31021 13060 1535 0,'-11'6'228'15,"2"2"-80"-15,-5 2-8 16,4-4-20-16,7-6 55 16,10-4-29-16,13-12-82 15,20-12 49-15,22-18-82 0,34-13-13 16,87-42-1 0,44-10-17-16,3 13 0 0,-85 46-79 15,-12 6-233-15,-35-25-556 16</inkml:trace>
  <inkml:trace contextRef="#ctx0" brushRef="#br0" timeOffset="30708.89">19027 3507 2016 0,'0'-4'381'0,"-2"2"-285"0,2-2 81 0,0 2-24 0,0 2-69 0,0 0-30 0,-2-2-29 0,4 2 25 0,-2 0-37 0,0 0-13 0,2 2 50 0,-2-2-41 15,0 0-8-15,0 0 1 16,0 2 11-16,0 2-8 15,3 0-5-15,-1 10-5 0,0 12-2 16,4 12 7-16,-1 10 0 16,0 5 12-16,-3-2-3 15,-2 2-1-15,0-7-8 16,0-6 0-16,0-4 14 16,0-6-14-16,0-6-4 15,0-8 2-15,2-8 4 16,3-8 6-16,3 0-8 15,13-6 0-15,12-8 26 16,9-6-20-16,14-4 1 16,0-4-7-16,-3 2 6 15,-4 2 5-15,-9 2-11 0,-8 4-15 16,-13 10-4-16,-7 3-17 16,-10 4-90-1,-9 1-131-15,-11-3-362 0,-62-4-241 16</inkml:trace>
  <inkml:trace contextRef="#ctx0" brushRef="#br0" timeOffset="30888.56">19071 3757 1545 0,'5'-4'359'0,"0"-1"-203"16,10-4 34-16,3-5-32 0,9 5-23 15,-1-5-81-15,11 0-33 16,0 1-21-16,3-3-17 16,0 0-140-16,41-38-312 15</inkml:trace>
  <inkml:trace contextRef="#ctx0" brushRef="#br0" timeOffset="31075.23">19161 3411 1594 0,'2'-8'553'0,"2"1"-463"16,12-11 6-16,5 3 0 16,12-3-81-16,9-4-15 15,7 5-48-15,83-27-304 16</inkml:trace>
  <inkml:trace contextRef="#ctx0" brushRef="#br0" timeOffset="31654.21">19676 3601 892 0,'-2'2'1236'15,"2"-2"-1109"-15,0 4-59 16,0 4 13-16,0 10 12 16,4 11 27-16,4 7-77 15,2 5-35-15,3 2 22 16,5 0-29-16,-5-2 0 15,0-5-1-15,-1-6 7 16,-3-8 0-16,-7-6-7 16,-2-6 0-16,-2-8 0 0,-1-2 6 15,-7-4 3 1,-2-6-9-16,-5-8-3 0,-6-8-14 16,0-6 8-16,-1-10 2 15,4-2-7-15,6-5 14 16,10-1-13-16,8 2 7 15,13 2 3-15,-2 0-11 16,9 4 14-16,1 6-4 16,2 8-5-16,-2 8 3 15,0 11-8-15,2 9 13 16,-4 9-8-16,4 9-3 16,-9 4 12-16,1 2 0 15,-7 2 4-15,-3 0-4 16,-5 0 20-16,-8-4 2 15,-3-2-16-15,-9-2 33 0,-6-4-39 16,-7-2 9 0,-2-4-24-16,-1-5-94 15,9-8-104-15,13-8-93 0,45-64-345 16</inkml:trace>
  <inkml:trace contextRef="#ctx0" brushRef="#br0" timeOffset="32006.23">20110 3342 1239 0,'-6'3'667'0,"3"4"-613"0,-4 10 12 0,3 5 55 0,2 6-50 0,6-2-28 0,8 0-14 0,7-6 22 0,4-4-27 0,8-6 27 16,2-8 30-16,5-6-18 16,3-8-14-16,-4-8-10 15,-6-4-25-15,-2-3 47 16,-8 4-19-16,-10-4-7 16,-11 5 25-16,-11 3-46 15,-10 1-14-15,-10 5 0 0,-11 3-18 16,-3 10 9-1,1 10-33-15,9 0-118 0,16 1-86 16,32 3-327-16</inkml:trace>
  <inkml:trace contextRef="#ctx0" brushRef="#br0" timeOffset="32647.25">20827 3096 1794 0,'-6'-4'234'0,"1"2"-47"16,-3-2 26-16,-4 0-88 15,-3 4-31-15,-5 8-56 16,-5 12-13-16,-4 14-4 16,-2 8-19-16,9 4 33 15,12-2-35-15,13-6 0 16,13-6 1-16,11-7-1 16,8-7 6-16,11-12-6 15,6-10 7-15,2-13 1 16,-3-8-8-16,-7-5-36 15,-6-7 35-15,-5-1-24 16,-6-8-2-16,-6-2 19 0,-11-6-22 16,-7-4 30-16,-12 5 0 15,-2 3 0-15,-7 6 12 16,3 12 15-16,3 4 12 16,1 12 27-16,7 6-45 15,2 6 39-15,2 4-60 16,2 12-39-16,4 12 39 15,3 12-2-15,-3 16 2 16,6 8-1-16,-1 5 2 16,3-5-3-16,-3-2 2 15,-3-14 0-15,1-4 0 16,1-16 0-16,-2-6 0 16,-3-12 0-16,1-8 0 15,4-8 11-15,3-12-11 16,11-10 1-16,5 0 5 0,0 0-6 15,5 6-4-15,1 8 3 16,3 4-1-16,-3 10-18 16,4 6 20-16,-6 4-135 15,-2 6-144-15,30 20-281 16</inkml:trace>
  <inkml:trace contextRef="#ctx0" brushRef="#br0" timeOffset="32992.28">19709 4389 1874 0,'6'-4'287'16,"8"-6"-154"-16,10-2 58 0,13-6-17 0,7-4-116 0,9 0-41 0,8-4 20 0,-3 0-29 0,2-2-8 0,-9 0-1 0,-6 6-113 0,-14 4-195 0,-27 11-345 0</inkml:trace>
  <inkml:trace contextRef="#ctx0" brushRef="#br0" timeOffset="33172.65">19609 4557 1748 0,'11'-1'546'15,"7"-1"-508"-15,18-9 197 16,12 0-52-16,12-10-112 16,0-1-5-16,7-4-45 15,1-3-21-15,-2-4-20 16,-5-1-220-16,55-62-603 0</inkml:trace>
  <inkml:trace contextRef="#ctx0" brushRef="#br0" timeOffset="47233.15">21999 2657 1225 0,'0'2'231'0,"-2"-2"-168"0,0 0 40 0,2 0 17 0,0-2-30 0,0 4-7 0,0-2-35 0,-2 0 37 0,2 0-10 0,0 0-37 0,2 0 46 0,-2 0-18 16,0 2-21-16,0-2-2 15,0 0-22-15,-2-2 35 16,2 2-41-16,0 0-14 16,0 0 28-16,0 0-17 0,0 0 1 15,0 0 13 1,0 0-26-16,0 0 51 16,0 0-51-16,0 0 1 15,0 0 4-15,0 0-5 0,0 0-9 16,0 0 9-16,4 10 0 15,-2-4-6-15,0 0 6 16,0 0 0-16,2 0 1 16,-2 0 0-16,2-2-1 15,-2 2 0-15,0 2 1 16,1-2 27-16,1 0-28 16,-2 0 0-16,0 2 11 15,0 0-5-15,4 0-5 16,-4 2 8-16,2 0-2 15,-2 0 27-15,0-2-34 0,3-2 0 16,-1 2 1 0,-4-4 0-16,2 2 1 0,0 2-2 15,0 0 10 1,1 0 9-16,0 0-19 0,1 2 0 16,0-2 0-16,1 2 1 15,-1-2-1-15,-2 1 0 16,3 0 6-16,-3 0-11 15,5-2 5-15,-5 4 0 16,3-1 6-16,-3 2-5 16,0-2 0-16,0-2 2 15,0 3 6-15,0-4 17 16,1-1-26-16,-1 3 0 16,0-2 1-16,0-1 5 15,1 4-6-15,1-4 0 0,-1 6 6 16,1-4 6-16,-2 2-12 15,0 0 0-15,3-2 3 16,-3-4-3-16,0 4 1 16,0-2-1-16,-2-2 7 15,5 0-2-15,-3 0-5 16,1 2 0-16,1-2 1 16,-2 2 0-16,2 0-1 15,-1 2-1-15,3-2 1 16,-4 0 5-16,0 0-5 15,4 2-2-15,-4-2 2 16,2-2 0-16,-2 2 0 16,3 2-1-16,-1-4 2 0,-2 4 5 15,2-2-6 1,0 0-3-16,2 0 3 0,-4-2 0 16,2 2 0-1,-1 2 0-15,1 0 0 0,0-2 6 16,-2 2-6-16,4-2-1 15,-2 0 0-15,-2-2 1 16,0 3 0-16,0-2-1 16,3-1 1-16,-3 0 6 15,2 2-6-15,-2 2-3 16,1-3 2-16,-3-1 2 16,2 1-1-16,3 1 0 15,-3-2 0-15,0 3 6 0,3-3-6 16,-3-1 0-16,0 4 3 15,0-6-3-15,0 6 0 16,0-3 0-16,3-1 0 16,-3 5 2-16,1-1-2 15,-1-4-6-15,0 4 6 16,1 1 7-16,-1-4-5 16,0 2-2-16,0 0 1 15,0 2 9-15,2 0-10 16,-1 0-4-16,1 2 4 15,1-2 0-15,-3-2 0 16,3 0 0-16,-3 0 1 16,0-2 2-16,2 2-3 15,-2 2-2-15,1 0 2 0,-1 0 0 16,2 0 1-16,-2 0-1 16,1-2 1-16,2 0 11 15,-3 2-12-15,0-4-6 16,0 0 6-16,0 2 0 15,5 2 0-15,-5-2 0 16,0 0 0-16,2 0-1 16,0 2 1-16,0-2-3 15,-2 0 3-15,0 0 0 16,0 2 0-16,1-4 0 16,-1 0 0-16,2 4 3 15,-2-3-3-15,6 0 0 16,-6 1 0-16,2-2 0 0,0 2 1 15,-1-2-1-15,-1 0 0 16,0 3 3-16,2-3-3 16,1 1-3-16,-3 1 3 15,1-2 0-15,1 0 2 16,-2 1-2-16,3 0 0 16,-3-1 3-16,0 2-3 15,0-2-5-15,-2 0 5 16,2 3 1-16,0-3 5 15,1-1-6-15,-3 1 0 0,2 0 0 16,0 3 0 0,-2-4-3-16,3 4 3 0,-1-3 0 15,0 2 5 1,0 2-5-16,1-2 0 0,-1 0-3 16,2 2 3-16,-2-4 0 15,3 0 0-15,-3 0 0 16,-2 2 7-16,4 0-7 15,-1-2 0-15,-3 2-2 16,4-2 2-16,-4 0-1 16,3 2 0-16,1-2 2 15,-2-2 6-15,-2 2-7 16,2 0 0-16,0 0-1 16,1 4 1-16,1-2-3 15,0-2 1-15,2 2 4 16,0 2-4-16,-2-2 2 15,1 0 0-15,-1 2 2 0,0 0-2 16,4-2-2-16,-2 0 2 16,1 4 2-16,-1-6 4 15,-2 2-6-15,4 2 0 16,-4-4 23-16,3 2-23 16,-1-2 0-16,6 4 0 15,-6-2 1-15,-1 0 10 16,1 0-11-16,1 2 0 15,-2-4 8-15,1 0-8 16,-3 0 0-16,1 0 3 16,-2-2-3-16,2 4 8 15,1-4-8-15,-1 2 0 16,1 2 4-16,0-2-4 0,-1 3 0 16,2-3 1-16,-1 0 0 15,-1-1 11-15,1 1-12 16,0 4 0-16,-3-4 10 15,0 1-10-15,2-1 0 16,-2 1 4-16,3 2-3 16,-1-4 4-16,0 4-5 15,2-6 0-15,-4 4 9 16,2-1-9-16,-2 1 0 16,3-2 2-16,-1 1-2 15,0 2 6-15,1-2-6 16,0 4 0-16,1-2 2 0,-1-2-2 15,-1 2 0 1,0 0 0-16,1 0 0 0,-2-5 12 16,1 4-12-16,-2-1 0 15,0 2-4-15,3-2 4 16,-3 0 0-16,0 0 3 16,4 2-3-16,-1 0 7 15,-2 0-7-15,1 0 0 16,0-2 3-16,-1 4-3 15,1-4 0-15,-2 0 8 16,2 0-8-16,1 0 7 16,2 4-7-16,-3-4 0 15,1 0 5-15,-1 2-5 16,0 0-3-16,3 2 3 16,-2-2 1-16,2-2 10 15,-1 0-11-15,-2 2 0 0,1 0 1 16,2-2-1-16,0 0-1 15,-1 0 0-15,1 2 2 16,1 0 6-16,0-4-7 16,-2 2 0-16,1 0 3 15,1 2-3-15,4-2-5 16,-5 0 5-16,1-2 6 16,-1 2 8-16,0-1-14 15,2 0 0-15,-1 1 9 16,2-2-9-16,-1 0 0 15,-3 0 5-15,8 0-5 16,-5-2 15-16,1 3-15 0,4-2 0 16,1-1 18-1,1 0-18-15,-3 0-2 0,6 0 2 16,-9 2 0-16,1-2 12 16,3 0-12-16,-5 0 0 15,-1 0 2-15,4 0-2 16,-1 0 0-16,3 0-1 15,-1 0 2-15,2-2 8 16,3 2-9-16,0-1 0 16,0-2 0-16,-2 1 0 15,-1 2 0-15,-3 0 1 16,1-2 0-16,-3 2 6 0,2 0-7 16,-1 0 0-16,-2 0 0 15,0-2 0-15,2 2 0 16,-2 0-1-16,0 0 2 15,2 0 3-15,0 0-4 16,-4 0 0-16,2 0 6 16,-3-2-6-1,1-2 0-15,-1 4-1 0,2-2 2 16,-2 2 10-16,-2 0-11 16,-1 0 0-16,1-1 8 15,0 1-8-15,-2 0-11 16,4-3 11-16,0 1 1 15,3 0 13-15,-3 0-14 0,2-4 0 16,0 0 3 0,-1 2-3-16,7-2-1 0,-8 0 0 15,5-2 2 1,-2 2 4-16,2-2-5 0,0-2 0 16,0 2 0-16,1 0 0 15,1-2 0-15,-4 2-1 16,0 2 3-16,-3-2 7 15,3 0-9-15,1 2 0 16,-2-6 6-16,1 4-6 16,-3-6-3-16,4 4 1 15,1-4 4-15,-5 2 5 16,4-3-7-16,-2 1 0 16,3 1 0-16,-1-3 0 15,-2 1-1-15,-1 1 0 0,2 0 2 16,0 0 5-16,-2-2-6 15,-1 5 0-15,1-6-4 16,2 3 4-16,-2-2 0 16,1 0-8-16,-1-2 16 15,-1 4-4-15,2-2-4 16,-2 2 0-16,-2-2-6 16,5 0 6-16,-4 2-3 15,2-2 2-15,-3 0 2 16,1 2-2-16,-3-4-1 15,0 4 2-15,0 0-12 16,0 0 12-16,2 2 0 16,0-2-1-16,-2 1 7 0,2 1-2 15,-2 1-4 1,0-2 0-16,1 1-6 0,-1-2 6 16,0 4 0-1,0-4-7-15,0-2 14 0,0 2 0 16,3-2-7-16,-2-2 0 15,1 4-5-15,-2 0 5 16,3-2-1-16,1 2-8 16,-2 0 18-16,-2 0-5 15,1-2-4-15,2 0 0 16,-3 0 2-16,2-2-2 16,1 0-1-16,-1-1 0 15,0 6 2-15,5-3-1 16,-4-3 0-16,2 4 0 0,-1-3-9 15,3-3 9-15,0 1-5 16,2 0 4-16,-2 2 2 16,1 0 5-16,-2 0-6 15,-1 0 0-15,1 4 6 16,0-2-6-16,-2 4-1 16,1-4 0-16,-1 2 2 15,1 2 2-15,2-2-3 16,-5 2 0-16,3-2 2 15,-3 2-2-15,1-4 0 16,2 3-8-16,0 2 16 16,1-1-4-16,-1-1-4 15,0-1 0-15,-3 5 2 0,3-5-2 16,-3 4 0 0,5-3-6-16,-4 4 13 0,-1-2-7 15,1 1 0-15,-1 2 0 16,-2 2 11-16,2-2-11 15,-1 4-5-15,1-2-2 16,-2 0 14-16,1 0-1 16,4 0-6-16,-5-2 0 15,2-2 6-15,-2 2-6 16,1-4 0-16,1 4-1 16,-2 0 7-16,0-2-9 15,3 4 3-15,-2-2 0 16,-1-2-6-16,2 2 6 15,0 2-2-15,3-4-4 0,-5 2 12 16,2 0 2-16,-2-4-8 16,2 4 0-16,-2-4-6 15,0 2 6-15,0-2-5 16,0 2-5-16,0-2 20 16,1 3-10-16,-3 1 0 15,0-2 0-15,2 2 1 16,-2 3-1-16,2-5-13 15,-2 3 12-15,2 1 2 16,0 1 8-16,0-4-9 16,6 4 0-16,-8-2 3 15,4-1-3-15,-2 1 0 16,0 0-1-16,1-3 2 0,-3 2 4 16,2 2-5-16,-2-4 0 15,2 2 3-15,0 0-3 16,0-4-5-16,0 4-4 15,1-2 18-15,-1 4-4 16,-2 0-5-16,0 2 1 16,0 0 12-16,0-2-13 15,0 4 0-15,3 0 8 16,-3 0-2-16,0 2 19 16,0-2-25-16,0 2 1 15,0 0 12-15,0 0-13 0,0 0 0 16,0 0-7-16,-3 0 16 15,3 0-3 1,0 0-6-16,3 2 0 0,-3-2 9 16,-3-2-9-16,3 2 0 15,0 0 0-15,0 0 7 16,0 0 14-16,0 0-21 16,0 0 1-16,0 0 14 15,0 0-15-15,0 0 0 16,0 0 0-16,0 0 7 15,0 0-4-15,0 0-3 16,0 0 0-16,0 0 9 16,0 0-8-16,0 0-1 15,0 0 0-15,0 0 9 16,0 0 8-16,0 0-17 0,0 0 0 16,0 0 6-1,0 0-6-15,0 0 0 0,0 0 0 16,0 0 1-1,0 0 7-15,0 0-8 0,0 0 0 16,0 0 0-16,0 0 0 16,0 0 0-16,0 0-1 15,0 0 2-15,0 0 2 16,0 0-3-16,0 0 0 16,0 0 3-16,0 0-3 15,0 0-3-15,0 0-3 0,0 0 12 16,0 0-6-1,0 0 0-15,0 0 0 0,0 0 1 16,0 0-1 0,0 0 0-16,0 0-6 15,0 0 12-15,0 0 0 0,0 0-6 16,0 0 0-16,0 0 1 16,0 0-1-16,0 0-1 15,0 0 0-15,0 0 2 16,0 0 4-16,0 0-5 15,0 0 0-15,0 0 0 16,0 0 0-16,0 0-1 16,0 0 0-16,0 0 2 15,0 0-1-15,0 0 0 16,0 0 0-16,0 0-3 16,0 0 3-16,0 0-1 0,0 0 1 15,0 0 0-15,0 0 3 16,0 0-3-16,14-8 0 15,-10 2 2-15,0 0-2 16,-2 2 0-16,3-2-8 16,2-2 16-16,-3 2-2 15,3 2-6-15,-3-2 0 16,1-2 0-16,-1 4 0 16,-2 0 0-16,-2 2-6 15,0 2 15-15,-2 0-11 16,2 0 2-16,0 0 0 15,0 0 3-15,0-2-3 16,0 4-5-16,0-2 4 0,0 0 2 16,-2 2-4-16,2-2 3 15,0 0-7-15,0 0 1 16,0 0 6-16,-2 2 0 16,2-2-2-16,0 0 4 15,0 0 6-15,0 0-8 16,0 0-2-16,0 0 2 15,-5 0 0-15,5 0-10 16,5 0 9-16,-5 0 2 16,0 0-2-16,0 0 1 15,0 0 0-15,0 0 4 16,0 0-4-16,0 0 0 16,0 0-1-16,0 0 8 0,0 0-2 15,0 0-5-15,0 0 0 16,0 0-3-16,0 0 3 15,0 0-5-15,0 0 4 16,0 0 2 0,0 0 6-16,0 0-7 0,0 0-1 15,0 0 0-15,0 0 1 16,0 0 0-16,0 0-1 16,0 0 2-16,0 0-1 15,0 0 0-15,0 0-4 16,0 0 2-16,0 0 2 15,0 0-3-15,0 0-3 16,0 0 12-16,0 0-9 16,0 0 3-16,0 0 0 0,0 0 4 15,0 0-4-15,0 0 0 16,0 0-8-16,0 0 16 16,0 0-13-16,0 0 5 15,0 0-1-15,0 0 0 16,0 0 1-16,0 0 0 15,0 0-2-15,0 0 10 16,0 0 1-16,0 0-9 16,0 0-8-16,0 0 8 15,0 0 0-15,0 0-6 16,-11 4 5-16,11-4 2 16,-2 0-12-16,2 0 11 15,0 0-28-15,-3 0 26 0,3 0-53 16,-9 0-59-16,-6 6-158 15,-64 12-556-15</inkml:trace>
  <inkml:trace contextRef="#ctx0" brushRef="#br0" timeOffset="49806.12">21583 2715 1468 0,'0'-6'201'0,"0"6"-115"0,2-4 53 0,-2 2-23 0,4 0-5 0,-4 0-12 0,3 0-3 0,-3 2 24 0,0 0-39 16,2 0-8-16,-2 2 16 0,2-4-32 16,-4 2 4-16,2 2-20 15,0-2-35-15,0 2 42 16,0 2-48 0,2 6 1-16,2 8 41 0,4 14-5 15,-2 4 4-15,1 6-11 16,-1 6-24-16,4 5 43 15,-4 5-37-15,3 2-11 16,-1 2 17-16,2 2-8 16,1 6-1-16,-3 9-9 15,-1-2 0-15,0 0 12 16,2-3-12-16,2-10 0 16,1-12 5-16,-4-3-4 0,3-5 14 15,1 0-15 1,-4 0 0-16,-1-4 17 0,-3 2-17 15,1-4 0-15,-5-2 3 16,3 1 3-16,-3-5 9 16,0-2-15-16,0-1 1 15,0 4 17-15,0-3-18 16,0 8 0-16,-3 2 11 16,0 2 2-16,-1 2 17 15,2-4-30-15,0-4 2 16,0 0 20-16,2-1-22 15,0 2 0-15,0 4 6 0,2-3 3 16,-4 4 0 0,4 2-9-16,-2 0 0 15,4 2 0-15,-2 2 0 0,3 2-3 16,-2 3 3-16,-1-1 1 16,0 0 4-16,2 2-5 15,-4-6 0-15,0-8 4 16,0-4-4-16,0-10 0 15,2-4 0-15,-2-1 0 16,0-1 12-16,0-2-12 16,3 6 1-16,-3 0 17 15,0 0-18-15,2 0-6 16,-2-2 6-16,2-2 8 16,-2-4 6-16,2-6-14 15,-2 0 0-15,2-2 6 0,0 2-6 16,1 5 0-16,0 0 9 15,1-1-8-15,-2 0 12 16,2-3-13-16,-1-4 0 16,-3 0 6-16,0-6-6 15,0-1-10-15,-3 0 9 16,1-1-34-16,-6-6-79 16,-13-7-229-16,-86-76-709 15</inkml:trace>
  <inkml:trace contextRef="#ctx0" brushRef="#br0" timeOffset="50876.18">21074 4836 1745 0,'0'-2'223'0,"0"4"-137"0,-2-2 103 0,2 0-23 0,0 0-43 0,0 0-52 0,0 0 44 0,2 2-58 16,1-4-13-16,4 2 7 15,0 2-20-15,10-4 37 16,12 2-26-16,14-2-32 16,10-4 57-16,14 2-66 15,4-2-1-15,14 0 18 16,9-6-6-16,6 0 12 15,2-4-24-15,7 0 0 16,2 2 3-16,-1-2-3 16,4 0 0-16,61-8 8 15,-117 20-7-15,58-6 1 0,-4-2-2 16,-10 4 0-16,-6 0 0 16,-3-4 0-16,-5 2 0 15,-6-2 2 1,-6 0-1-16,0-2 26 0,-1 4-27 15,0-3 1-15,2 4 34 16,-6-4-34-16,5 6 0 16,-3-5 22-16,0 3-14 15,-5 1 3-15,-6 1-12 16,-7 3 0-16,-7 0 12 16,-7 1-12-16,0 2 0 15,-3-2 10-15,0 2 1 16,-1-5 17-16,6-1-28 15,3-1 1-15,6-3 16 0,2 2-17 16,6 0-2-16,0-4 2 16,5 5 0-16,-5 0 3 15,0 5-3-15,0 0 0 16,-7 1 3-16,-4 0-3 16,-4 0 0-16,-5 0 2 15,-2-2-1-15,-5-2 4 16,1 0-5-16,1-4 0 15,1-4 6-15,2 4-5 16,2-4-1-16,0 4 0 16,0 2 1-16,-2 2 18 15,-2 0-19-15,-5 0 0 0,-4-2 7 16,-6 4-7-16,0-2 0 16,-1 0 5-16,-5-2-4 15,-1 2 24-15,4 0-25 16,-2-2 0-16,1 2 10 15,-1 2-10-15,1 0 0 16,1 2 0-16,-1 0 0 16,-2 2 18-16,-1 0-18 15,-4-2 0-15,1-2 13 16,3 2-12-16,-5 0-1 16,-1 2 12-16,-1 0-5 15,-4-2 20-15,-1 2-27 16,-2-2 0-16,0 2 15 15,-2 0-15-15,2 0 0 0,-5 0-1 16,-2-6-46-16,-12-9-108 16,-147-44-426-16</inkml:trace>
  <inkml:trace contextRef="#ctx0" brushRef="#br0" timeOffset="51993.96">22175 2368 649 0,'0'0'1059'0,"0"-2"-918"0,0 2-3 0,0-2 29 0,3 2 11 0,-3-2-41 0,4 2-52 0,-4 0-1 0,0 2-30 0,-4-2-28 16,4 2 46-16,-3-2-39 15,3 2 10-15,-2-2 1 16,2 0-25-16,0 0 17 15,-2 2-36-15,4 2 6 16,0 8-1-16,7 4-4 16,-5 8 11-16,4 6-3 15,-4-2-3-15,-2 0 12 16,3-2-18-16,-5 0 1 16,0-3 25-16,2-7-26 15,-2-6 0-15,0-2 0 16,0-2 8-16,2-5 9 15,-2-1-17-15,2 0 0 0,0-1 3 16,8 1 6-16,1-3-9 16,11 2 34-16,9-8-22 15,5 1 27-15,1-2-39 16,-1-4 1-16,-3 1-3 16,-1 0 2-16,-8 1-13 15,-3 2 1-15,-8 2-27 16,-7 2 21-16,-3 2-57 15,-8 0-60-15,-8 0-168 16,-7 0-250-16,-72-6-294 16</inkml:trace>
  <inkml:trace contextRef="#ctx0" brushRef="#br0" timeOffset="52228.32">22192 2490 1678 0,'6'-2'233'0,"3"0"-152"0,11-4 169 0,-1-2-107 0,8-2-74 0,0-2-35 0,2 2-34 0,-2-4 0 0,-7 2-162 0,-2-2-162 0,-12-20-529 15</inkml:trace>
  <inkml:trace contextRef="#ctx0" brushRef="#br0" timeOffset="52423.52">22136 2289 836 0,'17'-9'1012'16,"3"3"-853"-16,20-8 36 16,7 3 12-16,4 1-77 15,-4-1-91-15,-7 0-13 16,-7 0-26-16,-4 3-120 0,-10-9-353 16</inkml:trace>
  <inkml:trace contextRef="#ctx0" brushRef="#br0" timeOffset="54512.58">24114 4110 1580 0,'0'0'258'0,"0"0"-199"0,0 0 91 0,0 0 33 0,0-1-80 0,0 1-2 0,0 0-35 0,0 0-6 0,0 0-14 0,0 0-26 16,-2 0 67-16,2 0-45 16,0 0 1-16,0 0 23 15,0 0-19-15,0 0 4 16,0 0-2-16,0 0-34 16,0 0 47-16,0 0-62 0,-2 8-7 15,-1 3 7 1,1 7 15-16,0 4-9 15,0 5-6-15,-1-1 18 16,3-6-6-16,3-6-12 16,-3 0 0-16,2-4-1 0,0-2 1 15,0-4 0-15,1-2-6 16,-1-2 16-16,6-2 10 16,11 0-16-16,3-4-2 15,12 0 25-15,-1-2-21 16,-2-4-6-16,-4 2 0 15,-3 2 6-15,-4-2-33 16,-7 6-2-16,-6 0-88 0,-7 0-45 16,-9-2-403-16,-58 4-554 15</inkml:trace>
  <inkml:trace contextRef="#ctx0" brushRef="#br0" timeOffset="54719.7">24098 4211 1704 0,'7'-4'281'0,"2"0"-211"0,6-2 133 0,-1 0-25 0,-1-3-112 0,-1 6-64 0,3-5-2 0,-3-2-236 0,-6-1-29 0,-4-22-421 0</inkml:trace>
  <inkml:trace contextRef="#ctx0" brushRef="#br0" timeOffset="54892.84">24091 4037 1921 0,'12'-9'254'0,"1"-1"-43"15,14-4-17-15,-2-2-71 16,2 2-36-16,-6 4-53 16,-3 0-34-16,-5 0-25 0,-1 0-263 15,-19-24-516 1</inkml:trace>
  <inkml:trace contextRef="#ctx0" brushRef="#br0" timeOffset="56313.03">24769 2235 1578 0,'0'0'212'0,"0"0"-154"0,2 0 76 0,-2 0-26 0,0 4-35 0,0-4 19 0,-2 0-8 0,2 0-18 0,-2 0-2 0,2 0-31 0,2-4 57 16,-2 4-49-16,0 0-10 16,0 0 19-16,0 0-22 15,0 0-1-15,0 0-9 16,0 0-17 0,0 0 44-16,0 0-32 0,0 0-2 15,0 0 23-15,0 0-22 16,0 0 6-16,0 0-18 15,0 0 2-15,0 0 2 16,0 0-4-16,0 0-23 16,0 0 22-16,0 0-8 15,-2 14 9-15,2-6-1 16,0 9 7-16,2 1 14 0,-2 2-20 16,4-2-3-16,-2 0-3 15,-2-2 7-15,3-2-1 16,-1 0 0-16,-4-6 6 15,2 2 6-15,0-4-12 16,0-4-1 0,2 0 1-16,-2-2 1 0,3 0 6 15,-3 0-7-15,0 0 6 16,0-2 30-16,2 0-28 16,-2 2-8-16,4-2 14 15,3 0-4-15,9 0 7 16,1-6-17-16,8 2 10 15,-1-2-1-15,5-4-9 0,3 2-6 16,-1-4 0 0,2 2 6-16,-4 0-10 0,-10 4-28 15,-2 2-53-15,-11 2 23 16,-4 0-143-16,-10 4-295 16,-61 0-439-16</inkml:trace>
  <inkml:trace contextRef="#ctx0" brushRef="#br0" timeOffset="56531.71">24704 2340 1547 0,'4'-2'342'16,"4"-2"-258"-16,3-4 30 0,2 2 61 0,3-2-86 0,1-2-55 0,1 0-34 0,0-2-90 0,-5 2-82 0,6-25-357 0</inkml:trace>
  <inkml:trace contextRef="#ctx0" brushRef="#br0" timeOffset="56773.08">24733 2162 1671 0,'14'-3'201'15,"6"-3"-102"-15,9 1 86 16,4-6-56-16,-2 4-57 15,-4 0-35-15,0-1-28 16,-5 0-2-16,-7 2-7 16,-6 2-37-16,-4 2-61 15,-5 2-116-15,-18 6-280 16</inkml:trace>
  <inkml:trace contextRef="#ctx0" brushRef="#br0" timeOffset="64324.23">18221 5063 93 0,'-2'0'1185'0,"2"-2"-1032"0,-5 0-96 0,2 2-20 0,1-2 47 0,0 2-61 0,0-2-11 0,0 0 57 16,-3 0-11-16,5-4-8 16,0 4 23-16,-2 0-34 15,2-2 27-15,0 4-21 16,-2-4 6-16,2 4 17 15,0 0 2-15,0 0-13 16,0 0-7-16,0 0-13 16,0 0 55-16,0 0-32 15,0 0-8-15,0 0 16 16,0 0-20-16,0 0-23 16,0 0-14-16,0 0 1 0,0 0-17 15,0 0 5-15,4 18-12 16,1-4 12-16,1 8 8 15,4 2 2-15,-2 0-10 16,1-2 6-16,-5-2 9 16,6-4-15-16,-6-6 0 15,-2-2-1-15,1 1 1 16,-3-4-9-16,0 1 7 16,-5 2-38-16,-1-2-59 0,-10 2-358 15,-38-8-578 1</inkml:trace>
  <inkml:trace contextRef="#ctx0" brushRef="#br0" timeOffset="64790.71">18593 4943 1662 0,'0'0'261'0,"0"0"-198"0,0 0 98 0,0 0 17 0,-2 2-85 0,0 0-33 0,0 8 2 0,-6 4 1 0,4 10 51 16,-1 8-80-16,3-2-11 16,0-4 14-16,4-2-26 15,3-8-5-15,1-2-6 16,4-4 6-16,0-6 12 16,3-4-18-16,6-4 0 15,1-8 15-15,2-6-6 16,0 0 3-16,-4-6-12 0,-5 2 11 15,-4 0 18-15,-9 4-29 16,-2 6-8-16,-9 4 7 16,-9 4-16-16,-5 6-21 15,-11 8-40-15,-3 4-177 16,3 4-91-16,-4 12-223 16</inkml:trace>
  <inkml:trace contextRef="#ctx0" brushRef="#br0" timeOffset="65162.27">19034 4850 814 0,'0'0'1328'0,"-2"0"-1181"16,2 2-126-16,-2 6 59 15,-1 3-40-15,1 7 4 16,2 6 19-16,2 2-39 16,3-4-8-16,1-4-13 15,10-8 8-15,4-4 20 16,9-4-22-16,4-8-7 16,8-6 23-16,1-8-17 15,-7 0 5-15,-1-1-13 0,-14 3 12 16,-9 4 15-1,-13 2-27-15,-9 5-9 0,-12 3 8 16,-10 1-13 0,-5 10 8-16,-1 0 5 0,2 5-33 15,10-3-29-15,10-5-198 16,10-3-84-16,34-19-425 16</inkml:trace>
  <inkml:trace contextRef="#ctx0" brushRef="#br0" timeOffset="65493.25">19622 4680 1346 0,'-2'4'744'16,"-3"4"-684"-16,-1 2 1 15,0 4 107-15,6-2-78 16,2 0-39-16,2-4-21 16,7 2-30-16,5 0 66 15,8-6-20-15,5-4 2 16,2-8 23-16,0-6-28 16,-2-6-19-16,-11 0 2 15,-3 2-20-15,-9 2 55 16,-12 2-61-16,-11 6-31 15,-10 6-8-15,-22 12-107 0,-14 16-188 16,-126 88-414 0</inkml:trace>
  <inkml:trace contextRef="#ctx0" brushRef="#br0" timeOffset="65839.95">19059 5382 1685 0,'19'-12'267'0,"4"0"-181"0,19-12 80 0,5-8-11 0,2 0-96 16,0 1-58-16,-2-1 10 0,-5 4-11 0,-9 6-187 0,-10 8-145 0,-30 0-1337 0</inkml:trace>
  <inkml:trace contextRef="#ctx0" brushRef="#br0" timeOffset="66027.08">19121 5474 1967 0,'9'-4'372'0,"2"-2"-278"15,7-2 73-15,8-6-20 16,3 2-26-16,3-2-94 16,3 0-19-16,-2 0-8 15,3-2-32-15,-5-2-175 16,45-32-372-16</inkml:trace>
  <inkml:trace contextRef="#ctx0" brushRef="#br0" timeOffset="71092.3">23646 3429 1608 0,'0'0'300'16,"0"0"-183"-16,-2 0 84 0,0 0 26 0,0 0-79 0,2 0 17 0,0 0-70 0,0 2-10 0,2-4 8 0,0 2-37 0,7-8-31 0,13-2-4 15,20-9-12-15,23-6 39 16,24-5-48-16,13-2 0 15,8 1 15-15,-4 5-14 16,-7 0 0-16,-10 6-1 16,-11 2 1-16,-12 4 10 15,-14 0-11-15,-14 4-11 16,-12 2 5-16,-15 4 0 16,-5 2-31-16,-12 2-38 15,-9 2-92-15,-14 8-46 16,-18 4-157-16,-20 8 13 15,-142 62-170-15</inkml:trace>
  <inkml:trace contextRef="#ctx0" brushRef="#br0" timeOffset="71343.68">23651 3513 43 0,'6'-2'1803'16,"6"-4"-1595"-16,14-6-113 15,17-8 95-15,23-6-70 16,21-8-37-16,80-24-59 0,40-1 14 16,1 15-38-1,-81 24 0-15,-73 10 6 0,-4 0 1 16,2 0 4-16,46-10 7 16,-9-2-17-16,-10 2 19 15,-15 2-20-15,-14 2-48 16,-16 2-54-16,-14 4-138 15,-38-16-319-15</inkml:trace>
  <inkml:trace contextRef="#ctx0" brushRef="#br0" timeOffset="73874.89">19263 5362 1459 0,'5'0'333'0,"-3"0"-271"0,3-2 4 0,1 0 61 0,1 2-47 0,2-4-8 0,6 2 3 15,1 0 25-15,4-2 4 16,0 0-46-16,7-4-16 16,2-6 38-16,9-2-38 15,4-6 0-15,11-4 4 0,5-5-28 16,3-3 21-16,3-6-37 15,1 0 5-15,-1-2 10 16,1 2-17-16,-1-4 0 16,-6 0-1-16,-2-2 2 15,-6 0 16-15,-11-1-17 16,-3 1 0-16,-9-2 13 16,-2-2-13-16,-6-2-15 15,-5 0 13-15,-8-4 2 16,-6 6 6-16,-2 3-6 15,-4 11 0-15,-6 0-1 16,3 10 1-16,-1 2-9 16,-2 4 8-16,-3 4-7 15,-4 2-4-15,-2 0 8 16,-2-1 4-16,-6 2-3 0,0 3 3 16,-2 1-11-16,0 2 5 15,-5 3 9-15,-1 4-22 16,-6 0 19-16,-6 2-21 15,-7 0 15-15,-4 0-11 16,0-1 16-16,-7 6 1 16,3-1 0-16,-6-1-4 15,-1 8 4-15,4-1 0 16,-4 6 4-16,-3 0-4 16,1 2-6-16,-5 0 6 0,-2 4 0 15,-9 6 0 1,-5 4 0-16,-9 4 0 0,1 2-4 15,0 4 5 1,6-2-1-16,7 1 0 0,6-5 9 16,10 0 6-16,11-4-15 15,4 0 6-15,8-2 10 16,6 2-7-16,-1 5-8 16,3 5 11-16,0 2-3 15,6 8 20-15,6 4-29 16,7 4 0-16,9 6 6 15,10 2-6-15,6-1-14 16,6-9 13-16,13-12 1 0,10-12 1 16,11-6-1-1,12-10 0-15,14-4 12 0,11-10-12 16,10-6 1-16,13-6-3 16,10-10 13-16,69-20 2 15,17-18-13-15,0-8 0 16,-73 6-4-16,-68 29 4 15,-3 1-47-15,-3 2-53 16,52-22-133-16,100-58-229 16</inkml:trace>
  <inkml:trace contextRef="#ctx0" brushRef="#br0" timeOffset="78723.92">23786 5374 2070 0,'0'0'330'0,"4"-2"-244"0,-1 2 10 0,6-4 31 0,4-4 19 0,16-8-65 0,7-4-36 0,4-4 0 0,7-1-30 15,-2 3-15-15,-3 3 0 16,-3 2-66-16,-7 3-108 15,-5 9-347-15,-23 41-48 16</inkml:trace>
  <inkml:trace contextRef="#ctx0" brushRef="#br0" timeOffset="78873.07">23825 5512 1438 0,'2'0'821'0,"-2"0"-594"0,6 0-139 15,3 0 19-15,13 0 10 16,16-4 42-16,16-2-84 15,15-8-48-15,4-6-27 16,3-6-29-16,98-66-550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53:51.143"/>
    </inkml:context>
    <inkml:brush xml:id="br0">
      <inkml:brushProperty name="width" value="0.05292" units="cm"/>
      <inkml:brushProperty name="height" value="0.05292" units="cm"/>
      <inkml:brushProperty name="color" value="#FF0000"/>
    </inkml:brush>
  </inkml:definitions>
  <inkml:trace contextRef="#ctx0" brushRef="#br0">11244 5663 279 0,'0'1'667'0,"-2"-1"-451"0,2 0-81 0,-4 0-6 0,2 0-44 0,2 4-44 16,-2 1-1-16,2-3 77 16,-2 0-31-16,2-2 13 15,0-2-14-15,0 2 53 16,0 0-64-16,0 0-49 15,0 0 47-15,0 0-40 16,0 0-2-16,-3 0 16 0,3 2-37 16,0-2 60-16,0 0-45 15,0-2-23-15,0 2 50 16,0 0-45-16,0 0-6 16,0 0-1-16,5 7 1 15,-1 4 0-15,5 3 0 16,5 6 0-16,-2-4 2 15,1-4-2-15,-1 0 1 16,3-6-9-16,-1-2 17 16,-1 0 20-16,1-4-29 15,-3 0 0-15,0 0 18 16,5-4-18-16,-3 0 9 16,3-2-8-16,-3-2 16 0,1 2 26 15,-6-4-43-15,3-2 0 16,3-2 30-16,-5-3-18 15,-1-1-4-15,4 0-8 16,-1 0 10-16,-3 0 7 16,0 0-17-16,0 7 0 15,-1-4 0-15,-1 4 1 16,-1-3-1-16,0 3 0 16,-3-3 10-16,2-2 5 15,-1 2-15-15,-1-4 0 16,0-2 2-16,2 4-2 0,-2 0 1 15,1 2-2 1,-1 2 7-16,-2 0 7 16,0 0-13-16,0 0 0 0,-2 2 6 15,2-2 8-15,-5 2-8 16,3-2-6-16,-2 2 9 16,-1-2 13-16,-1-1-22 15,-1-2-4-15,-2-3 4 16,2 1 1-16,1-1 0 15,-1 0-2-15,-2 4 2 16,2 2 1-16,-1 4-2 16,4 4-24-16,-4-2 24 15,2 4 1-15,-1 0 5 16,-2 2-6-16,-4-2 0 16,4 2 6-16,0-2-6 15,0 0-12-15,-2 2 11 0,0 2 1 16,-3 2-5-16,-1 0 4 15,-1 4 2-15,-1 0 5 16,-1-2-6-16,1 7-10 16,0-5 10-16,1 3 0 15,-1 1 1-15,-1 8-2 16,3 6 2-16,-4 10-7 16,8 1 6-16,2 7-9 15,5-2 8-15,6-4 1 16,5 0 0-16,2-4-1 15,6-4 2-15,1 0-9 0,-1-2 8 16,5 0 0 0,1 1 0-16,0-1 0 15,-2-4 0-15,1-8-23 0,-5 0-104 16,3 0-58-16,0-6-349 16,20-6-451-16</inkml:trace>
  <inkml:trace contextRef="#ctx0" brushRef="#br0" timeOffset="7316.58">8390 5478 733 0,'-4'-6'965'0,"-1"0"-794"0,-5-2-92 0,3-2-35 0,0 4 50 0,0 0 16 15,-1 0-58-15,-4-2 103 16,5 2-65-16,-1 0-33 15,-1-4 3-15,-1 4-20 16,0 0-2-16,3 2-38 0,-5-2 9 16,2 2 16-16,-5 2-25 15,1-2 0-15,-6 2 6 16,2 0 0-16,-2 0 11 16,-5 2-17-16,3 0 10 15,0 2 1-15,-1 2-11 16,2-2 0-16,-2 4 0 15,0 2 7-15,-1 0-7 16,2 2 0-16,-3 6 0 16,1 0 11-16,-5 4-11 15,-2 0 0-15,-1 2 12 16,6 2-11-16,-1-2 26 0,-2-2-27 16,7 0 12-1,-3-2 23-15,3-4-35 0,1 4 0 16,2 0 18-16,-1 5-11 15,2 1 7-15,0 4-14 16,-2 2 0-16,7 8 10 16,-5 0-10-16,5 6-9 15,0 2 8-15,-1 3 2 16,3-3 14-16,-1-2-15 16,4-4 0-16,-3-2 3 15,3 0-3-15,6-4-13 16,0 4 13-16,2 5 0 0,2 4 14 15,0 7-14-15,4 8 0 16,-2-1 9-16,5 3-9 16,-3-6 0-16,4-2 3 15,-2-6-3-15,1 0 18 16,5-1-18-16,-1 1 0 16,3 2 9-16,3 2-9 15,-1 4 0-15,7 3 2 16,-3 7-2-16,7 10 16 15,2 2-16-15,2 0 0 16,-4-6 8-16,3-3-8 16,-1-9 0-16,-7-4 4 15,8-2-4-15,-6-4 25 16,-1-2-25-16,4-1 0 16,-2 1 12-16,1 2-12 0,6 6 0 15,0 4 7 1,1 4-6-16,-1-2 11 0,-1-4-12 15,2-3 0-15,-1-11 23 16,-3-6-23-16,-2-2 0 16,-2-8 6-16,0-4-5 15,-5 2 41-15,2-2-42 16,1 2 0-16,4 3 40 16,0 7-40-16,-2-2 0 15,6 2-1-15,-2-2 12 16,5 0-4-16,1-2-7 15,0 0 0-15,3-2 9 16,-1-2-9-16,6 2-4 16,-3 0 2-16,4 1 4 15,0 3 17-15,-4-2-19 16,1 2 0-16,1 2 8 0,-1 0-8 16,1 2-5-16,0-2 4 15,3 1 2-15,3-3 28 16,0 1-29-16,2-5 0 15,2 1 7-15,-8-7-7 16,3 0 0-16,-5 0 0 16,-1-4 0-16,-1 2 21 15,2 0-21-15,4 2 0 16,1 0 0-16,4 2 0 16,-2-1-2-16,-1-4 2 0,-6 1 0 15,0-3 17-15,3-3-17 16,-2-3 0-16,4-2 12 15,3 0-12 1,-4 0 0-16,4 1-1 0,-4-4 8 16,1 2 2-16,1-4-9 15,-2-2 0-15,2 0 8 16,-2-4-8-16,4 0 0 16,1 0-1-16,1 0 7 15,-3 2 9-15,0 0-15 16,3 4 0-16,-1-4-3 15,1-2 3-15,-3-4 0 0,0-2-1 16,-2-4 2-16,5 0 8 16,-4 2-9-16,2-4 0 15,-3 4 3-15,0-2-3 16,-6-2 0-16,-1 2 0 16,-5-7 1-1,-1 1-1-15,0-1 0 0,0-6 0 16,-1 6 1-16,-1-6-1 15,1 3-1-15,3 2 1 16,-2 2 0-16,0 0 2 16,-1 4-2-16,1-4 0 15,-7 2 3-15,2-4-3 16,-4 0-2-16,-2 2 1 16,-2-6 1-16,-2-2 0 15,3-2 0-15,-3-2-1 0,0-2 0 16,0-2 1-16,1-1-7 15,-7 4 6-15,2-4 2 16,-7 2 5-16,-3-2-6 16,-3-3 0-16,0-2 0 15,2 2 0-15,-4-4-3 16,0 6-3-16,-2-2 12 16,0 2-9-16,0-3 3 15,0-2-13-15,-2-4 13 16,-2 5 0-16,-2-2 0 15,2 4-6-15,2-2 12 16,-3 2-12-16,1 0 6 16,0 3-8-16,-6 4 8 15,4 3 0-15,-1-1-1 16,-1 3 0-16,-2 1 2 0,-3-1-7 16,2-3 6-16,-3 3 0 15,-1-4-2-15,-1 0 2 16,3-2 0-16,-3-2 0 15,5 0 0-15,1 2 3 16,-4-2-3-16,-4 0-21 16,5-5 21-16,-8 6 0 15,4-2 0-15,-4 1-1 16,4 2 7-16,-1 2-3 16,0 0-3-16,3 0-6 15,-6-4 6-15,6-4 0 16,-3 0 0-16,-1-2 0 15,0 4 7-15,-3 0-1 16,2 1-6-16,-2 3-10 0,1 1 10 16,0-2 0-16,3-3 0 15,-1 2 0-15,6-4 1 16,-3-4-10-16,-1 2 9 16,1 0-9-16,-6 5 9 15,4 5 0-15,-7 1 1 16,4 0-2-16,-6-1 2 15,2-2 8-15,-4 0-9 16,2 2-9-16,1-4 9 16,-6 2 0-16,1 2 0 15,0-4 0-15,0 6 1 0,0 2 2 16,-1 0-3 0,1 2-6-16,4-5 5 0,-4 2 1 15,0-5 0-15,2-1 0 16,-4 1 1-16,1 2 3 15,-1-2-4-15,4 2-6 16,-4 0 0-16,2-2 6 16,-3 4 0-16,5 0-1 15,-2 0 1-15,4 2 6 16,2 1-6-16,4-1-4 16,1 3 3-16,-1-4 2 15,2 5 4-15,-2-2-5 16,1 4 1-16,-2-2-3 0,0-2 2 15,-1 2-7-15,4 2 7 16,-4-2 0-16,3 0 7 16,-3 0-7-1,6 0 0-15,-8 0 3 0,5 0-3 16,-4 0-9-16,0 2 8 16,-1-4 2-16,-2 0 1 15,0-5-2-15,0 2 0 16,-4-1 1-16,5-1-1 15,-5 3-13-15,-5-2 13 16,2 0 0-16,-1 2-1 16,-5 0 1-16,0-2 0 15,-5 2 0-15,3 0 0 16,1-2 0-16,1 0-5 0,5 0 11 16,4 2 6-16,2-2-12 15,2 3 0-15,2 6-6 16,1-3 6-16,0 0-6 15,-5 1 6-15,-3-2 0 16,-1-2 9-16,-2-1-9 16,0-2 0-16,2 0 0 15,4-2 0-15,-2-2-7 16,0 2 6-16,2-6 2 16,-5 1-2-16,-1 2-3 15,1-3 4-15,-1 3 4 16,2 5-4-16,-3 0-4 15,-3 3-4-15,2 0 16 0,-1 5-17 16,1-4 1 0,1 2 8-16,-3 0-27 0,6 0 27 15,-2 2-7 1,3-2 7-16,3 4 0 0,5-2 10 16,0 0-10-16,4 4 0 15,-3-2-1-15,8 6 1 16,-3-2-11-16,3 6 10 15,1 0 2-15,-1 2-2 16,3 2 1-16,3-3 0 16,0 3-1-16,-4 0 1 15,4-1-10-15,0 2 9 16,-2-1 2-16,0 0 5 0,2 3-6 16,-1-3 0-16,2 0 2 15,-1 0-2-15,-2 0-3 16,2 0-3-16,2 2 12 15,-1-2 3 1,1 0-9-16,-2 0 0 16,2 0 1-16,1 0-1 0,-1 2-3 15,-2-2-7-15,0 2 20 16,3-2-11-16,-1 2 1 16,5-2 0-16,-3 0 0 15,5 0 0-15,-3 0-7 16,-1 2 6-16,0-1 2 15,0-1 11-15,-3 4-12 16,2-1 0-16,0-1-8 0,-1 0 8 16,2 0 0-16,2 0-7 15,-1-2 19-15,-1 2-14 16,0-1 2-16,-2 2 0 16,-2-2-4-16,3 4 4 15,3-3 0-15,-2 0-8 16,2 0 17-16,0-2-3 15,2 0-6-15,0-2 0 16,0 2 0-16,0 0 0 16,0 2 0-16,0-2 0 15,0 0 0-15,2 0 5 16,-2 0-5-16,0 0 0 16,0 0 0-16,0 0 0 0,-2 0-10 15,2 0 9 1,0 0 2-16,0 0-22 0,0 0 21 15,0 0-150-15,-6 14-45 16,0 8-444-16,-30 32-607 16</inkml:trace>
  <inkml:trace contextRef="#ctx0" brushRef="#br0" timeOffset="10566.93">15150 13112 975 0,'-31'12'127'0,"0"-4"-91"0,-29 13-36 0,4-6 0 0,12-3 48 0,8-3 35 0,9-5-20 0,7-4-12 16,7-4 24-16,-1 4-75 15,-3 5-45-15,-43 27-186 16</inkml:trace>
  <inkml:trace contextRef="#ctx0" brushRef="#br0" timeOffset="11467.63">14683 13359 1032 0,'0'-4'504'16,"-2"4"-328"-16,2 0-59 16,-3-2 7-16,3 2-20 15,0 0-16-15,0 0-46 16,0 2-30-16,0-2 81 16,0 0-63-16,0 4 17 0,0-4 19 15,0 0-9 1,3 2 19-16,-3 2-59 15,4 2-11-15,0 0 67 16,-2 6-64-16,0-2 6 16,1 2 2-16,-3 0-17 0,2 0 44 15,-2-2-44-15,4 4 0 16,1-4 31-16,2 2-29 16,-3-6-2-16,3 2 7 15,-1 0 2-15,2-2 14 16,-4 0-23-16,0-4 0 15,1 2 28-15,-1 4-26 16,2-2 46-16,0 0-17 16,2 4-31-16,-3-2 45 15,3 2-45-15,2 4 0 16,-2-4 51-16,10 2-44 0,2-2-7 16,9 2 15-1,11-2-4-15,16 0 47 0,27-7-58 16,97-12 9-16,122-17 80 15,165-24-73-15,-95 10 11 16,44 2-13-16,26-4 2 16,-3-4 10-16,-1-10-26 15,5-4 0-15,-1-1 13 16,-26 7-13-16,-7 0-15 16,-31 8 14-16,-24 6 2 15,-33 6 24-15,-54 12-25 16,-26 4 0-16,-50 1-9 0,-34 6 9 15,-102 8-1-15,-12-1 1 16,-10 3 0-16,28-5 12 16,-26 2-12-16,-18 0 0 15,-9 4 26-15,-10-3-25 16,2 6 17-16,-6-3-11 16,4 0 13-16,-4 4 44 15,-1-8-64-15,-6 4 1 16,-7-4 39-16,-3 0-40 15,-6-2 0-15,2 2 0 16,4-3 9-16,2 4-30 16,1 0 21-16,3-1-140 15,-10 3-23-15,-67-8-658 16</inkml:trace>
  <inkml:trace contextRef="#ctx0" brushRef="#br0" timeOffset="12684.02">20719 11578 1496 0,'-12'0'228'0,"1"-2"-82"0,-4 0 35 0,3 2-94 0,8-4 3 16,2 4 35-16,4-4-16 0,0-2-16 15,4-8-39-15,6-6-24 16,12-12 117-16,15-8-99 15,11-14-3-15,22-9 32 16,20-17-25-16,90-60 14 16,79-34-21-16,71-25-45 15,-79 55 110-15,19-11-109 16,32-9-1-16,-9 21 21 16,0 19-14-16,-21 16 17 15,-16 5-24-15,-21 11 0 16,-37 16 42-16,-30 6-42 15,-110 44 0-15,-18 6 23 16,-11 8-14-16,27-20 37 16,-27 15-46-16,-20 8 0 15,-4 3 81-15,-2 2-81 16,-3 1 0-16,-2 2 12 0,-2 1 12 16,-1 0 30-16,1 1-54 15,0-1 0-15,0 3 45 16,2-3-45-16,-3 1 0 15,1-1 19-15,2 0-12 16,-2 0 7-16,4 3-14 16,-2-3 0-16,0 0 7 15,0 0-7-15,0 0-12 16,0 0 6-16,0 0 12 16,0 0-12-16,0 0 6 0,0-3 0 15,0 3-36 1,0 0 36-16,0 0-57 0,-11 0-13 15,-7 4-53 1,-10 9-48-16,-100 29-545 0</inkml:trace>
  <inkml:trace contextRef="#ctx0" brushRef="#br0" timeOffset="14838.75">22994 7560 1067 0,'0'0'275'0,"-3"0"-70"0,0 0-134 0,-3 0-7 0,4 1 35 0,2-1-28 0,0 0 58 15,-3 0-14-15,3 0-17 0,0 0 23 16,-2 0-67-16,2 0-13 16,0 3-8-1,0-3-32-15,0-3 110 0,0 3-88 16,2-1-4-16,7-2 64 15,12-1-28-15,16-11 13 16,28-12-4-16,36-13-63 16,86-36 95-16,48-18-96 15,33-7 1-15,-75 28 42 16,17-12-7-16,-2-3-16 16,-6 6-7-16,1 7 1 15,-14 12 73-15,-35 13-75 16,-98 29-12-16,-12 9 41 0,-15 0-31 15,33-10-2 1,-28 10-8-16,-20 6 13 0,-8 0 31 16,-4 6-44-16,0 0-5 15,-2 0 5-15,0 0 1 16,0 0 5 0,-2 0-6-16,0 0 12 0,2 0 26 15,0 4-38-15,-2-4 0 16,2 0 13-16,-2 0-2 15,2 0-2-15,0 0-9 16,0 0 9-16,0 0 10 16,2 0-19-16,-2 0-1 15,0 0 1-15,0 0 0 16,0 0 8-16,0 0-8 16,0 0 1-16,0 0 18 0,-2 0-19 15,2 0 0-15,0 0 2 16,0 0-2-16,0 0 10 15,0 0-10-15,0 0 0 16,0 0 27-16,0 0-27 16,0 0 0-16,0 0 2 15,0 0-2-15,0 0 17 16,0 0-17-16,0 0 0 16,0 0 6-16,-9 2-6 15,9-2-8-15,2 0 8 16,-4 0 0-16,2 0 11 15,0 0-11-15,0 0 0 0,0 0 1 16,2 2-1 0,-2-2-6-16,0 0 6 0,0-2 0 15,0 2 7-15,-2 0-7 16,2 0 0-16,0 0 2 16,0 0-2-16,0 0-11 15,0 0 10-15,0 0 2 16,0 0 6-16,0 0-7 15,0 0 0-15,0 0 4 16,0 0-4-16,0 0-10 16,0 0 9-16,0 0 2 15,0 0 9-15,0 0-10 16,0 0 0-16,0 0 1 16,0 0-1-16,0 0-6 0,0 0 5 15,0 0 2-15,0 0 10 16,0 0-11-16,0 0 0 15,0 0 0-15,0 0 0 16,0 0-7-16,0 0 6 16,0 0 2-16,0 0 10 15,0 0-11-15,0 0 0 16,0 0 0-16,0 0 0 16,0 0-8-16,0 0 2 15,0 0 12-15,0 0 2 16,0 0-8-16,0 0 0 15,0 0-2-15,0 0 2 16,0 0-1-16,0 0-7 16,0 0 16-16,0 0-1 15,0 0-7-15,0 0 0 16,0 0-6-16,0 0 6 0,0 0-3 16,0 0-6-1,0 0 18-15,0 0-10 0,0 0 1 16,0 0 0-16,0 0 0 15,0 0 0-15,0 0 0 16,0 0-8-16,0 0 17 16,0 0-7-16,0 0-2 15,0 0 0-15,0 0 0 16,0 0 0-16,0 0-8 16,0 0 2-16,0 0 12 15,0 0 2-15,0 0-8 0,0 0 0 16,0 0-8-1,0 0 8-15,0 0-28 0,0 0-22 16,0 0-55-16,-16-10 12 16,1 4-186-16,-10 6-293 15,-75 24-55-15</inkml:trace>
  <inkml:trace contextRef="#ctx0" brushRef="#br0" timeOffset="17068.45">16420 13271 1025 0,'-2'0'185'0,"2"0"-178"0,2 0-7 0,-2 1-180 0,4-1 102 0,1 0-31 0,0 0 17 16,15-7-118 0</inkml:trace>
  <inkml:trace contextRef="#ctx0" brushRef="#br0" timeOffset="17187.43">16424 13244 1409 0,'-6'0'210'0,"4"3"-210"16,-5 1-41-16,3 3-690 16</inkml:trace>
  <inkml:trace contextRef="#ctx0" brushRef="#br0" timeOffset="18406.49">16578 13232 1582 0,'-2'0'322'0,"2"0"-263"0,2 0-59 0,0 2-101 0,8 11-569 0</inkml:trace>
  <inkml:trace contextRef="#ctx0" brushRef="#br0" timeOffset="18571.37">16583 13261 1844 0,'-5'-4'305'16,"3"1"-305"-16,-4 2-51 16,-30-5-1264-16</inkml:trace>
  <inkml:trace contextRef="#ctx0" brushRef="#br0" timeOffset="20169.59">4346 7556 1491 0,'0'-4'256'0,"-2"2"8"16,2-6-112-16,0 1 26 0,0 5-10 0,0-2-31 0,0 3-7 0,0 1-58 0,0 0-37 0,0 1 79 0,0 2-114 16,0-2-27-16,0 12-1 15,-2 16 28-15,2 18 17 16,0 17-17-16,-2 10 0 16,2 2 6-16,0-9-6 15,0-5-26-15,-2-12-5 16,0-4-82-16,-5-6-103 15,-3-8-295-15,-11 10-418 16</inkml:trace>
  <inkml:trace contextRef="#ctx0" brushRef="#br0" timeOffset="20607.18">4516 7981 1414 0,'2'0'628'0,"0"2"-547"16,7 0-7 0,2 2-61-16,3-3 7 0,8-1 1 15,0-4-21 1,3-7 48-16,-1-1-48 0,1-6 0 15,-8-5 84-15,4 1-78 16,-11-1-6-16,-2-2 0 16,-6 7 1-16,-4 2-10 15,-6 4 6-15,2 8-10 16,-5 2-19-16,-7 6 32 16,-2 10 0-16,-4 8 0 15,-1 10 6-15,3 4 27 16,7-1-33-16,10 1 0 0,10-8 11 15,3 0-10 1,5-6-1-16,7-2 1 0,3-8-1 16,8-2 29-1,3-6-29-15,5-10-134 0,4-8-112 16,53-43-1313-16</inkml:trace>
  <inkml:trace contextRef="#ctx0" brushRef="#br0" timeOffset="21018.01">5069 7706 1876 0,'0'2'462'0,"-2"-2"-281"0,-2 4-170 0,-4 8 10 0,-1 4 25 0,-7 10-32 0,3 2 17 0,2 2 4 0,2-4-34 0,7-4 71 16,2 1-72-16,6-5 0 15,6-4 14-15,3 2-14 16,10-1 0-16,-3-2-2 16,3 1 13-16,-1-2 5 15,-6-2-16-15,-7-2 0 16,-4 2 0-16,-3-4 0 15,-4-2 0-15,-4 0-1 0,-3 2 3 16,-2 2 55 0,-6 2-57-16,-10 0 7 0,1 0 21 15,-8-4-28-15,3-4-15 16,0-2-74-16,7-6-160 16,11-12-99-16,38-63-590 15</inkml:trace>
  <inkml:trace contextRef="#ctx0" brushRef="#br0" timeOffset="21601.23">5238 7846 66 0,'-3'0'1682'0,"3"0"-1385"16,0 0-162-16,3 0-63 15,3 0-54-15,4 0 88 16,0 0-67-16,6-1-10 16,2-4 50-16,-2-1-10 15,3-4-13-15,-5 0-40 16,-1-2-1-16,-2-2 30 16,1-2-45-16,-6 2 0 15,-1 2 6-15,-8 6 3 16,1-2-9-16,-6 6 0 15,-6 4 23-15,-4 8-37 16,-11 8 14-16,0 12-18 0,-4 7 17 16,4 4 1-16,15-6-14 15,10-2 8-15,8-8-54 16,10-5 47-16,5-6-26 16,6-6-8-16,6-4 47 15,3-8 0-15,-1-4-11 16,3-2 10-16,-2-3 1 15,-3 4-4-15,0-4 4 16,-9 12-15-16,0 2 4 16,-8 10 13-16,-7 7-2 15,-3 8 0-15,-4 4 1 16,-4 2 67-16,-6 4-67 16,-1-8 0-16,-9-2 38 0,0-2-12 15,-6-6 7-15,-8 0-26 16,1-6 2-16,-3-2 62 15,3-4-72-15,4-4 0 16,4-6-11-16,7-4-25 16,9-2-84-16,7-8-94 15,13-2-155-15,70-42 28 16</inkml:trace>
  <inkml:trace contextRef="#ctx0" brushRef="#br0" timeOffset="22052.83">5616 8063 1643 0,'5'-4'339'0,"0"2"-120"0,3-6-73 0,3-2-50 0,3 0 70 0,-1-4-113 0,1 2-29 0,-1-6 27 0,3 0-18 0,-5-2 4 15,-3-2-37-15,-3 5 15 16,-5-1 15-16,-5 10-30 15,-1 0-21-15,-3 6 15 16,-9 12-10-16,-2 7 4 16,-6 9-27-16,3 6-29 15,5-3 53-15,9 0-31 16,7-7-37-16,6-6 25 16,3-6 10-16,9-6 37 15,-1-6 11-15,3-6 0 16,7-8 39-16,2 0-39 0,-8-6 0 15,4-2 8 1,-5 2 7-16,-3 0 34 0,1 1-49 16,-5 3 12-16,-2 7 29 15,-3 3-41-15,4 3-12 16,-6 3 12-16,3 2 0 16,-1-2 12-16,1 1-12 15,-2-6 0-15,-5-3 93 16,-10-2-93-16,-3-6-123 15,-9-2-252-15,-51-32-605 16</inkml:trace>
  <inkml:trace contextRef="#ctx0" brushRef="#br0" timeOffset="22318.35">4602 8740 2046 0,'18'-14'370'0,"5"-4"-211"0,28-15 2 0,16-7-110 0,13-5-3 0,5 1-11 0,-5 6-31 0,-2 2-6 0,-18 10-117 16,-16 12-234-16,-19 14-540 16</inkml:trace>
  <inkml:trace contextRef="#ctx0" brushRef="#br0" timeOffset="22538.27">4656 8891 273 0,'2'0'2049'0,"-2"0"-1588"16,4-2-371-16,8 0-71 15,8-2 4-15,14-4-13 16,12-2 29-16,12-4-39 0,0-2-27 16,-2-2-33-1,-7 2-421-15,15-16-534 0</inkml:trace>
  <inkml:trace contextRef="#ctx0" brushRef="#br0" timeOffset="25984.82">4367 9306 931 0,'0'-2'744'0,"0"2"-515"0,0 0-50 0,0-2-53 0,0 0 37 0,2 2-110 0,-2-2 4 0,2 0 6 16,-2 2-20-16,2-2 25 16,0 2-38-16,-2-2-30 0,2 0 95 15,-2 2-86-15,0 0-9 16,0-6 19-16,-2 0-13 15,2 2-1-15,-4-2-5 16,-7 4-33-16,-7 2 4 16,-11 4 26-16,-2 8-25 15,-7 10 28-15,-5 10 0 16,3 4 7-16,1 5-7 16,5 3 0-16,12-4-3 15,3 0 3-15,15 0-10 16,12-8 9-16,7-4 1 15,7-4 6-15,9-10-6 16,5-6 0-16,4-8-22 16,3-6 22-16,1-6-153 0,-4-4-51 15,0-2-90-15,-6-4-35 16,28-32-1025-16</inkml:trace>
  <inkml:trace contextRef="#ctx0" brushRef="#br0" timeOffset="26302">4469 9471 1531 0,'-13'12'296'0,"3"4"-160"0,-7 14 17 16,3 6-102-16,10-2 8 15,4-4-14 1,6-6-17-16,8-8 5 0,3-6-33 15,6-6 0-15,4-8 69 16,0-6-61-16,2-6 16 16,0-4 3-16,-7-4-5 15,0-2 41-15,-12-2-51 16,-6 4-1-16,-12 0 82 16,-7 6-78-16,-14 4-15 15,-8 10-2-15,-6 5-76 16,1 12-36-16,6 1-141 15,14 0-106-15,11-2-754 16</inkml:trace>
  <inkml:trace contextRef="#ctx0" brushRef="#br0" timeOffset="27253.09">4879 9454 1612 0,'0'3'668'16,"3"-2"-518"-16,1 9-108 16,5 7-16-16,1 3 56 15,4 6-82-15,-7-2 1 16,-3-2 26-16,0-8-27 16,-4-2 0-16,0-6 0 0,0-6 1 15,-2-4 41 1,-2-8-42-16,-3-6 15 15,-1-13-12-15,-2 0-3 0,6-3-12 16,4-2 12-16,2 7 0 16,10 7-6-16,-4 6 6 15,3 7-3-15,-2 5-13 16,5 5 16-16,-1 5-12 16,1 9 10-16,3 0 2 15,-3 6 6-15,-3-6-6 16,-5-2 0-16,2-1 3 15,-6-8-2-15,0-2-1 16,0-4 0-16,0 0 8 16,-2 0-28-16,2-10 20 15,5-5-102-15,1-7 69 0,9-6-30 16,1 2-9-16,-1 6 26 16,3 6 19-16,-2 4 13 15,4 6 14-15,-4 4 0 16,4 0 11-16,-4 4-11 15,1-2 0-15,-7-2-9 16,-3 0 21-16,-2-2 13 16,-4 0 1-16,-1-2-7 15,-2-2 61-15,0-4-50 16,0 2 10-16,0-2 2 16,-2 6-34-16,-1 2 62 15,0 6-70-15,1 4-4 16,-2 16-5-16,2 14 9 0,-3 14 0 15,8 11-1 1,1 5-8-16,5 2-20 0,4-4-29 16,0-8-26-16,-1-12 78 15,-5-10-6-15,-5-8 0 16,-4-8-3-16,-7-6 9 16,-3-6-2-16,-5-6 8 15,1-6 0-15,-3-10 12 16,0-6 30-16,5-8-4 15,4-10-38-15,7-10-8 16,6-4-8-16,11-6-20 16,3 6-26-16,10 7 46 0,2 9-11 15,-2 14 25 1,-1 10-4-16,-6 10 12 16,-2 8-4-16,-3 8-2 15,-3 8 0-15,1 9 0 16,-7 4 1-16,0 2 8 0,-10 1 14 15,0-8-5-15,-4-2 85 16,-8-6-61-16,-2 0-21 16,-4-4 26-16,0 0-31 15,-5-6-16-15,7-2-7 16,2-4-103-16,7-8 25 16,11-8-236-16,29-60-402 15</inkml:trace>
  <inkml:trace contextRef="#ctx0" brushRef="#br0" timeOffset="27739.46">5595 9396 1503 0,'0'3'613'0,"-3"4"-496"0,6 5-86 0,-3 6 13 0,4 3-26 0,0-7 10 0,3-2 4 0,1-9-32 0,0-3 93 0,2-3-48 0,1-8-15 0,5-7 12 16,7-5-32-16,-6-9-1 15,1 3-9-15,-7 3 1 16,-4 4-3-16,-5 6 2 0,0 10-28 16,-2 6 22-1,-2 6-14-15,0 8-2 0,2 6 8 16,4 3-34-16,3-1 47 15,6-8-79-15,3-5-16 16,0-7 30-16,2-9 39 16,-1-8 27-16,8-6 0 15,-3-8 6-15,1-7 16 16,-4 0-22-16,-3-4 0 16,-7 0 18-16,-7 4 0 15,-4 0 52-15,-2 5-8 16,-5 5-4-16,4 12 43 15,-2 6-86-15,3 6-15 0,4 12-5 16,-4 11 5 0,1 8 8-16,3 11-8 0,5-1-46 15,8-5 20-15,1 0-148 16,-1-8-133-16,5 24-253 16</inkml:trace>
  <inkml:trace contextRef="#ctx0" brushRef="#br0" timeOffset="27945.95">5935 9056 1895 0,'18'-6'255'0,"6"-5"-198"0,24-3-57 0,74-19-324 0</inkml:trace>
  <inkml:trace contextRef="#ctx0" brushRef="#br0" timeOffset="29568.81">16746 13068 1403 0,'-2'0'210'16,"-3"2"-72"-16,0-2-82 16,1 4 77-16,4-4-41 15,-2 0 25-15,4 0-6 16,-2 0-54-16,2-4-57 15,2 4-41-15,6 4-143 16,1-2-49-16,29-8-1155 16</inkml:trace>
  <inkml:trace contextRef="#ctx0" brushRef="#br0" timeOffset="29734.41">16755 13150 1951 0,'-5'-2'312'0,"5"0"-21"0,-4 0-186 0,4-2-73 0,2 4-32 0,2 4-82 0,7 0-51 0,-1 1-178 16,11 0-273-16</inkml:trace>
  <inkml:trace contextRef="#ctx0" brushRef="#br0" timeOffset="29884.7">16744 13180 1279 0,'-2'-4'1080'0,"-4"4"-877"0,2-4-121 16,2 3-82-16,0 2-64 16,2 1-295-16,-2 0-311 15</inkml:trace>
  <inkml:trace contextRef="#ctx0" brushRef="#br0" timeOffset="35938.48">14334 11350 966 0,'0'0'730'0,"0"-3"-447"0,0 2-98 0,4 1-71 0,-4-3-5 0,2 3-11 0,-2 0 34 0,0 0-53 0,2-1-28 15,-2 1 98-15,-2-5-109 16,2 0-14-16,-2 1 1 16,-2-3-20-16,2 0 14 15,-2-4-21-15,-3 1 0 16,-1-2 0-16,-4 0 0 16,-1-4-8-16,0 2 7 15,-5-4 2-15,0 4 13 16,-4 0-14-16,2 0 0 15,-7 4-15-15,2-2 15 16,-4 4-15-16,0-2 13 16,8 4 4-16,-6 2-8 15,4 0 6-15,-2 2-14 0,-1 0-17 16,4 2 31-16,-3-4-24 16,3 4 22-16,-1 0 2 15,4 0 2-15,-4-2-2 16,6 2 0-16,-6 0 0 15,1 0 0-15,-3 0-7 16,0 2 6-16,-6 4 2 16,3-4 6-16,1 0-7 15,1 0 0-15,-1 0 5 16,4 0-5-16,-2 0-5 16,6 2-1-16,-4 2 12 15,3 0-1-15,-4 0-5 0,4 0 0 16,-5 4-2-1,3-2 2-15,-2 4 0 0,-3-2-1 16,2 6 2-16,-2-6 5 16,5 4-6-16,0-4 0 15,4 0 3-15,0-2-3 16,5 0 0-16,2 0-2 16,-1-2 10-16,6 1-1 15,-3 4-7-15,1-1 0 16,-4 6 5-16,1-3-5 15,5 5-6-15,-2-3 4 16,2 0 4-16,1 3 10 0,-1 0-12 16,-1-2 0-16,2 2 6 15,1-2 1-15,2 4 1 16,0-4-8-16,-1 4 12 16,3 2 4-16,0 2-16 15,3 2 0-15,-3 0 4 16,2 0-4-16,-2-1 0 15,4-3 0-15,1 0 9 16,4-2 15-16,0 2-24 16,-1-3 0-16,2 4 7 15,3 1-7-15,1 0 6 16,-4 0-12-16,3-2 12 16,1 0 3-16,-1-4-9 15,3 2 0-15,2-2 0 0,0 3 1 16,4-3 7-1,0-3-8-15,3 6 9 0,2-3 1 16,-3 0-10-16,3-3-4 16,-3 3 3-16,5 3 1 15,0-3 0-15,-2-4 0 16,2 2 6-16,-2-2 0 16,-1-2-6-16,1 2-6 15,2-4 6-15,-5 4 0 16,5-2 1-16,0 0-1 15,-4 2 1-15,4 0 26 16,-2-2-27-16,0 2-3 16,-3-4 3-16,-2 0 2 15,3-2-2-15,-3-2 0 0,5 4 6 16,0-4 0-16,-3 3-6 16,0 0-6-16,-3 0 6 15,-2-4 0-15,2 5 1 16,1 0-1-16,-2 2 0 15,4-2 15-15,-3 1-15 16,3-4-6-16,-2 1 6 16,0 1 6-16,3-4-4 15,2 3-2-15,2-2 7 16,-2 5 2-16,4-5-9 16,2-1 0-16,-1 4-6 15,-1-3 8-15,2-3-2 16,0 0 0-16,3 1 0 0,-3 0 8 15,-2-2-8-15,1 0 0 16,-6 0-1-16,-1 0 2 16,0 0-1-16,-4 2 0 15,2-2 0-15,0 0 3 16,-1 0-3-16,4-2-4 16,-1 0 4-16,6 0 7 15,2-2-7-15,-4 2-1 16,5 0 1-16,-3 0 12 15,-2 0-12-15,-4 0-14 16,-1 0 13-16,-3 0 2 0,0-2 7 16,2-2-8-1,1 2 0-15,3-2-1 0,7-2 1 16,-3-2-6 0,0 2 5-16,-4 2 2 0,0-4 3 15,-8 5-4 1,-1 0 0-16,-5 1 6 0,-4 0-6 15,3 0-11-15,-4 2 11 16,1-2 0-16,3-1 5 16,1 3-5-16,1 0 0 15,1-1 0-15,5-6 0 16,-3 4 0-16,2-1-1 16,-4-3 2-16,1 3 6 15,-3-2-7-15,1 2 0 16,-6 3 1-16,1-2-1 15,3 2-9-15,-6-2 9 16,3 2 0-16,-2-4 9 0,0-3-9 16,1 4 0-16,-3-3 5 15,1-4-5-15,-1 5-2 16,0-3 1-16,-1-5 2 16,-2 1 10-16,0-5-11 15,-2-2 0-15,0-2-3 16,-2-2 3-16,2 0-1 15,-2-2-8-15,0-2 18 16,0-2-12-16,0 0 3 16,-4 2 0-16,0-1-17 15,-3 0 17-15,-7-2-19 16,3 1 18-16,-5 1 1 0,1-2-8 16,-4 1 8-16,-1 0 0 15,-4 0-18-15,1 0 18 16,-2-2-9-16,5 3 3 15,-5 6 12-15,7-1 0 16,-4 6-6-16,1 2 0 16,1-3 2-16,-4 1-2 15,-1-2 0-15,-4 0-11 16,-3 0 23-16,-2-2-16 16,0-2 4-16,5-4 0 15,-2 4-12-15,0 0 12 16,-1 4-14-16,3 0 8 15,0-1 6-15,-3 2-6 16,1 1 6-16,4-3 0 0,-6 6-10 16,3-6 10-16,3 1-2 15,5 4-4-15,-3 2 12 16,4 0-4-16,0 4-2 16,-2 1 0-1,2-2-2-15,-1 5 2 0,4-4-6 16,-5 0 5-16,5-2 2 15,-5 2 11-15,6-2-12 16,-4 2 0-16,5 4-5 16,-1-4 5-16,1 6-9 15,-4 0 9-15,-1 2 0 16,-3 2-1-16,1 0 1 16,-4 2 0-16,2-2 0 15,5 2 0-15,2-2 0 16,9 0-6-16,2 0 12 0,4-2 13 15,3 2-19-15,-2 0 0 16,2 0 11-16,-3 2-11 16,3-2 0-16,2 0 0 15,0-2 7-15,0 2 10 16,0 0-17-16,0 0 0 16,0 2 3-16,0-2-3 15,0 0 0-15,0 0 0 16,0 0 7-16,0-2 7 15,0 2-14-15,0 0 0 16,0 0 6-16,0 0 0 0,0 0-6 16,0 0 0-1,0 0 9-15,0 0 8 0,0 0-17 16,0 0 0-16,0 0 1 16,0 0 1-16,0 0 4 15,0 0-6-15,0 0 7 16,0 0 11-16,0 0-18 15,0 0 0-15,0 0 2 16,0 0-1-16,0 0-1 16,0 0 0-16,0 0 7 15,0 0-1-15,0 0-6 16,0 0-7-16,0 0 7 16,0 0 0-16,0 0 0 0,0 0-1 15,0 0 3-15,0 0 8 16,0 0-10-16,0 0-4 15,0 0 4-15,0 0 1 16,0 0 1-16,0 0-2 16,0 0 1-16,0 0 11 15,0 0-12-15,0 0-9 16,0 0 9-16,0 0 2 16,0 0-2-16,0 0 0 15,0 0 6-15,0 0-5 16,0 0-1-16,0 0-27 15,0 0 15-15,0 0-76 16,0 0-148-16,-7 26-373 16</inkml:trace>
  <inkml:trace contextRef="#ctx0" brushRef="#br0" timeOffset="38954.04">16578 13171 1428 0,'-6'-3'217'0,"-1"-1"-103"0,-3 4-114 0,-4 0-31 0,7 4 20 0,3-4-1 0,0 3 12 0,0-3 49 0,4 0 30 16,0 0 49-16,4 0-44 0,-4 0-24 15,0 0 85-15,2 0-112 16,2 1-12-16,2 3 33 16,7 0-6-16,3 0 53 15,3 1-50-15,7-5-39 16,3 0 88-16,2-5-68 15,7 1-4-15,0-2 1 16,0 0-23-16,-5-2 28 16,-8 4-34-16,-7 2 0 15,-12 2-13-15,-6 2 13 16,-4 0-42-16,-16 4 0 16,-7 2-32-16,-17 4 40 0,-8-2-43 15,-4-1 70-15,0-4 7 16,6-1 0-16,-6 5 27 15,4-4-12-15,8 3-3 16,3 1 27-16,16-1-39 16,2-2 0-16,14-5 38 15,6 2-37-15,13 2 6 16,9-2 26-16,16-1-26 16,11-2 85-16,12-5-83 15,2 4-2-15,9-6 34 16,-5 2-29-16,1-1 1 15,-5-1-13-15,-8-1 12 16,-10 2-1-16,-13 5-11 16,-15-2-42-16,-14 6 21 15,-14-2-45-15,-15 5 19 0,-15 5-22 16,-14-1 3 0,-9-2 51-16,2 2 15 0,-1-2 0 15,6-3 14-15,1 4 7 16,10-1-5-16,18-2-14 15,8-4 17-15,19 1 7 16,10 0-26-16,13 1 0 16,8-2 37-16,17-2 10 15,16-2-14-15,4-2-29 16,8-4 17-16,-3 2 27 16,-9 2-48-16,-13 0 0 15,-13 2 3-15,-19 2-3 16,-11 0 0-16,-12 2-2 0,-17 2 2 15,-15 4-21 1,-16 2 21-16,-4 0-21 0,0-1 21 16,6-2 8-16,10-3-2 15,11 0-6-15,15-2 12 16,11-2-15-16,9 0 3 16,7 0-9-16,16-2 9 15,8 0 1-15,12-4 10 16,8-1-11-16,3 0 10 15,-3-1 5-15,1 1-15 16,-12 2-3-16,-17 1 3 16,-14 4 0-16,-11 2-6 0,-11 2 5 15,-18 6 2-15,-9 2 17 16,-16 4-18 0,-2-2-11-16,3-2 10 0,9-2 1 15,10-4-1-15,14-2 0 16,11-4-6-16,11 0-16 15,7-4-41-15,9 0-35 16,11-6-50-16,7-4-172 16,76-40-568-16</inkml:trace>
  <inkml:trace contextRef="#ctx0" brushRef="#br0" timeOffset="44512.14">5649 4650 1669 0,'-2'0'335'0,"2"0"-178"0,-2 0 7 0,2 0-76 0,0 0 8 0,0 2 59 0,2-2-49 0,-2 2-40 0,0 2-46 0,6 10-4 0,-4 10 46 0,2 10-56 16,0 16-5-16,5 8 21 16,-5 3-21-16,1-1 0 15,-2-8-1-15,-3-10-80 16,0-14 32-16,0-12-107 0,-3-12 41 16,0-14 87-16,3-12-112 15,0-10 4-15,3-14 96 16,6-4 4-16,6 0 22 15,6 1-19-15,3 3 32 16,5 8 8-16,0 8-7 16,-3 8 21-16,1 8 8 15,-2 2-28-15,-7 6 53 16,-5 2-54-16,-1 2 29 16,-6-4 96-16,-3 4 12 15,-1-2-10-15,-4 4-35 16,2-2-60-16,-3 4 85 15,1 0-118-15,0 12-3 16,-3 16 3-16,-2 16 17 0,3 16 2 16,2 5-19-16,6 1 2 15,0-2-5-15,4-2 3 16,-4-4-207-16,-4-4-264 16,-12 28-961-16</inkml:trace>
  <inkml:trace contextRef="#ctx0" brushRef="#br0" timeOffset="46069.13">28160 5859 1374 0,'-9'10'90'0,"3"4"-90"0,-5 4-108 0,8 2 46 0,8-4 62 0,1-8 26 0,5 0-16 16,1-4-4-16,-1-2 3 0,2-2-7 15,3 0-2-15,-3 0-26 16,30-2-305-16</inkml:trace>
  <inkml:trace contextRef="#ctx0" brushRef="#br0" timeOffset="47220.52">26966 4722 84 0,'0'-10'1227'0,"0"4"-972"0,0-6-159 0,0 0 67 0,0 2-62 0,0 0-34 0,-5 2 56 0,5 2-3 0,-2 2 3 16,2 0-3-16,-2 4-55 16,-1 0 71-16,1 4-125 15,-2 6 2-15,-5 16-13 16,-7 18 8-16,-3 18-7 16,1 7-1-16,2 8 9 15,9 0 1-15,7-5-10 16,7-10-10-16,4-12-2 15,-2-18-14-15,0-12-58 16,-4-12-67-16,-3-5-59 16,0-11 175-16,0-9-100 0,-2-8 75 15,2-8 35-15,1-3 2 16,1 0 23-16,5-2-12 16,0 10 26-16,4 2 61 15,8 6-57-15,0 4 6 16,4 4 25-16,2 0-7 15,4 4 47-15,0-2-11 16,0-3-23-16,-2 4 89 16,0-5-105-16,-2-3 8 15,-6-1 17-15,-2 0-2 0,-3 0 1 16,-7 4 6 0,-5 4-29-16,-6 6 91 15,0 2-131-15,-3 4 0 0,3 7-6 16,-4 10-1-1,-4 16 1-15,1 13 6 0,5 8 0 16,6 6 13-16,7-4-13 16,1-4-34-16,0 0-103 15,-3-3-335-15,-30 31-799 16</inkml:trace>
  <inkml:trace contextRef="#ctx0" brushRef="#br0" timeOffset="48503.34">14700 14365 558 0,'0'-4'1005'0,"0"-2"-738"0,0 1-108 0,0 0 97 0,0 5-128 0,-2 0-38 0,2 10-20 0,-5 4 32 0,-3 12 30 0,-4 6-16 0,-1 9-83 0,-5 7 87 16,5-2-113-16,2-2-5 15,4 0 31-15,2-14-26 16,8-2 14-16,-1-14-21 15,1-6 18-15,1-4 51 16,5-4-69-16,6-2 7 0,12-4 40 16,8-4-28-1,6-6 2-15,3-4-21 0,3 0-52 16,-2 0 51 0,0 2-246-16,-6-2-350 0,44-22-616 15</inkml:trace>
  <inkml:trace contextRef="#ctx0" brushRef="#br0" timeOffset="49635.73">15021 14722 1984 0,'3'-2'336'15,"5"0"-109"-15,8 0-104 16,10-6-72-16,3-2-33 0,4-4 61 15,2 2-79 1,-6-8 0-16,-5 0 2 0,-6 2 4 16,-10-2 24-16,-5 4-30 15,-8 0 0-15,-1 6 64 16,-12-2-64 0,0 12-11-16,-13 6 11 0,-4 12 0 15,-4 10 2-15,1 6-2 16,9 4 0-16,5 2-9 15,13-1 9-15,11-7-18 16,13-6 9-16,11-8-16 16,17-8 23-16,12-9-127 15,14-6-117-15,7-13 2 16,5 0-71-16,9-5 142 0,-6-7 41 16,-4-2-51-16,-13-4 123 15,-18 0 60 1,-18 4 102-16,-11 8 159 0,-16 8-84 15,-10 8-42-15,-9 8 9 16,-7 8-79-16,-12 12 16 16,-6 10-23-16,-1 6-23 15,3 2 80-15,11 0-80 16,11-8-10-16,9-6 1 16,12-6-25-16,3-5 62 15,8-9-16-15,11-8-26 16,6-6 71-16,9-11-91 15,4-3 4-15,5-10-5 16,-5-2 6-16,-7 4-21 0,-6-4 15 16,-9 14-6-1,-11 4-25-15,-9 10 31 0,-2 8-29 16,-9 8-8-16,0 2 34 16,-6 6-9-16,3 2 12 15,4-2 0-15,6-4-11 16,4-6 11-16,-2-4-10 15,4-4 9-15,5 0 1 16,5-10 41-16,10 0-41 16,3-8 0-16,-1-2 4 15,3 2-4-15,-6 2 0 16,-1 8-7-16,-5 4 14 0,4 6-7 16,-5 6 0-16,1 4 0 15,1 8 30-15,2 4-22 16,-4 2-7-16,-5 0-2 15,-5-4 2-15,-8-2 16 16,-9-8-17-16,-5 0 0 16,-5-6 58-16,0-4-35 15,1-4 1-15,7-8-15 16,6 0 9-16,12-4 0 16,3-8-18-16,8-2-27 15,13-6 18-15,7 0-9 16,4 0-33-16,3 2 19 15,-6 4 31-15,-8 12-23 0,-7 5 24 16,-10 9-32 0,-8 10 32-16,-4 8 8 0,-2 7 8 15,0 3-16-15,0 0 17 16,4-2 7-16,0-2-24 16,4 0-5-16,5-10 5 15,-1-4 0-15,3-2-12 16,-7-4-12-16,6-8-94 15,-6-4-23-15,-6-4-152 16,-2-8 7-16,-2-4 53 16,-6-2 233-16,6-6 86 15,8 2 217-15,15-1-23 16,12-2 37-16,20 4-154 16,22 1-80-16,21 4-23 15,76-14-60-15,104-24-266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55:45.515"/>
    </inkml:context>
    <inkml:brush xml:id="br0">
      <inkml:brushProperty name="width" value="0.05292" units="cm"/>
      <inkml:brushProperty name="height" value="0.05292" units="cm"/>
      <inkml:brushProperty name="color" value="#FF0000"/>
    </inkml:brush>
  </inkml:definitions>
  <inkml:trace contextRef="#ctx0" brushRef="#br0">20239 6815 1734 0,'-2'-1'275'0,"0"-2"-86"0,-5-1-116 0,7 4-11 0,0-1 11 0,0 1-16 0,2 0-34 0,-2 0-23 0,5 0-8 0,-3 0-1 0,7 8-309 16,36-16-1028-16</inkml:trace>
  <inkml:trace contextRef="#ctx0" brushRef="#br0" timeOffset="1500.79">27120 5552 1305 0,'-2'0'257'0,"2"0"-178"0,0 0 74 0,-3 0-63 0,1 0-10 16,2 0 37-16,0 0-33 15,-3 0-33-15,3 0 1 0,0 2-34 16,0-2 74-1,-2 0-59-15,2 0-8 0,0 0 37 16,-2 0-34-16,4 0-7 16,8-2-7-16,9-2-7 15,10-3 47-15,16 0-54 16,8-1-3-16,1 2 3 16,-5 0 1-16,-11 4 0 15,-16 2-2-15,-9 0 2 16,-13 2-34-16,-16 8 32 15,-12 7-8-15,-17 6-3 16,-15 9 10-16,2-4-13 16,7-3 8-16,8-6 7 15,17-6-41-15,13-8 40 0,13-2-124 16,10 1-91 0,22-11-27-16,108-33-1078 0</inkml:trace>
  <inkml:trace contextRef="#ctx0" brushRef="#br0" timeOffset="3083">30208 5659 863 0,'-2'0'204'0,"2"0"-89"0,0 0-1 0,-3 0-15 0,3 0 59 0,0 0-28 16,0 1-16-16,-2-1-37 16,2 0-22-16,0 0 2 15,-2-1 45-15,2 1-70 16,0 0-11-16,0 0 49 0,-3 0-37 15,6 0-10 1,-3 0-23-16,2-2 15 0,7 2 30 16,9 0-45-1,6-3 0-15,11 3 13 0,8-1-7 16,-3-2-6-16,0 2 0 16,-4 1 2-16,-10-3 5 15,-1 3-7-15,-13-1-7 16,-6 1 6-16,-6 0 1 15,-2 0-35-15,-12 1 13 16,-10 3-22-16,-12 3 29 16,-15 0-7-16,-2 6 7 15,1-8 15-15,6 6 0 16,10-7 0-16,14-1 0 16,13 0 1-16,7-6 54 15,4 2-55-15,7 1 0 16,6-2 15-16,10-2 4 0,10-3-13 15,6 2-6-15,-3 1-24 16,-1-2 12-16,-6-1-241 16,17-3-486-16</inkml:trace>
  <inkml:trace contextRef="#ctx0" brushRef="#br0" timeOffset="3821.47">32300 4945 1202 0,'-4'0'0'0,"2"0"-46"0,-19 0-817 0</inkml:trace>
  <inkml:trace contextRef="#ctx0" brushRef="#br0" timeOffset="4700.41">27278 8297 1358 0,'0'-1'745'0,"0"1"-536"16,-2-4-140-16,4 1-57 16,0-3 16-16,5-2-5 15,1 0-10-15,6-2-13 16,3 0 17-16,6 5-53 15,4-4-44-15,13 3-196 16,89-16-312-16</inkml:trace>
  <inkml:trace contextRef="#ctx0" brushRef="#br0" timeOffset="5501.35">30324 8434 1801 0,'0'0'322'0,"0"0"-134"0,-2 0-131 0,2 0-5 0,0 0 61 0,0 0-74 0,0 0-30 15,2-2-9-15,-2 2-128 16,4-2-185-16,13-20-1537 16</inkml:trace>
  <inkml:trace contextRef="#ctx0" brushRef="#br0" timeOffset="17367.4">21244 16150 1451 0,'-2'0'274'0,"-2"0"-101"0,-4 0-50 0,2 0 19 0,-1 0-91 0,1 2 26 0,4-2 38 0,2-2-7 15,0 2 5-15,0-4-7 16,2 4-53-16,0-4 53 15,9 4-94-15,7 0-12 0,9 0 53 16,11 0-16-16,4-4-14 16,1 2-23-16,3-2 16 15,1-4 5-15,-1-2-21 16,0-2-6-16,-7-2 6 16,-7 2 0-16,-15 6-14 15,-5 2-31-15,-21 8-61 16,-14 4 31-16,-20 8-113 15,-21 10-34-15,-9 4 80 16,-10-4 64-16,1 2 70 16,2-6 8-16,11-4 1 0,11 0 93 15,8-4 10 1,19-6-35-16,16 1 13 16,17-9-8-16,21-5-19 15,19-3-2-15,20-2-43 16,9-8 77-16,12-2-87 0,0 0 1 15,-2 0 48-15,-2 0-10 16,-8 2 3-16,-13 2-42 16,-9 6-27-16,-11 6 26 15,-9 4-187-15,-12 0-79 16,-5 4-109-16,-8 10-279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56:15.767"/>
    </inkml:context>
    <inkml:brush xml:id="br0">
      <inkml:brushProperty name="width" value="0.05292" units="cm"/>
      <inkml:brushProperty name="height" value="0.05292" units="cm"/>
      <inkml:brushProperty name="color" value="#FF0000"/>
    </inkml:brush>
  </inkml:definitions>
  <inkml:trace contextRef="#ctx0" brushRef="#br0">8036 2763 1498 0,'0'0'336'0,"0"-4"-245"0,2 2 4 0,5-2-22 0,-1-2 49 0,4 0 13 0,3-2-41 16,3 0-10-16,1 0-43 15,8-2-26-15,2 2 30 16,2 4-45-16,4 0 1 15,3-2-2-15,-3 3 2 16,5 2-5-16,-2-1 4 16,-3 2 0-16,-6 0 3 15,-12-2-3-15,-4 2-18 16,-11 2 0-16,-4 0-48 16,-11 2 66-16,-10 4 0 15,-10 2 8-15,-11-2 7 16,0 2-8-16,1-4-5 0,7-2 25 15,12 0 1 1,8 0 43-16,11-2-38 0,5-2-15 16,4-2 28-16,3-2-46 15,2 0 2-15,6-2-13 16,7 0 11-16,11-4-72 16,58-8-437-16</inkml:trace>
  <inkml:trace contextRef="#ctx0" brushRef="#br0" timeOffset="840.18">7824 4407 1757 0,'0'0'334'0,"0"0"-229"0,0 0-88 0,3-2 98 0,3 2-43 16,1-6-27-16,2 2-13 16,6 0 1-16,10-2-11 15,2-2-22-15,0 4 9 16,4-2-1-16,-2 2-8 15,-4 2-24-15,-6 2-44 16,-3 2-43-16,-12 4-15 0,-8 6-88 16,-8 2 121-16,-11 4 93 15,-2 3 0-15,-8-6 11 16,1 3 23-16,3-4 28 16,7-3 32-16,9-1-10 15,1-6-28-15,10-4 49 16,4 0-56-16,2-3-17 15,10-2-23-15,1 0 25 16,12 0-22-16,2-2-12 16,7-4-115-16,2 2-23 15,36-15-198-15</inkml:trace>
  <inkml:trace contextRef="#ctx0" brushRef="#br0" timeOffset="7831.63">21146 567 1829 0,'-5'4'637'0,"5"-4"-563"0,-4 0-73 0,2 2 99 0,2 0-46 0,0-2-29 0,0 2-14 0,0-2-4 0,-2-2-7 16,-1 2-105-16,-1-2-346 16,-12-16-400-16</inkml:trace>
  <inkml:trace contextRef="#ctx0" brushRef="#br0" timeOffset="9548.75">21180 587 1521 0,'0'0'241'0,"0"-2"-125"0,0 2 7 0,-2 0 18 0,2 0-39 16,-3-2 0-16,0 0 45 15,1-4-68-15,-2 2-16 16,-3-4 26-16,-1 2-29 16,-4 0-12-16,-1-2 0 15,-3 2-47-15,-1-2 67 16,-6 4-58-16,4-2-9 15,-8 0 17-15,2 0 1 0,-4 0-5 16,0-2-10 0,0 4 8-16,0 0 20 15,0 2-32-15,4-2 0 0,-2 4 7 16,2 2-5-16,0-2 4 16,-2 2-6-16,2 0 0 15,1 2 8-15,-5 2-8 16,3 2-8-16,-5 2 8 15,-1-2 1-15,1 4 4 16,4-2-5-16,-2 2 0 16,5 0-1-16,-1 4 1 15,2 0-11-15,6-2 11 16,-1 3 1-16,1 1-1 16,0-3-1-16,0 3 1 0,1 7 9 15,1-3-9-15,-3 6-6 16,2-2 6-16,3 6 0 15,0 0 4-15,3-2-4 16,4 2 0-16,-1 0 0 16,7 6 0-16,0 3-6 15,2 0 6-15,5 5 1 16,-1-3 5-16,2-1-6 16,-2-4 0-16,3 0 4 15,0-6-4-15,0 2-7 16,0-6 6-16,4 0 2 15,1 0 3-15,1 4-4 0,7 4 0 16,1-3 15 0,2-1-15-16,-2-10-9 0,6-6 9 15,0 2 1-15,5-2 12 16,-1-6-13-16,1-2 0 16,4 0-1-16,0-4 1 15,-1-4-8-15,4-2 8 16,-1-2 1-16,0-8 11 15,0 2-12-15,2-4 0 16,3-4 1-16,0 2-1 16,-1-4-3-16,-1-2 2 15,-6 0 2-15,-5-2 10 16,-1-1-11-16,-2-3 0 16,0-6-6-16,-5-4 6 0,2-8-6 15,-1-6 4-15,6-8 4 16,-2 4-1-16,-2-1-1 15,0 7 0-15,-4 9-3 16,-6-4 3-16,-3 7-15 16,-1-2 14-16,-5 4-9 15,-3-6-10-15,0 4 19 16,-5-7 1-16,-3 4-8 16,-1-2 8-16,-1 1-7 15,-1 10 6-15,-5 0 1 16,-1 6-1-16,-1 6 1 0,-7-2 0 15,3 2 27 1,-6 2-27-16,3 2 1 0,-3 4-1 16,4 4 6-1,-6-3 1-15,2 8-7 16,-3-3 0-16,2 1-7 0,-1 5 7 16,-2 0-2-16,3 3-8 15,-3 3-56-15,-2 2-6 16,9 2-152-16,2 2-130 15,7 28-97-15</inkml:trace>
  <inkml:trace contextRef="#ctx0" brushRef="#br0" timeOffset="11466.24">23695 940 1452 0,'0'-2'236'0,"0"2"-155"0,0 0 9 0,0-2 24 0,0 0-32 0,-3 2-14 16,3 0-5 0,0 0-38-16,0 0 61 0,3 0-47 15,-3-2-11-15,0 2 11 16,5 0-25-16,6 0 2 15,4 0 1 1,7 2-16-16,7 2 58 0,7-4-54 16,5-2-4-16,3-2 26 15,5-2-18-15,-3 2-8 16,6 2-1-16,-8-2 15 16,-1 0 11-16,-10 0-26 15,-6-2-3-15,-12 6 3 16,-4-2 0-16,-9 2 0 15,-4 2 0-15,2 2 1 16,-4-4 11-16,-3 0-12 16,-1 2-4-16,-6 2-4 0,-10-2 1 15,2 0-10-15,-5 0 1 16,-2 2-10-16,2-2 8 16,-4 4 17-16,-1-6-17 15,3 0 18-15,3 2 6 16,8-2-5-16,2 0-1 15,12 0 12-15,2-6 6 16,2 6-18-16,4 0-15 16,0-2 15-16,10 2 0 15,1 0-1-15,12 0 1 16,2 0 0-16,5 0 4 16,-5 2-4-16,0-2-6 0,-2 0 6 15,-5 0 1-15,-5 0-1 16,-8 0 0-16,-4 4 0 15,-3-4 11-15,-2 0-11 16,-2 2-9-16,2-4-5 16,0-2-44-16,0 4-125 15,15-18-293-15</inkml:trace>
  <inkml:trace contextRef="#ctx0" brushRef="#br0" timeOffset="12374.04">26696 940 1526 0,'0'-2'198'0,"-2"2"-114"0,2-2 60 0,-2 2-20 0,2 0-29 0,0-2-26 15,0 4-35-15,0-4 55 16,2 0-40-16,-2 2-10 16,2 0 36-16,1 0-43 15,-3 0-8-15,2 0-12 16,0-2-2-16,6 2 21 16,6-4-31-16,1 0 0 15,8 4 5-15,-5-2-5 16,2 2-1-16,-4-4 1 15,-5 2 0-15,-5 0 3 16,2 0-3-16,-8 4 0 0,0-4 12 16,-8 4-12-1,4-2-17-15,-7 0-14 0,-7 0-146 16,-11-2-132-16,-63-6-780 16</inkml:trace>
  <inkml:trace contextRef="#ctx0" brushRef="#br0" timeOffset="13692.7">23595 1961 1666 0,'0'0'244'0,"0"0"-146"0,0 0 44 0,0-2-35 0,0 2-11 0,0 0 36 0,0-2-75 0,2 2-8 15,0-2-7-15,4 0-9 16,2 2 29-16,7-4-43 16,1 2-18-16,9 0 53 15,3-2-53-15,8 2 5 16,6 0-6-16,4-3 11 15,4 2 2-15,-1-1-13 16,-2 2 0-16,-7 0 0 16,-6 0 0-16,-8 2-1 15,-10-2 1-15,-6 4-14 16,-7-2 1-16,-6 0-40 16,-7 2-47-16,-6 2 92 0,-12 2-35 15,-15-2 13-15,-4 2 22 16,-2 2 8-16,0 0 2 15,4-2-2-15,8 0 0 16,8-4 13-16,13 0-13 16,7 2 0-16,7-4 8 15,4 0 0-15,0-4 32 16,7 2-40-16,9 0 1 16,13-2 11-16,7 2-12 15,9-2 1-15,-1 0-1 16,0 2 6-16,-5-4-33 15,-3 4 9-15,-7 0-212 16,-2-2-145-16,34-10-1184 16</inkml:trace>
  <inkml:trace contextRef="#ctx0" brushRef="#br0" timeOffset="14698.34">26453 2065 1139 0,'-2'0'185'0,"2"0"-16"0,-2 0-2 0,0 0-50 0,4 0 27 0,-2 0-39 0,0-2-35 16,0 2 67 0,2 0-46-16,-2 0-28 0,2 0 3 15,5 0-36-15,1-2 12 16,11-2-42-16,5 0 6 16,10-4 29-16,-3 4-35 15,4 0 0-15,1 0 0 16,-5 0 1-16,-6 0 10 15,-5 0-11-15,-11 4 0 16,-5-2 10-16,-6 4-10 16,-9-2-2-16,-11 4-10 15,-16 0 24-15,-9 2-4 16,-4 0-8-16,4 2 0 16,7-2 7-16,9-2-7 0,13-2 0 15,11 0 0-15,5-4 7 16,6 2-19-16,3-2-9 15,9 0-75-15,13-4-27 16,6-4-145-16,55-18-83 16</inkml:trace>
  <inkml:trace contextRef="#ctx0" brushRef="#br0" timeOffset="16802">23389 926 1608 0,'0'0'378'0,"0"0"-279"0,0 0 30 0,3 0 23 0,-3 0-50 0,3 0-33 15,-1-4-15-15,6 0-39 0,7 2 43 16,8-4-43-16,6 2-14 16,2-2 22-16,3 2-14 15,-1 4-8-15,0-4-1 16,2 2 7-16,-7 2 2 16,-10 0-9-16,-7-2-18 15,-6 2 17-15,-10 0-30 16,-2 0-34-16,-8 2 31 15,-20 2 25-15,-11 4-6 16,-14 2 15-16,2-2-3 16,10 2 3-16,7-6 6 15,17 0 18-15,12-2 25 16,10-2-20-16,2-2 71 16,5 2-79-16,4-2-21 15,13 0 14-15,9 2-13 16,12 0-1-16,3-4-8 0,1 0-119 15,-5 8-104-15,43-10-342 16</inkml:trace>
  <inkml:trace contextRef="#ctx0" brushRef="#br0" timeOffset="19016.03">23759 1977 1190 0,'-2'-4'551'0,"2"4"-417"0,0 4-55 0,0-8 53 0,2 4 21 0,-2-2-58 0,0 2-31 16,5 0 5-16,0-2-46 15,6 0 64-15,7 0-61 16,-1 0-25-16,3 0 22 16,3 2-14-16,-1 0-3 15,2-2-6-15,3 2 6 16,-4 0 5-16,-2 0-11 16,-7 0 0-16,-7 0 0 15,-7 0 0-15,-7 2-1 16,-11 2 1-16,-13 4 0 0,-11 4-3 15,-8 0 3-15,4 2 0 16,1-4 3 0,14-2-2-16,11-4 0 0,6-2-1 15,10-2 2-15,4 0-26 16,2 0 24-16,5 0-81 16,11-2-39-16,5 0-116 15,77-20-305-15</inkml:trace>
  <inkml:trace contextRef="#ctx0" brushRef="#br0" timeOffset="19618.54">26293 2188 1125 0,'0'-3'893'0,"0"3"-787"0,0 0-70 0,0-1 102 0,2-2-84 0,-2 2-27 0,0-2-10 15,0 2-17-15,0 1 0 16,0-3-29-16,0 6-31 16,0-3 39-16,0 0-51 15,0 0-10-15,-2 1-52 16,0-1-82-16,-16 3-428 16</inkml:trace>
  <inkml:trace contextRef="#ctx0" brushRef="#br0" timeOffset="21083.22">20707 3653 1522 0,'-2'0'354'0,"2"0"-172"0,-3-2-101 0,1 2 18 0,2 0 34 0,0-2-22 0,2 1-15 16,1 1-16-16,-1-3-43 16,-2 3 55-16,0 0-92 15,0 0 0-15,0 3 19 16,2-3-8-16,-2 0-11 16,0 0-5-16,3 0 5 15,4 1-13-15,3 3 13 16,9 2 0-16,4 6 6 15,8-2-6-15,4 2 2 16,0-2-2-16,1-1 0 16,-1-1 4-16,3-7-4 15,-3-2 0-15,4-7 8 16,-1-1-7-16,2-3 30 0,-1-6-31 16,2-2 0-1,-3-2 51-15,-5-2-51 0,-2 0 0 16,-4-4 12-16,-4 4 3 15,-4-2 12-15,-5 2-27 16,-3 0 0-16,1-2 12 16,-4-6-12-16,-1 0 0 15,-3-4-4-15,0 1 10 16,1 1 0-16,-2 0-6 16,-1 2 0-16,-2 0 0 15,-2 4 0-15,-1 2-15 16,-4 0 13-16,-4 2 1 15,-5-2-13-15,-1-1 13 0,-8 4 1 16,3-2-5-16,-9 4 5 16,6 2-13-16,-6 7 13 15,-3-1 0-15,-3 2 0 16,-7 5 0-16,-6 4 0 16,-6 4-6-16,-8 4 6 15,-1 0-10-15,1 3 9 16,6 2 2-16,-2 3 3 15,4 7-4-15,3 5 0 16,-5 10-7-16,8 10 7 16,6 6-18-16,9 12 3 15,14 2 15-15,15 5-5 16,10-3 5-16,11-4 0 16,12-10 2-16,9-6-2 15,0-8-1-15,10-8 0 0,2-8 2 16,-2-4 17-16,3-4-18 15,2-7-26-15,1-4 26 16,-1 3-183-16,-2-3-167 16,38 13-345-16</inkml:trace>
  <inkml:trace contextRef="#ctx0" brushRef="#br0" timeOffset="28866.28">8582 8933 1204 0,'-2'-2'181'0,"0"2"-74"16,-1-4 41-16,1 4-59 0,2 0-17 0,0 0-27 0,0 0 3 0,0 0-8 15,-2 0 22-15,2-2 28 16,-3 0-39-16,-1 0-18 16,-2-2 22-16,-5 2-20 15,-3-2-7-15,-1 0-8 16,-6 0-14-16,-1 2 27 16,-7 2-28-16,-2 2-4 15,-1 2 35-15,-1 0 11 16,-2 0-17-16,1 0 21 15,3 0-33-15,0 0 43 16,-5 4-53-16,-2 0-7 16,-2 6 26-16,0 2-6 15,-5 6-21-15,1 4 3 16,0 6 12-16,1-2-18 0,1 2 3 16,-3 7-1-16,1-1 1 15,-1 2 0-15,3 0-1 16,4 0 0-16,3-4 2 15,3 1 11-15,3-4-12 16,0 3-1-16,5-4 1 16,3 1 0-16,2 1 0 15,5-2-1-15,3 6 1 16,2 2 3-16,0 6-3 16,0 1-3-16,5 3 2 15,2-2 1-15,0-2-1 0,4 0-1 16,4-2 2-16,1-2-3 15,4 2 3-15,0 0 0 16,2-2 6 0,3 7 2-16,-3-3 2 0,1 2-10 15,3-2 1-15,2-2 11 16,-1-6-12-16,1-4 0 16,-1-4 6-16,7 2-5 15,-3-1 19-15,5-4-20 16,0 4 1-16,-3-3 6 15,3-5-7-15,0 0-12 16,-3-5 11-16,3 0 2 0,-3 0 13 16,7-4-14-1,1 0 0-15,3 0 9 0,-4-4-9 16,5 6 0-16,-3-6 10 16,1 4-10-16,-2-2 6 15,-7 2-6-15,5-4 0 16,-1 1 5-16,-3-6-5 15,6 1-5-15,-1-2 5 16,-2 2 0-16,2-2 4 16,-2-2-4-16,-6 0 0 15,1-2-4-15,0-2 5 16,1-2-1-16,4-5 6 16,0-5-5-16,0-1 13 15,4-3-14-15,0 2 0 16,-1-2 4-16,3-6-4 0,2-2 0 15,0 0 7-15,1-6-6 16,-3 2 12-16,-3 0-13 16,1-5 0-16,0-1 4 15,1-1-4-15,-3 0-1 16,-2-5 1-16,0-4 0 16,-7-4 3-16,-1-4-3 15,-8-10 0-15,-7-9 5 16,-6-7-5-16,-4-10 0 15,-7-10-2-15,-3-6 4 16,-3 1 2-16,1 3-4 16,-4 12-3-16,2 5-6 15,0 13 9-15,-6 10 0 16,-1 8 0-16,-1 6 6 16,-3 4 17-16,-3-1-23 15,3 9 0-15,-2 4 4 0,4 2-4 16,3 8-1-16,0 6 1 15,4 0 0-15,1 8 3 16,6-2-3-16,0 6-9 16,-3 2-3-16,6 2 0 15,-2 0-44-15,3 4-56 16,-2 6-103-16,2 0-79 16,4 28-259-16</inkml:trace>
  <inkml:trace contextRef="#ctx0" brushRef="#br0" timeOffset="35967.48">18072 9228 1017 0,'0'0'819'0,"0"-2"-636"0,-3 2 0 0,3 0-29 0,0 0-64 0,3 0 45 16,-3 0-46-16,-3 0-20 16,3 0 10-16,0 2-47 15,3 2-32-15,-3 12-3 0,6 8 3 16,1 4 6-1,4 2-6-15,4 0-14 16,8-12 13-16,6-6-11 16,-2-10-1-16,8-9-23 0,-1-11-32 15,1-7 59-15,-4-5-37 16,-4-2 31-16,-2 0 15 16,-10 4 1-16,-3 2 18 15,-6 8-14-15,-1 10-4 16,-5 2 3-16,0 16-4 15,-5 22-23-15,1 24 23 16,-6 30 2-16,-5 75 17 16,-5 11-19-16,13-126-3 15,-1-4-13-15,-8 38-16 16,-7-19 2-16,4-25 30 0,-2-16 12 16,6-20 42-16,3-22 6 15,10-19-34-15,9-14 55 16,4-13-60-16,9-5-9 15,9-1-2-15,10-2-10 16,0 4-16-16,8 6-136 16,2 12-345-16,42-35-677 15</inkml:trace>
  <inkml:trace contextRef="#ctx0" brushRef="#br0" timeOffset="38700.18">14805 6986 1372 0,'0'0'265'0,"0"-2"-125"0,0 0-13 0,0 0-76 0,0 2 20 0,-2-2-13 0,2 2-13 16,0 0 57-16,0 0-60 16,0 0-12-16,0 0 8 15,0 0-25-15,0 0 20 16,0 0 9-16,0 0-19 16,0 0 53-16,0 0-28 15,0-4-19-15,0 8 22 16,0-4-38-16,0 0 34 15,0 0-40-15,0 0-1 0,0 0 23 16,0 0-29 0,-4 8-18-16,-1 12 16 0,-2 10 2 15,1 11-1-15,1 4 1 16,-1-3 0-16,6 1 12 16,0-5-12-16,0-8 0 15,0-4-12-15,-2-6 24 16,2-6-15-16,0-2 3 15,0-6 0-15,2 2-19 16,-2-2 19-16,0-2-125 16,-16 4-344-16</inkml:trace>
  <inkml:trace contextRef="#ctx0" brushRef="#br0" timeOffset="38984.44">14662 7222 1776 0,'2'0'381'15,"-2"0"-183"-15,3-1-106 0,1 1 17 0,-2-3-35 0,8 2-58 0,5-5 26 0,3 2 11 16,11-3-16-16,0 2-17 16,-4-1-11-16,1 2-8 15,-2 0-1-15,1 0-34 16,2-2-95-16,21-16-424 0</inkml:trace>
  <inkml:trace contextRef="#ctx0" brushRef="#br0" timeOffset="40234.9">9551 10742 1290 0,'7'-2'195'0,"4"-2"-41"0,9 0-43 0,4-2-39 0,3-2-10 0,7-6-2 0,-1-2-33 16,0 4-6-16,-4-4 37 15,0 6-22-15,-6 0-24 16,-10 3-12-16,-6 6 9 0,-5-2 5 16,-9 6-4-1,-8 1-10-15,-12 8 27 0,-13 2-27 16,-11 6 1-16,-5 0 26 16,3 2 25-16,4-2 46 15,4 0-22-15,9-6-29 16,12 0-5-16,8-8-26 15,12-4-8-15,8-2-8 16,5-2 0-16,13-2 24 16,12-6-24-16,6-4-9 15,5-2-84-15,-1-4-167 16,57-18-205-16</inkml:trace>
  <inkml:trace contextRef="#ctx0" brushRef="#br0" timeOffset="40851.31">10128 10510 1059 0,'0'1'318'0,"0"-2"-146"0,0 1-29 0,0 0-10 0,0 0-31 0,0 0 45 0,3-3-57 0,-3 3 18 16,2 0 5-16,0 0-13 15,0 0-22-15,0-2-34 16,-2 2-32-16,0 0 54 16,0 0-56-16,2 0-4 15,-2 0 14-15,3 2-19 0,-1 2 19 16,5 4-9-1,4 6-5-15,-2 6 40 0,0 6-46 16,-2 0-5 0,1 5 4-16,-1-5 1 0,-3-4 3 15,1-4-3 1,-5-8 0-16,2 0 13 0,-2-6-13 16,0-2-3-16,3-2 3 15,-3-2 9-15,2-4 17 16,0-8-26-16,4-8 13 15,5-11 17-15,5-4-30 16,3-2 0-16,0-1 0 16,-1 6-13-16,5-2-5 15,-4 8-139-15,2 2-139 16,14-10-232-16</inkml:trace>
  <inkml:trace contextRef="#ctx0" brushRef="#br0" timeOffset="41254.97">10527 10574 1648 0,'5'0'251'16,"-3"1"-46"-16,11-1-29 0,-2-1-5 0,5-5-59 0,4-2-29 0,-2-9 17 15,6 2-53-15,-4-6-16 0,3-3 4 16,-8 0-22-16,1 0 8 16,-5 2-21-16,-7 6 1 15,-4 6 38-15,-2 8-16 16,-2 2-22-16,-9 8-2 16,-3 14 12-16,-11 12-4 15,-2 12-7-15,-2 9 0 16,4-12-3-16,14-4 3 15,13-13-10-15,11-8 9 16,15-12 1-16,15-10-9 16,12-14 9-16,7-9-39 15,0-5-3-15,-2-5-40 16,-2 2-97-16,-9 1-290 16,31-36-500-16</inkml:trace>
  <inkml:trace contextRef="#ctx0" brushRef="#br0" timeOffset="48451.35">18766 7347 1486 0,'0'0'291'0,"0"-2"-122"0,-2 0-46 0,2 2-25 0,0 0 40 15,-2 0 7-15,2 0-23 16,-2-2-31-16,2 2-29 0,0 0 52 15,0 0-65 1,0 0-13-16,0 0 15 16,0 0-24-16,0-2-13 0,0 2-11 15,-2 2 10-15,-3 2-4 16,-9 12-9-16,-1 12-13 16,-7 8 13-16,7 10 0 15,3 0-14-15,12-2 8 16,7-3-6-16,8-7 0 15,10-8 12-15,6-8-4 16,3-10 4-16,3-8 16 16,4-8-5-16,-3-4-8 15,-3-10 6-15,-4-2 19 16,-10-6-27-16,-2-1-1 0,-12-1 35 16,-7 0-8-16,-7 0-14 15,-12 2-13-15,-4 2-10 16,-10 6-13-16,-5 6 14 15,-3 6-57-15,-1 6-51 16,-1 8-117 0,4 2-321-16,-41 18-614 0</inkml:trace>
  <inkml:trace contextRef="#ctx0" brushRef="#br0" timeOffset="51018.21">18641 8026 1897 0,'3'0'343'0,"-1"0"-209"0,5 0-25 0,10-1-94 0,8-5 6 0,6 0 20 0,5-4-31 16,-3 0-10-16,-6 2 0 16,0-2-64-16,-14 6-73 15,-6 1-185-15,-38 24-370 0</inkml:trace>
  <inkml:trace contextRef="#ctx0" brushRef="#br0" timeOffset="51150.95">18633 8085 1503 0,'4'0'468'0,"0"0"-254"15,10 0-64-15,13-4-48 16,9 0-4-16,8-4-43 16,10-2-4-16,-3-4-51 15,-2-5-208-15,33-62-1355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57:28.986"/>
    </inkml:context>
    <inkml:brush xml:id="br0">
      <inkml:brushProperty name="width" value="0.05292" units="cm"/>
      <inkml:brushProperty name="height" value="0.05292" units="cm"/>
      <inkml:brushProperty name="color" value="#FF0000"/>
    </inkml:brush>
  </inkml:definitions>
  <inkml:trace contextRef="#ctx0" brushRef="#br0">13571 7199 2035 0,'-2'0'368'0,"2"0"-247"0,0 0-61 0,0 1 15 0,2-1-21 0,4 0 3 0,12 3 30 16,9-3-52-16,13 1 52 0,9-1-62 15,9 3-13-15,0-1 5 16,0 2-17-1,-10 1-1-15,-5 2-8 0,-14 1-85 16,-7-1-34-16,-17 4-170 16,-14 1-77-16,-20 0-170 15,-96 18-190-15</inkml:trace>
  <inkml:trace contextRef="#ctx0" brushRef="#br0" timeOffset="135.35">13648 7341 1015 0,'-22'2'465'15,"9"0"-183"-15,-12 0 27 16,12 0 2-16,15-4-76 15,11-4-128-15,12-4-44 16,22-2 30-16,20-4-54 0,8 2-33 16,2-2 3-1,-4 1-9-15,-11 6-164 0,34-22-688 16</inkml:trace>
  <inkml:trace contextRef="#ctx0" brushRef="#br0" timeOffset="1584.16">10532 6924 1706 0,'-3'0'288'0,"6"0"-196"0,-1-2-56 0,6 2 67 0,4 0 11 0,5 0-24 16,8-4-25-16,0-4-17 15,6-2 1-15,0-2-10 16,0-4-25-16,-4 2 23 16,-2-4-11-16,-8 2-4 15,-3 3-8-15,-7-2-13 16,-5 1 25-16,-4 3-26 16,-5 4 1-16,-9-4 0 15,-7 11-1-15,-6 3-8 16,-10 8 1-16,-1 10 14 15,-1 2 5-15,3 4-11 16,12 5 5-16,4 0 0 16,10 6-6-16,8 0-9 15,10-4 8-15,13-4 2 0,7-8 16 16,8-4-17-16,8-8 0 16,3-3 5-16,3-7-5 15,0-3-28-15,-6-5-143 16,-2 0-179-16,-6-4 11 15,16-28-660-15</inkml:trace>
  <inkml:trace contextRef="#ctx0" brushRef="#br0" timeOffset="1885.61">11053 6756 1734 0,'7'0'240'0,"3"1"-132"0,17 6 6 0,2 4-27 0,10 7 24 0,-2 9-19 0,-1 0 17 0,-5 2-77 16,-10 3-22-16,-6-6 8 16,-7-4-16-16,-8-6 14 15,-4 0-16-15,0-6 0 16,-7 0 26-16,1-8-10 15,2-4 11-15,-3-8 30 0,1-8-21 16,4-14-35-16,6-6-2 16,4-4-28-16,12-1-33 15,1 7-142-15,10 4-258 16,31-16-716-16</inkml:trace>
  <inkml:trace contextRef="#ctx0" brushRef="#br0" timeOffset="2300.21">11443 6747 1871 0,'0'0'351'16,"2"0"-198"-16,1-2-102 16,3 4-3-16,3 0-24 15,9 6 3-15,5 6 16 16,2 8-20-16,-2 7-4 16,-1 1-19-16,-6 4 6 15,-2-6-1-15,-10-4-5 16,-6-6 0-16,0-6 2 0,-8-2-1 15,1-8 25 1,-2-4-9-16,-2-10-16 0,-3-8 43 16,8-8-37-16,0-12 2 15,6 0 6-15,12-2-15 16,1 2-9-16,9 5-46 16,2 7-89-16,0 6-156 15,25-8-462-15</inkml:trace>
  <inkml:trace contextRef="#ctx0" brushRef="#br0" timeOffset="2667.7">11804 6687 2067 0,'-5'10'277'16,"1"2"-185"-16,-5 18-76 16,0 5-5-16,2 5 34 15,5-7-11-15,8-2-11 16,6-9-14-16,6-6-8 16,4-8 28-16,7-8-14 15,-4-6 10-15,4-12 11 16,-5-4 0-16,-4-4 15 15,-6-2 11-15,-8 1-7 16,-8 0 29-16,-10 0-42 16,-5 5-36-16,-12 4-6 0,-4 8-22 15,-5 8 21-15,0 6-93 16,6 4-160 0,8 0-253-16,17-8-536 0</inkml:trace>
  <inkml:trace contextRef="#ctx0" brushRef="#br0" timeOffset="2967.75">12113 6597 2004 0,'8'8'256'0,"0"2"-185"0,7 12 2 16,10 10 2-16,-7-2-19 15,2 0-13-15,-6-2-43 16,-10-3 6-16,0-7-6 16,-4-7 0-16,0-7 32 15,-4-12 38-15,-5-10 5 16,2-15 14-16,-4-12-37 16,7-5-20-16,2-4-14 15,8-2-9-15,8 2-18 16,1 7-36-16,10 14-102 15,-6 11-153-15,4 30-414 16</inkml:trace>
  <inkml:trace contextRef="#ctx0" brushRef="#br0" timeOffset="3338.36">10893 7467 1762 0,'-2'0'464'0,"0"0"-311"0,-2-2-12 0,4 2-31 0,0 0 13 15,0 0-35-15,10 2-41 0,9-2 20 0,18-2 1 16,20-2-10-16,15-8-4 16,15-4-39-16,7-6 18 15,-5-2-33-15,-7 0-4 16,-16 4-7-16,-14 4-56 15,-19 6-106-15,-17 10-341 16,-57 24-211-16</inkml:trace>
  <inkml:trace contextRef="#ctx0" brushRef="#br0" timeOffset="3519.24">10879 7638 1664 0,'6'-5'742'0,"10"2"-593"15,22-12-38-15,29-3-14 16,22-5-1-16,71-23-57 16,-100 28-24-16,54-21-15 15,-11 5-12-15,-14 0-291 16,54-46-887-16</inkml:trace>
  <inkml:trace contextRef="#ctx0" brushRef="#br0" timeOffset="13207.25">2232 9860 1148 0,'-3'-4'504'0,"1"4"-336"0,0 0-54 0,0 0-38 0,2 0-10 0,2 0-18 0,-2 0-19 0,2 0 32 0,-2 0-19 0,0 0 9 0,2 0-3 16,-2-2 24-16,0 2-24 0,0 0-13 0,0 0-25 0,6 0 23 0,2 6-18 15,5-1-6-15,5 2 3 16,3 1 9 0,-2 2-10-16,2-2 5 0,1 2-16 15,4-6 27-15,-1-2-17 16,6-4 8-16,0 0 15 15,0 2-14-15,-6 0-18 16,-2 0-2-16,-10 0 2 16,-5 0 5-16,-2 0-6 15,-4 0-6-15,-2 2 6 0,0-2 6 16,0-2 12-16,-2 2-18 16,-6-2 0-1,-1-6-2-15,-1 2-20 0,-9-1-28 16,2 0-16-16,-8 3-16 15,1 0-13-15,-5 0 22 16,0-3 31-16,-2 2 42 16,-3 0-10-16,-1 1 10 15,-1 4 3-15,5 3 10 16,2-2 7-16,0 8-20 16,6-4 9-16,1 2-9 15,7-1 0-15,1-1 0 16,10-2 10-16,1-3 8 15,6-3 20-15,-1 3-22 16,0 0-15-16,3-3 17 0,4 3-12 16,6-2-6-16,3 4 11 15,9-2-10-15,0 6 13 16,-3-5-14-16,5 2 0 16,2-1 9-16,-2-4 1 15,2-2 1-15,-6-4 5 16,-3 4-15-16,-5-2 4 15,-3 3-5-15,-3-1 0 16,-3 3 5-16,-6 1-5 16,-2 0 0-16,0 0 22 15,0 0-9-15,-2 0 26 16,2 0-22-16,0 0-11 16,0 1 33-16,-4-2-32 15,4 1-6-15,0 0 8 16,0 0 3-16,4 0-12 0,-4 0-3 15,0 0 3-15,0 0 2 16,0 0-2-16,0 0-18 16,0 0 18-16,0 0 1 15,0 0-1-15,0 0-6 16,0 0-10-16,0 0 8 16,0 0-26-16,0 0-20 15,0 0 0-15,0 0-56 16,0 0 1-16,0 0-94 15,0 0-82-15,-23 14-457 16</inkml:trace>
  <inkml:trace contextRef="#ctx0" brushRef="#br0" timeOffset="18668.68">3700 7570 325 0,'-2'0'1313'0,"0"0"-1081"0,-2 0-74 0,1 0 43 0,1 0-84 0,2-2-17 0,0 2-7 0,0-3 3 0,0 3-24 15,0-1 5-15,0 1-13 16,-2 0 19-16,4 0-47 15,-2 0-15-15,2 0-18 16,1 0-3-16,-1 0-19 16,8 0 18-16,7-3 2 0,9 3 17 15,6-1-18-15,-1-2 0 16,-4 3 2-16,-1-1-2 16,-4-2 0-16,-2 2-2 15,-7-1 11-15,-3-2-9 16,-6 4 0-16,1 4-12 15,-10-4 6-15,5 0 4 16,-4 0-14-16,-3 2 4 16,-9 2 12-16,-10 1-15 15,-6 4 15-15,3 0-6 16,-4 2 6-16,2 3 0 0,2-4 3 16,-2 2-11-1,4-2 16-15,6-2 2 16,6-2-10-16,9-2-5 0,4-2-7 15,2-4 3-15,6 2-9 16,9 0 7-16,4 0 11 16,10 0 0-16,0-2 0 15,2 0 0-15,-4-2 8 16,-6-2-7-16,0-1 0 16,-5 2-1-16,-1-1 0 15,-4-2 21-15,-6 6-20 16,-5 0 0-16,0 2 36 15,-5 0-5-15,2 2-17 0,-3-2 3 16,-7 0-9-16,-3 0 13 16,-4 2-22-16,4-1-12 15,1 4 11-15,4-3 1 16,2-2-1-16,5 2-68 16,-1 4-140-16,-2 2-298 15,-10 26-414-15</inkml:trace>
  <inkml:trace contextRef="#ctx0" brushRef="#br0" timeOffset="20102.77">3206 10926 516 0,'0'0'1080'0,"0"0"-846"0,-3 0-76 0,3 0-49 16,3 0-4-16,-3-1-36 0,6-2-18 0,6-1-10 0,3-2-13 0,7 0 38 0,1-1-46 0,1 4-13 0,0 1-2 0,1 0 7 0,0 2-6 0,-3-2-6 0,-4 0 0 15,-4 2 0-15,-8-2 1 0,-6 2-2 16,-2 4 0-16,-14 2-29 16,-7 8-39-16,-8 6-4 15,-11 0 2-15,0 5 71 16,-1-1 0-16,3-4 1 15,7-4 20-15,6-8 0 16,7 0 48-16,9-6-3 16,9 0-34-16,4-4-7 15,5 0-25-15,13-5 0 16,5 2 0-16,8-5 8 16,5 0 11-16,4-2-19 15,-2-1 0-15,0 2 17 16,0-4-16-16,-7 4 0 15,-6-2-1-15,-6 5 10 0,-13 2-7 16,-6 2-3-16,-4 4 0 16,-9 4 1-16,-7 1-1 15,-7 3 0-15,-8 6 0 16,0 1 0-16,4 2 2 16,7-3-2-16,2-5 0 15,11-4 3-15,5-3-3 16,4-2-19-16,6 0-7 15,7-2-14-15,3-3-55 16,4 0-179-16,23-23-496 16</inkml:trace>
  <inkml:trace contextRef="#ctx0" brushRef="#br0" timeOffset="24506.28">3121 10939 1225 0,'-5'1'214'0,"1"2"-53"0,0-2-55 0,-3 1-29 0,5 2-26 0,0-4 1 0,2 4-11 0,0-4-8 0,0 0 19 0,0 0 23 16,2 0-4-16,-4 0 14 15,2 0-8-15,-3 0-11 16,3 0 16-16,0 0-37 16,-2 0-10-16,2 0 35 15,-3 0-32-15,3 0 13 16,-4 0-5-16,4 0-8 16,0 0 7-16,0 0-26 0,0 0-11 15,-4 0 35 1,0 3-42-16,1-3-1 0,-1 0 2 15,2 0 17 1,2 0 10-16,0 0-29 0,0 0 1 16,0-3 9-16,2 3-10 15,-2 3-18-15,2-3 18 16,3 4 0-16,7-1-3 16,0 5 3-16,6 5 0 15,4-5 10-15,-2 3-10 16,2-4 0-16,1 1 3 15,-3-4-1-15,-3-1 1 0,1 0-3 16,-2-3 0 0,-2 1-1-16,1-1 1 0,-4-1-13 15,-2 1 12-15,0-3 2 16,2 3-2-16,-2-3 1 16,-3 1 0-16,3 0-2 15,-1 0 2-15,0 2 0 16,-1-2-1-16,-3 2 1 15,0-3-3-15,4 3 3 16,-4 3 0-16,0-3 13 16,3 0-13-16,5 0-11 15,-4 0 11-15,-1-3 0 16,1 3 2-16,0-1-2 16,0 1 0-16,-1-3-5 15,-1 3 5-15,2 0 0 0,-2-1 0 16,5 1-2-16,-4-3-5 15,0 3 7-15,-3-1 0 16,3 1-3-16,-3 0 3 16,0 0 0-16,1 0 0 15,2 0-3-15,-2 1 3 16,-1-1 0-16,0 3 0 16,-2-3-6-16,0 0 6 15,1 1 0-15,-1-1-1 16,0 0 13-16,2-1-16 15,-4 2 4-15,6-1 0 16,-4 0 4-16,2 3-4 16,-2-3-9-16,0 0 8 15,0 0 2-15,3 1 4 0,-1-1-5 16,0 0 0 0,0 0 3-16,-2-1-3 0,0 1 0 15,-2 0-6-15,-2 1 12 16,0-1 2-16,-12 5-8 15,-13-1-11-15,-11 5 1 16,-11-4-2-16,-4-1 12 16,-5-2-11-16,0-2 22 15,0-4-8-15,-5 2-3 16,3-3 1-16,0 1 15 16,8-1-16-16,8 3 9 0,7 0 10 15,12 0-18 1,5-1 47-16,11 3-47 0,5 0-1 15,1 0 2 1,6 0-2-16,1-1-12 0,2 2 11 16,13 2-2-16,5-1 2 15,12 2 1-15,4 1 0 16,2-2 3-16,5-2-3 16,-1-1-1-16,1-4 0 15,3-1 1-15,-6-5-8 16,-2-4 8-16,-3 2-25 15,-4-5 24-15,-6 7-14 16,-10 1-5-16,-5 4 5 16,-9 4 2-16,-5 1 5 15,0 1 8-15,-5-1 0 16,-6 2 11-16,-4 2-11 16,-4 3 1-16,0-2-5 0,1-3 16 15,3 1 5-15,5-3-17 16,3 0-9-16,3 0 9 15,2 0 0-15,2 1 0 16,0-2-22-16,2 2-103 16,2-1-112-16,5 3-213 15,9 6-259-15</inkml:trace>
  <inkml:trace contextRef="#ctx0" brushRef="#br0" timeOffset="28700.45">3573 11035 1101 0,'0'0'381'0,"0"0"-174"0,0 0-93 0,0 0-50 0,2 0 4 0,3 0 11 0,-1 2-14 0,1-2 8 0,0 0-2 15,1 0 16-15,1 0-45 16,-3-2 0-16,2 0 13 16,2 2-31-16,-2 0-6 15,3-3 3-15,-3 3-15 16,4 0 8-16,1-1-14 15,0-2 1-15,5 0 4 0,-6-1-5 16,4 0 0-16,-1 1-9 16,1-1 18-16,-1 3-4 15,5-3-5-15,-5-2 0 16,0 2-1-16,3 0 1 16,-5 0-13-16,3-2 13 15,-3-1 0-15,1 3 3 16,-2 3-3-16,-3-4-15 15,4 4 15-15,-4-3 1 16,2-3 0-16,-3 3-1 16,6-2 9-16,1 1-2 15,-4-4-7-15,2 4 0 16,-2-4 3-16,0 3-3 16,-1-1 0-16,2 0-9 0,-2 1 19 15,1-2-13-15,1 4 3 16,-2 0 0-16,-1 0 3 15,-1 0-3-15,2 0 1 16,-2 0-1-16,1 2 9 16,-5-2-14-16,2 2 5 15,0 0 0-15,2 0 2 16,-4 0-2-16,0 0 15 16,0-6 2-16,-2 2 4 15,0-2 33-15,-2-4-29 16,0 0-4-16,0 0 15 15,2 0-7-15,0-2-17 16,0 4-11-16,2-2 10 0,-2 4 2 16,0-4-11-16,0 2-2 15,-2-6 9-15,2 2-3 16,-3-4 4-16,0 0-2 16,1 0-7-16,0 1 42 15,0-1-42-15,2 3 0 16,0 0 22-16,-2 1-14 15,0 3 4-15,0-6-13 16,-3 3 0-16,5 2 18 16,-2-2-18-16,0 0 0 15,0-4 3-15,-6 0-1 0,4 0 14 16,-5 4-16 0,1-4 0-16,-4 0 33 0,1 0-32 15,-3-4 6-15,-1 0 15 16,2 2-16-16,1 0 12 15,-3 2-18-15,4 2 0 16,-2-1 37-16,-1-1-37 16,-4 4 0-16,0 0 12 15,-1-2 6-15,-2 2-5 16,-3-2-13-16,1 0 0 16,-5 2 9-16,-1-4-9 15,0 2 0-15,2 0 3 16,2 2-1-16,5-2 16 15,1 4-18-15,3-4 0 0,-2 4 10 16,-4-4-8 0,1 0-2-16,2 4 10 15,-1-1-4-15,-5 4 23 0,2-3-29 16,-3 4 1-16,0-3 5 16,1 1-6-16,-4 1 0 15,0-4-1-15,-2 3 2 16,2-3 1-16,0 3-2 15,4-3 0-15,-2 8-6 16,-4 1 6-16,0-1 0 16,-5 5 0-16,-1 2 1 15,1 1-10-15,1-2 9 16,3 2 0-16,3 2-3 16,2-1 3-16,7 2-1 15,3-2-1-15,3-1 4 16,1 0 2-16,1-3-4 0,6 3 0 15,1-3 5-15,3 0-5 16,-2 1 0-16,0 3-8 16,-8 0 17-16,-3 2-12 15,-1 2 3 1,-4 3 0-16,2-4-7 0,3 2 7 16,-3 0-5-16,3 0 4 15,-4 3 2-15,3-6 5 16,1 2-6-16,-3 0 0 15,5-2 0-15,2-1 0 16,-3 2-5-16,3 1 4 16,2-2 2-16,0 2 9 15,-4 2-10-15,4 0 0 16,-2 4-8-16,0-4 8 16,-1 4 0-16,2-2-6 0,1 2 17 15,1-2-19 1,-2 4 8-16,1 0 0 0,0-4 6 15,0 4-6-15,0-3-4 16,3 1-7-16,1-1 20 16,0-3-9-16,1 4 0 15,-1-1-8-15,3 2 7 16,0 0 2-16,0 3-2 16,0 2 1-16,0 2 0 0,0-2-3 15,-1 0 3 1,3-4 0-16,0 0-1 15,0 0 1-15,3-2-1 16,-1 2 0-16,2-2 1 0,0 4 14 16,1 2-14-16,1-2 0 15,2 0 1-15,0-2-1 16,1 4-6-16,0-2 4 16,2 2 2-16,2-2-3 15,1 0 3-15,-1 3 0 16,3-1-3-16,-1 0 4 15,1-4-1-15,2 0 0 16,-2-2 7-16,-1-4-11 16,1 2 4-16,-3-4-6 15,5 0 6-15,-3 2 0 16,3-2 1-16,5 0-2 0,-2 4 2 16,2 0-4-16,4 4 3 15,-2-2 0-15,-1 0 3 16,-2 2 3-16,-2-4-7 15,-3 2 1-15,2-6 0 16,-5 1 3-16,-1-4-3 16,-3-1 1-16,4 2 0 15,-1 0-1-15,3 0 0 16,2 0 0-16,0 2 0 16,-1 2 4-16,1-2-4 15,3-3-15-15,-6 0 15 16,3-2 1-16,1-2 5 15,-2-1-12-15,-2 3 17 16,1-3-8-16,-3 0-3 0,1 1-3 16,-4 1-6-16,-1 1 10 15,3-3-1 1,-1 1 0-16,-3-2 0 0,2 1 13 16,1-3-13-16,3 3-13 15,-4-2 13-15,-1 2 0 16,0 2 0-16,2 1 0 15,-4-2 6-15,-1 2-6 16,-1-2 0-16,-3-1 1 16,1 0 0-16,-1 0-1 15,0 0 0-15,-2 0-9 0,0 0 18 16,0 3 0 0,0-3-9-16,-2 0-3 0,2 0-4 15,0 4-10-15,-2 0-106 16,-6 6-346-1,-50 38-1074-15</inkml:trace>
  <inkml:trace contextRef="#ctx0" brushRef="#br0" timeOffset="38055.18">2963 11949 1732 0,'0'0'354'0,"-5"-2"-121"0,5 0-20 0,-2 0-96 0,2 2-68 0,0-2-19 0,2 2-24 0,-2 0-6 0,5-2-6 16,-5 2-25-16,4 2-25 16,0-2-92-16,4 2-80 15,0 0-74-15,11 12-508 16</inkml:trace>
  <inkml:trace contextRef="#ctx0" brushRef="#br0" timeOffset="38790.75">3671 11560 1790 0,'-11'4'359'0,"3"0"-127"0,-11 6-56 0,3 4-64 0,3 8 10 0,-2 10-59 0,4 4-32 0,4 11-5 16,7 3-26-16,7 6 27 0,7-2-27 0,9-2 0 0,8 2-7 15,1-8 7-15,8-1-47 16,0-5-28-16,0-11-75 16,-1-4-87-16,-6-11-139 15,29-22-933-15</inkml:trace>
  <inkml:trace contextRef="#ctx0" brushRef="#br0" timeOffset="39736.28">4148 11668 700 0,'3'0'940'0,"-3"0"-736"0,0-4-60 16,4 0-5-16,0 0 4 0,1 1-61 0,1-2-10 0,4 1 15 0,-4 0-18 0,3 4-27 0,3 8-1 15,0 4-20-15,7 14 52 16,-4 14-34-16,1 10-28 16,-3 11 13-16,-7-1-8 15,-6 0-15-15,-4-6-1 0,-5-5 1 16,-2-16 17-1,2-4-18-15,2-15-23 0,5-13-4 16,0-10-22-16,4-15-56 16,3-12-41-16,3-7-5 15,10-9-70-15,0 0 38 16,6 2-96-16,-3 4 29 16,1 6-16-16,-7 9 89 15,-4 10-100-15,-3 0 277 16,-2 9 271-16,-1-2-28 15,-5 4-13-15,0-2-31 0,0 2-4 16,0 4-61 0,0 2 50-16,0 0-59 0,0 2 23 15,0 4-52 1,0 2-27-16,2 5-18 0,2 10 20 16,0 9-2-16,4 12-25 15,-2 0-43-15,3 3 34 16,3-7-35-16,1-6-4 15,-3-6-2-15,6-6-15 16,-5-8-65-16,3-6-157 16,32-22-355-16</inkml:trace>
  <inkml:trace contextRef="#ctx0" brushRef="#br0" timeOffset="39985.75">4879 11987 1914 0,'0'4'372'0,"0"6"-30"0,-3 6-133 0,-1 8-97 0,-7 8-56 0,0 5-49 0,-7-6 16 0,-4 4-23 0,-1-5-54 0,-3-8-14 0,6-4-56 0,-1-8-35 0,9-8-102 0,3-6-245 0,13-44-394 16</inkml:trace>
  <inkml:trace contextRef="#ctx0" brushRef="#br0" timeOffset="40488.32">5104 11612 1990 0,'-2'2'375'0,"-2"4"-170"0,-6 2-86 15,6 10-82-15,2 7-19 16,6 2 3-16,8 4-21 0,5-7 11 15,6-6-11-15,3-10 0 16,-2-8-16-16,5-8 13 16,-2-9-6-16,0-4 6 15,-2-5 3-15,-7-5 24 16,-5-1-23-16,-2 2 0 16,-4 6 59-16,-5 8-24 15,0 8-7-15,-2 8-23 16,5 16 3-16,5 16-10 15,9 22 1-15,-2 11 0 16,8 9-11-16,-5-2 11 16,3 4-7-16,-6-2-8 0,-3-12-108 15,-3-7 123-15,-14-17 1 16,-5-14-1-16,-6-10 28 16,-7-8-14-16,-2-8-7 15,-8-8-1-15,4-10 3 16,-4-7 20-16,4-9-25 15,6-4 2-15,10-2-12 16,9-4-40-16,11-2-169 16,9-6-336-16,58-84-1198 15</inkml:trace>
  <inkml:trace contextRef="#ctx0" brushRef="#br0" timeOffset="40768.37">5599 11336 614 0,'2'0'1507'0,"7"3"-1136"16,15 12-209-16,10 10-56 0,13 14-28 0,4 7-51 0,-2 2 36 0,-7 2-31 0,-9 2-8 0,-15 5 34 0,-13-3-31 0,-18 0-18 0,-21 6-9 0,-21 0-19 0,-22 6-79 0,-18-2-274 0,-14-6-300 16,-186 51-427-16</inkml:trace>
  <inkml:trace contextRef="#ctx0" brushRef="#br0" timeOffset="41619.99">2736 12366 99 0,'0'-2'1584'0,"0"2"-1292"0,6-2-64 0,7-4-70 0,14 0-8 0,12-2-29 0,9-6-34 0,12 2-39 0,-2-4-10 15,5 0-32-15,-7 0 1 0,-6 0-14 0,-7 4-25 16,-12 2-167-16,-18 12-277 16,-44 50-489-16</inkml:trace>
  <inkml:trace contextRef="#ctx0" brushRef="#br0" timeOffset="41786.37">2813 12579 1988 0,'16'-13'361'0,"7"4"-77"16,19-13-83-16,7-2-90 16,8-1-17-16,1 1-71 15,-2 1-14-15,-4 2-18 16,-12 6-215-16,-20-2-1365 16</inkml:trace>
  <inkml:trace contextRef="#ctx0" brushRef="#br0" timeOffset="61302.85">12461 10708 1179 0,'-5'0'844'0,"3"0"-630"0,-4 0-77 0,3 0 38 0,-1 0-41 0,2 0-35 0,0 0-23 16,0 0-26-1,2 2 22-15,0-2-38 0,0 0-32 16,0 0 65-16,2 6-61 16,2 4-6-16,5 8 3 15,5 10 3-15,1 0 6 16,12 0-12-16,-1-8 0 15,3-6-12-15,3-6 12 16,-3-8-18-16,-5-6 18 16,-2-6 0-16,-8-4-9 15,-5-6 9-15,-1-2 0 16,-12-2 19-16,-3 2-19 16,-6 2-8-16,-9 4 7 15,-1 6 2-15,-8 6 6 16,4 8-7-16,-2 6 0 0,6 4-6 15,4 6 6-15,1 4-1 16,9 4 1-16,5-2 0 16,6 0-15-16,7-4 15 15,5-6-1-15,3-4-20 16,3-6 21-16,1-8-8 16,0-6 8-16,-2-4 0 15,-2-4 15-15,1-2-15 16,-9-2 0-16,-5 2 17 15,-6 8-16-15,-5-2-1 16,-8 8 0-16,-5 2 1 16,-3 4 3-16,-6 8-4 15,4 6 0-15,0 2-4 0,2 6 4 16,10-4-8-16,8-2-13 16,5-4-99-16,7 2-25 15,2-4-179-15,31 6-315 16</inkml:trace>
  <inkml:trace contextRef="#ctx0" brushRef="#br0" timeOffset="62354.95">14121 9635 1883 0,'-5'0'297'0,"1"2"-146"0,-7 0-40 0,-3 4-9 0,6 0-39 0,1 4-33 0,1 6 66 16,6 4-72-16,0 0-13 16,6-2 19-16,1-2-12 15,1-4 0-15,8-8-18 16,-1-6 0-16,8-6 29 15,-3-4-29-15,5-8 0 16,-6-4 15-16,2 0-7 0,-10 0 13 16,-2 4-11-16,-7 8-8 15,-2 0 85-15,-5 10-69 16,-4 4-5-16,1 2 25 16,-8 8-22-16,3 0-5 15,0 6-11-15,-1 0 0 16,10-8-9-16,1 0 9 15,6-8-24-15,-1-4-14 16,4-4-53-16,6 4-161 16,-6-22-387-16</inkml:trace>
  <inkml:trace contextRef="#ctx0" brushRef="#br0" timeOffset="63802.97">16559 6597 1661 0,'0'0'267'0,"0"2"-146"0,0-2-53 0,2 0 59 0,-2 0 8 0,0-2-46 15,2-2 17-15,-2 2-31 16,2 2-24-16,-2-2 32 16,0 4-32-16,-2-2 1 15,2 2 7-15,-2 4-53 16,0 2 55-16,-2 6-47 15,0 4-8-15,4 10 23 16,0-4-29-16,4-4-1 0,4-2 1 16,3-2-6-1,5-8-12-15,3 3 18 0,2-10-2 16,1-2 2-16,-2-6 0 16,2-5 1-16,-3-4-2 15,-2-2 8-15,-5 0 22 16,-6-4-29-1,-4 0 0-15,-4-2 12 0,-4 6-12 16,-6 4 0-16,-1 8-10 16,1 6-10-16,-3 6 4 15,-3 6 16-15,1 6-2 16,3 4 2-16,1 2 0 16,8-2 0-16,8-4-11 15,3-3-8-15,5-8-1 16,1 1 19-16,-2-8-4 0,4 0 5 15,-5-4 8-15,-3-2-1 16,1 2-7-16,-5-1 17 16,-2-6 16-16,-2 4-33 15,-3-2 0-15,-1-3 5 16,0 4-5-16,-6-2-14 16,3 4 2-16,5 2-18 15,0 0 7-15,-1 4 23 16,0-2-40-16,3 4 39 15,-3-2-17-15,3 2 9 16,-2-2 8-16,4 2 1 16,-2-2 6-16,2 0-6 15,-2 0-3-15,0 4 3 0,-3 2 16 16,1 2-8 0,-4 2-8-16,0 6-31 0,1 2-120 15,-4 19-432-15</inkml:trace>
  <inkml:trace contextRef="#ctx0" brushRef="#br0" timeOffset="64486.11">17920 6050 1766 0,'0'0'334'0,"0"6"-223"0,0 6-30 0,-2 12 54 0,4 6-70 0,2 2 10 16,5-2-67-16,7-4-7 15,-1-8 15-15,6-6-15 16,-1-8 19-16,-1-6-1 15,4-8-13-15,-3-10 68 0,0-6-55 16,-6-2 20 0,-6-2 18-16,-3 2 15 0,-1 3 9 15,-11 4-25-15,-1 5-41 16,-4 6 42-16,-1 3-57 16,-5 11 0-16,1 3 11 15,-4 3-11-15,6 4 12 16,3 0-12-16,2 2-11 15,7-2-14-15,1 0-62 16,4 4-174-16,23 8-371 16</inkml:trace>
  <inkml:trace contextRef="#ctx0" brushRef="#br0" timeOffset="64872.81">18680 5815 1888 0,'-3'4'248'0,"-1"0"-128"0,-5 8 9 0,3 2 33 0,-1 0-20 0,2-4-55 0,3 0-3 16,4-8-84-16,1-2 11 15,1-2 16-15,3-2-26 16,8-2 4-16,-1-4 38 16,8-4-8-16,-4-6 26 15,0-2-47-15,-5 2-13 16,-7-2 79-16,-4 4-67 15,-6 6 5-15,-7 8-18 16,-11 6-39-16,-12 12 3 16,-10 14-230-16,-94 88-507 15</inkml:trace>
  <inkml:trace contextRef="#ctx0" brushRef="#br0" timeOffset="66636.97">10641 12083 1522 0,'-5'0'309'0,"3"0"-166"0,-7 3-32 0,1-3 76 0,-2 1-56 0,1-1-23 15,1 0-21-15,-6 0-11 16,5 4 14-16,0 5-42 16,1 1-48-16,0 13 66 15,2 10-58-15,6 11 5 16,9 0 17-16,0-4-29 15,2-10 2-15,2-14-3 16,1-10-2-16,1-10 2 16,3-12 0-16,0-8 10 0,-3-10 5 15,-1-6-9-15,-7-2 21 16,-9 6-27-16,-3 1 0 16,-9 9 31-16,4 12-25 15,-6 7-4-15,-7 7 29 16,4 10-17-16,-8 3-5 15,4 7-9-15,2 5 0 16,2-1-5-16,6-6 5 16,6-5-16-16,9-2-44 15,6-3-150-15,9 0-265 0,34-22-403 16</inkml:trace>
  <inkml:trace contextRef="#ctx0" brushRef="#br0" timeOffset="67237.31">11086 11227 1517 0,'-2'0'324'0,"0"2"-174"0,0 0 3 0,-2 6-30 0,1 2-73 0,0 8 10 15,1 2-2-15,0 0-13 16,0-2 53-16,2 0-53 0,0-6 6 16,0 1 9-1,4-5-14-15,4 2 16 16,0-6-49-16,7-2-5 0,4-4 35 15,3-10-43-15,0-6 7 16,2-10 22-16,-1-7-23 16,-5 1 49-16,-9-2-55 15,-3 10 9-15,-4 12 32 16,-2 10-35-16,-4 6 4 16,-4 10 21-16,-6 2-30 15,-6 10 25-15,2 8-26 16,0-2 0-16,5-4-13 15,4-6 13-15,3-8-86 16,6-2-127-16,4-2-258 16,9-9-313-16</inkml:trace>
  <inkml:trace contextRef="#ctx0" brushRef="#br0" timeOffset="73186.12">18003 6391 1143 0,'0'-2'262'0,"0"2"-71"0,0-4-64 0,-3-3-62 0,3 3 20 0,-5 0-31 16,1 1 11-16,0 0 32 15,2 2-7-15,2 1-16 16,0 0 5-16,-3 0-7 15,3 0 53-15,0 0-73 16,0 0-1-16,0 0 14 0,0 0-2 16,0 0 13-1,0 0-32-15,0-3-22 0,0 6 61 16,0-3-65-16,0 1-17 16,5 7 11-16,5 6 1 15,4 9 34-15,4 3-47 16,4 4 1-16,-1 2 44 15,3 2-45-15,-2-2-6 16,0 4 6-16,1-4 1 16,-4-2 15-16,-3 0-16 15,2-10 0-15,-9-2-1 16,2-4 1-16,-2-5-6 16,-6-4 6-16,1 2-45 0,-2-6-64 15,-2 4-224-15,-22-10-364 16</inkml:trace>
  <inkml:trace contextRef="#ctx0" brushRef="#br0" timeOffset="73735.48">18691 5925 1526 0,'6'10'324'15,"3"0"-176"-15,14 8 19 0,1 4-26 0,3 3-8 0,4-6-52 0,5 4-79 0,-1-5 31 16,-4 2-33-16,3 2-114 16,26 40-207-16</inkml:trace>
  <inkml:trace contextRef="#ctx0" brushRef="#br0" timeOffset="77290.89">20480 5861 1137 0,'-4'0'308'0,"-1"2"-194"0,-2 2-48 0,0-2-5 0,3 2 37 0,0-4-23 0,-3 0-8 0,3 0-7 16,-1 0 8-16,-2 0-7 16,3 0 19-16,-3 2-49 15,-1 0 82-15,-2 4-23 16,2-2-3-16,1 4 4 16,-2-2-10-16,2 4 8 15,-4-2-7-15,5-2-41 16,-1 3 61-16,2-4-69 15,3-1-15-15,2-2 25 16,2-4-20-16,3-2-11 16,8-1-12-16,12-12 0 0,13-3 69 15,11-6-69-15,-1-4 6 16,2 0-2-16,-6 2-3 16,-6 8 6-16,-7 2-7 15,-7 2 0-15,-7 5-4 16,-11 8 4-16,-4-1-48 15,-8 10 19-15,-10 8 1 16,-16 14-19-16,-9 12-29 16,-13 10 49-16,-2 6 13 15,-2-2 14-15,5-2-1 16,4-3 1-16,7-7 0 0,11-14 9 16,12-8-9-16,13-14 0 15,8-6-27-15,11-4 25 16,12-8 2-16,15-8 53 15,15-12-22-15,8-4-5 16,2-6-26-16,-6 3 1 16,-5 3 30-16,-7 6-31 15,-5 2 0-15,-8 4 18 16,-5 10-12-16,-11 0-3 16,-7 8-3-16,-5 6-6 15,-14 6 4-15,-5 12 2 16,-19 12-1-16,-10 13 1 15,-7 4 6-15,0-3 22 0,13-13-28 16,16-13 6-16,15-14 47 16,14-8-53-16,18-13-6 15,18-8 6-15,17-10 0 16,3-7-1-16,2 0-74 16,-12 0-44-16,-13 8-100 15,0-32-658-15</inkml:trace>
  <inkml:trace contextRef="#ctx0" brushRef="#br0" timeOffset="78120.72">21293 4899 1776 0,'-5'0'566'0,"3"1"-475"0,-2 8 41 0,-5-1 35 0,-5 7-50 0,-3 8 7 0,-1 7-59 0,-7 12-29 16,8 12-15-16,1 14-12 15,3 3 37-15,13-2-46 16,15-4 1-16,8-9 3 15,14-10-4-15,6-10-9 16,6-8-37-16,0-12-80 16,3-16-66-16,-8-12-274 15,43-64-246-15</inkml:trace>
  <inkml:trace contextRef="#ctx0" brushRef="#br0" timeOffset="78504.16">21650 5121 2131 0,'10'0'257'15,"4"2"-197"-15,6 2 21 16,7 4-21-16,-3 8 18 16,3 8-50-16,-2 4-27 15,0 0 36-15,-10 1-36 16,-2-5 0-16,-8-4-1 16,-5-4 6-16,-2-8 6 15,-6-2-12-15,-5-4 1 0,-3-10 62 16,1-6-6-16,-3-11 2 15,9-12-16-15,3-9-43 16,10-7 36-16,5-1-36 16,7 0-39-16,6 10-65 15,2 4-197-15,23-43-462 16</inkml:trace>
  <inkml:trace contextRef="#ctx0" brushRef="#br0" timeOffset="79521.97">21790 5221 1664 0,'0'-1'242'0,"0"-2"-139"0,-3 2 122 0,6-4-46 0,-3 10-44 0,0-10-15 0,3 11-66 0,7 4-32 15,1 8 46 1,5 15-43-16,9 9 42 0,-1 4-67 15,3 0 0-15,-1-2 6 16,-3-8 1-16,-3-8-7 16,-7-10-5-16,-8-6-1 15,-3-10 0-15,-4-6 6 16,-7-10-8-16,-5-4 8 16,-7-8 8-16,-4-2 7 15,-2-4-15-15,-2-4 10 16,4-6 16-16,4-3-26 0,11 4-20 15,8-4 14 1,14 8-12-16,3 4 0 0,9 7-6 16,3 6 20-1,0 4-13-15,4 8 17 0,1 4 0 16,-3 6-6 0,-4 6 14-16,2 8-16 0,-6 4 5 15,-8 2 3-15,-2 2 33 16,-8 0-22-16,-8 0 1 15,-6 4 12-15,-2 1-6 16,-4-3 11-16,-4 2-29 16,-2-6 0-16,-1 2 8 15,1-4-8-15,2-6-35 16,7-4-53-16,1-6-176 16,8-20-260-16</inkml:trace>
  <inkml:trace contextRef="#ctx0" brushRef="#br0" timeOffset="80040.13">22173 5198 1720 0,'11'1'351'0,"1"2"-256"0,3 1 49 0,7-1 31 0,-9 5-50 0,-1-4-16 0,1-1-34 0,-4-2-37 0,3-2 73 0,-4-3-69 0,8-5-3 15,-5-3 6-15,2-3-11 16,3 0 23-16,-7-3-57 16,-3 2 1-16,-1 6 8 15,-5 0-9-15,-3 6-20 16,3 2 20-16,-2 2 0 15,0 0-13-15,-2-2-10 16,-1-2 23-16,-1-2 8 16,-3-2-8-16,2 0-15 15,-2 2 14-15,3-2 1 16,-1 4-15-16,0 2-5 16,0 0-20-16,3 4 26 15,-2 4-11-15,-3 10 4 0,-3 10 21 16,-1 12-25-16,9 2 2 15,6-2-67-15,9-6-45 16,7-10 84-16,-1-8-3 16,8-7 31-16,-5-7 22 15,2-7 2-15,-2-4 13 16,3-1-14-16,-8-6-133 16,-1-5-121-16,-14-31-829 15</inkml:trace>
  <inkml:trace contextRef="#ctx0" brushRef="#br0" timeOffset="83625.64">20355 5799 724 0,'-2'0'1007'0,"0"0"-794"0,0 2-138 0,2-2 55 16,0 0 52-16,0 0-47 0,0 0-47 0,0 0-7 0,0 0-31 16,0 0 52-16,0 2-56 15,2-2-25-15,-2 0 35 16,2-2-22-16,7 0-22 16,5-2 23-16,15-4-28 15,13-6 70-15,11-6-65 16,2-2-6-16,5-2 17 15,-6-1-23-15,-2 6 0 0,-8 1 0 16,-7 0 0-16,-7 5-30 16,-12 5 30-16,-12 6-55 15,-6 2 25-15,-2 2-30 16,-4 2 27-16,-7 3 7 16,-10 3-46-16,-8 4 71 15,0 4-24-15,-5 2 7 16,0 0 17-16,0-1 1 15,3 2 0-15,4-5 0 16,0 2 6-16,2-2-2 16,5-2-4-16,2-2 0 15,7-4 6-15,6-4 11 16,7-2 2-16,0-2-2 0,2 0-10 16,3-2 32-16,8 0-33 15,10-2-4-15,8-4 46 16,6-4-23-16,-3 0-8 15,3-4-17-15,2 2 7 16,-3-2 8-16,-3-2-15 16,-6 2-10-16,-8 4-1 15,-3 1 11-15,-9 7-42 16,-7 4 17-16,-2 3-37 16,-7 1 52-16,-7 6-28 15,-9 6-26-15,-6 2 55 16,-2 4 8-16,-1 0 1 15,3-4-1-15,12-2 2 16,5-10 26-16,9-2-27 0,3-2-18 16,4-4 10-16,3 2-265 15,17-14-747-15</inkml:trace>
  <inkml:trace contextRef="#ctx0" brushRef="#br0" timeOffset="91789.2">25284 8093 1262 0,'-3'-4'602'0,"1"2"-401"0,0-2-105 0,0 2 51 0,2-2-29 0,0 2 14 15,0 0 3-15,0-4-37 16,0 2-10-16,0-2 1 16,0 0-49-16,0-4 64 0,-2 2-73 15,4 0-19 1,-2-4 33-16,0 4-22 0,0-4-14 16,-2 4-9-16,-3-2 10 15,-2 2-20-15,1-1 10 16,-5 0-26-16,-1 0 26 15,-3 4 0-15,-1 1-5 16,-1 0 4-16,-2 8 2 16,2 1-4-16,-3 9 3 15,-3 19-9-15,-4 10 9 16,10 16 0-16,3 13 1 16,16 6-7-16,17 7 20 15,5-4-23-15,12 4 9 16,4 3 0-16,3-4 10 15,-4 1-10-15,-3-11 6 16,-3-6-6-16,-8-8 1 0,-3-2 1 16,-4-5-2-16,-9-8-29 15,0-8-7-15,-7-3-84 16,-6-8-103-16,-6-6-76 16,-3-6-214-16,-45-2-257 15</inkml:trace>
  <inkml:trace contextRef="#ctx0" brushRef="#br0" timeOffset="92022.01">24922 8821 1822 0,'7'-2'450'0,"7"-2"-356"0,8-6 64 0,14 0 8 0,8-2 22 0,1 2-116 16,1 0-35-16,2-2 5 15,-9-3-42-15,-1 8-67 16,-9-1-296-16,14-14-556 16</inkml:trace>
  <inkml:trace contextRef="#ctx0" brushRef="#br0" timeOffset="92271.04">25569 8456 2163 0,'2'4'331'16,"0"4"-238"-16,5 12-39 15,4 12 24-15,0 10 36 16,7 9-97-16,-5-1-11 16,1-2-5-16,3-8-1 15,-7-10-56-15,-1-8-116 0,-5-8-151 16,-17-6-50 0</inkml:trace>
  <inkml:trace contextRef="#ctx0" brushRef="#br0" timeOffset="92505.45">25500 8365 1981 0,'0'3'602'0,"0"-3"-518"15,2 4 0-15,-2 2-56 16,2 6 8-16,0 4-36 16,-2 0-103-16,0 0-345 0,-4 6-1008 15</inkml:trace>
  <inkml:trace contextRef="#ctx0" brushRef="#br0" timeOffset="92837.18">25849 8207 1953 0,'0'-6'558'0,"0"2"-366"15,2-6-166-15,4 4 25 0,-2 0 73 16,0 4-41-16,-2 4-15 16,3 6-68-16,3 8 0 15,8 10 76-15,7 12-60 16,3 5-15-16,5 7 18 16,3 2-19-16,2-4 6 15,-3-2-6-15,-6-4-61 16,-5-6-5-16,-13-3-224 15,-9-8-294-15,-33 9-472 16</inkml:trace>
  <inkml:trace contextRef="#ctx0" brushRef="#br0" timeOffset="93054.55">25865 8440 1997 0,'9'-4'339'16,"5"2"-243"-16,12-2 78 15,3-4-69-15,4 2-47 16,1-2-29-16,-2-2-29 16,-3-2-81-16,-4-4-207 15,29-40-302-15</inkml:trace>
  <inkml:trace contextRef="#ctx0" brushRef="#br0" timeOffset="93280.67">26197 8025 1045 0,'0'4'1171'0,"7"2"-1005"15,-1 12-103-15,7 8 105 16,10 6-46-16,-1 4-52 16,8 0 12-16,3-2-81 15,-2-2 7-15,2-6-8 16,-1-1-17-16,-8-5-28 16,-3-4-193-16,-11 9-357 0</inkml:trace>
  <inkml:trace contextRef="#ctx0" brushRef="#br0" timeOffset="93620.35">26252 8278 1557 0,'4'-7'581'0,"2"-1"-435"16,7-8-80-16,10-4 117 15,-1 0-35-15,4-2-76 16,3-2-1-16,0 0-71 16,2 2-11-16,-2 0-138 15,27-30-427-15</inkml:trace>
  <inkml:trace contextRef="#ctx0" brushRef="#br0" timeOffset="94454.22">26783 8083 1892 0,'5'-2'479'0,"6"0"-441"0,5 0 23 16,3-6 14-16,4 0 0 15,-3 0 12-15,-1-4-30 16,0 2-33-16,-4-4-21 16,-3 2 15-1,-6-4 5-15,-4 8-23 0,-4-2-17 16,-2 4 17-16,-10 6 1 16,-6 3 8-16,-4 15-9 15,-10 9 0-15,3 9-30 16,6 6 20-16,10 0-65 15,15 0-2-15,18-8-35 16,8-8 22-16,12-5 22 16,5-10 37-16,1-8 25 0,-4-8 6 15,-1-7 0-15,-10-6 7 16,-4-2 1-16,-2-8-8 16,-7 0 0-16,4-2 1 15,-9 0-26-15,0-2 25 16,2 4-68-16,-3-3-1 15,0 4-10-15,-3 3 43 16,-3 6 30-16,4 6 6 16,-2 6 10-16,-4 2-10 15,-2 4 13-15,-4 1 98 16,0 2-37-16,-4 3 32 16,-3 3-25-16,-4 5-70 15,-9 11 53-15,1 7-64 16,1 0-5-16,6 4 5 15,6-2 0-15,10-6-1 0,6-4-5 16,7-8 6 0,3-6 2-16,6-10-1 0,2-8 4 15,5-8 31-15,0-8-25 16,-2-4-5-16,-4-4 27 16,-8-4 3-16,-1 4 114 15,-10-4-56-15,-4-3-17 16,-9-5 1-16,2-6-41 15,-4-10-17-15,1 4-8 16,0 6 3-16,3 7 34 16,7 14-49-16,0 8 1 15,3 12 29-15,3 3-25 16,-2 6-5-16,6 11-8 16,3 12-14-16,10 8 13 15,1 18 9-15,5 3-53 0,5 8-70 16,-1-4-202-1,52 77-279-15</inkml:trace>
  <inkml:trace contextRef="#ctx0" brushRef="#br0" timeOffset="94805.56">26063 9575 689 0,'16'-12'944'0,"-1"-2"-752"0,24-18-83 0,9-2 100 0,10-6-46 0,9-4-1 0,4-3-31 0,3-1-31 15,2 0-7-15,-2 2-36 16,-10 5-55-16,-8 4 26 16,-16 9-28-16,-15 7-202 0,-12 13-288 15,-51 34-287-15</inkml:trace>
  <inkml:trace contextRef="#ctx0" brushRef="#br0" timeOffset="94971.09">26044 9733 2114 0,'0'0'541'0,"8"0"-462"16,11-6-1-16,25-14 39 15,22-12-3-15,15-16-21 16,10-10-91-16,3-3 23 15,-7 2-50-15,-10 0-14 16,-6 3-415-16,54-90-1047 0</inkml:trace>
  <inkml:trace contextRef="#ctx0" brushRef="#br0" timeOffset="96475.98">28068 8067 1785 0,'0'0'583'0,"0"0"-483"0,0-2-77 0,2 4 41 0,6 4 1 0,1-2 103 15,7 2-71-15,7-2-35 16,6-2 25-16,-2-2-63 16,2 0 3-16,0-4-27 15,0-2 16-15,0 0-34 16,-6-2-28-16,-8 6-200 15,-11 4-74-15,-8 10-208 16,-63 66-262-16</inkml:trace>
  <inkml:trace contextRef="#ctx0" brushRef="#br0" timeOffset="96637.19">28080 8356 1664 0,'4'-2'354'0,"5"-1"-169"16,11-1-46-16,3-1 56 15,3 1-34-15,1-5-40 16,0 4-41-16,4-1-64 16,-7-1 28-16,-1-3-44 15,-6 6-156-15,-1-4-305 16,-1-32-1406-16</inkml:trace>
  <inkml:trace contextRef="#ctx0" brushRef="#br0" timeOffset="99171.15">28993 8043 1655 0,'-2'0'272'0,"2"0"-115"0,0 0-107 0,0 0 23 0,0 0 20 0,2 0-1 15,-2-2 25-15,5 0-54 16,-5 2-39-16,2 0 57 16,-2 0-50-16,0 2-1 15,3 0 9-15,3 12-28 16,5 12 97-16,11 22-42 15,3 20-56-15,2 12 44 16,-3 6-52-16,0-7-2 0,1-13 0 16,-5-14-16-16,-4-14 15 15,-2-16-67-15,-10-16-43 16,-2-20 111 0,-8-14-37-16,-8-14 22 0,-6-8 6 15,-5-2 18-15,-1-2 0 16,-8-2-9-16,1-1 0 15,0-7-3-15,6 0 3 16,4-6-18-16,12 1 3 16,11 8-35-16,11 4 43 0,12 7-29 15,4 6 33 1,6 8 2-16,2 16 1 0,1 12-2 16,4 18-4-16,-2 14 6 15,0 10 56-15,-5 11-28 16,-4 2-14-16,-11 0 68 15,-7-5-49-15,-8-2 0 16,-12 4-24-16,-11-2 0 16,-7 0 20-16,-2-6-29 15,-5-1-29-15,1-12 8 16,2-9-109-16,2-6-58 16,0-13-272-16,-29-50-515 15</inkml:trace>
  <inkml:trace contextRef="#ctx0" brushRef="#br0" timeOffset="99654.42">29450 8029 1622 0,'-2'2'249'0,"0"-4"-193"0,-1 2-41 0,1 0 43 0,0 0 31 0,0 0 94 0,0-3-80 15,4 3-31-15,0-5 26 16,2-3-47-16,3 0-32 15,2-7 13-15,4 4-25 16,4-1 80-16,4 3-54 16,6 5-25-16,6 8 58 15,5 9-27-15,5 9 1 16,-3 11-11-16,-5 4-19 16,-8 3 33-16,-7-4-43 15,-11 0 0-15,-7-12 29 16,-4-6-29-16,-2-10 8 15,-5-6 34-15,-7-8-35 16,-1-12 73-16,-1-8-80 16,-1-12 1-16,6-8 32 0,7-6-33 15,6 0-4 1,6-1-14-16,9 5-108 16,10 6-74-16,54-30-551 0</inkml:trace>
  <inkml:trace contextRef="#ctx0" brushRef="#br0" timeOffset="100021.53">30150 8008 1741 0,'4'-1'641'0,"3"-3"-578"0,6-6-54 15,5 2 33-15,-4-2-41 16,-4-2 30-16,-1-4 63 16,-4 1-20-16,-2 1-34 15,-3 3-17-15,-5-1-14 16,-7 5 72-16,4 4-61 16,-6 4-19-16,-6 8 22 15,-6 9-14-15,-8 8-8 16,1 14-1-16,2 2 2 15,8 4-1-15,10 0-1 16,8-8-31-16,17-8 31 0,7-6-45 16,12-8-30-16,6-10 16 15,5-8-68-15,0-3-38 16,59-42-451-16</inkml:trace>
  <inkml:trace contextRef="#ctx0" brushRef="#br0" timeOffset="100686.95">30559 7816 294 0,'-15'14'1739'16,"-3"8"-1482"-16,-15 22-133 15,-1 7-88-15,5-1 0 0,14-4 32 16,8-10-41-16,16-10-11 16,7-10-16-16,8-10 0 15,10-16 2-15,3-10-1 16,6-16 0-16,-1-10 24 16,-2-4-11-16,-11-7-14 15,-2-1 9-15,-9 0-9 16,-11 0 99-16,-12 2-63 15,-9 0-14-15,-9 2-2 0,-12 1-1 16,-5 8-5 0,1 8 19-16,1 7-24 0,7 14 79 15,10 2-88 1,5 8 7-16,10 4 13 0,4 8-20 16,4 14 0-16,4 18-1 15,6 18 1-15,8 15 24 16,12 5-24-16,5-4-1 15,7-4 0-15,4-10 1 16,-4-10-9-16,1-12-25 16,-5-11 19-16,-5-17 7 15,1-10 8-15,-7-4 0 16,0-12 6-16,-2-8-5 16,-3-5 22-16,-2-5-23 15,-6 2 0-15,-5-6-8 0,-2 4 8 16,-2 4-3-16,-5 10 3 15,0 12 6-15,-2 8-6 16,-2 4 0-16,4 12 0 16,5 10 20-16,1 12-19 15,11 10-1-15,1 0 21 16,7-3-19-16,-1-11 11 16,3-9-13-16,-2-5-49 15,-7-11 49-15,-3-5-217 16,-9-30-478-16</inkml:trace>
  <inkml:trace contextRef="#ctx0" brushRef="#br0" timeOffset="100870.25">30910 7570 2635 0,'4'-2'354'0,"3"2"-277"0,3 0-44 0,7 2-6 0,-2 2-27 0,3-3-75 0,2 2-191 16,35-3-661-16</inkml:trace>
  <inkml:trace contextRef="#ctx0" brushRef="#br0" timeOffset="101275.42">31484 7686 2634 0,'-6'22'315'0,"-1"6"-261"16,-7 26 27-16,3 5-81 15,5-1 0-15,8-15 10 16,11-7-1-16,7-14-9 15,9-11-3-15,5-13-63 16,-1-10 66-16,3-12-78 16,-3-10 18-16,-4-3 53 15,-11-5 7-15,-9-2 50 16,-7 0-50-16,-4-4 9 16,-5-2 60-16,-6-2-59 0,-3 0 14 15,1 6 9 1,3 16-1-16,6 11 61 15,2 15-72-15,4 4-12 0,-7 13 19 16,7 12-28-16,7 11 0 16,1 8-7-16,11 3-4 15,10-11-43-15,2 0-144 16,-2-8-301-16,24 26-157 16</inkml:trace>
  <inkml:trace contextRef="#ctx0" brushRef="#br0" timeOffset="101421.45">31633 7706 2712 0,'23'-12'314'16,"8"-2"-181"-16,21-12-133 16,5-4-114-16,-6-4-176 15,41-54-399-15</inkml:trace>
  <inkml:trace contextRef="#ctx0" brushRef="#br0" timeOffset="102161.63">32032 7854 2665 0,'21'-4'469'15,"-4"-1"-437"-15,14-6-32 16,0-3-20-16,-8-6-13 16,-5-2 17-16,-9-2 13 15,-3 2-41-15,-4 2 26 16,-4 10-57-16,-2 4 24 16,-5 6 0-16,-9 8 51 15,-1 12 4-15,-8 8-3 16,0 8-1-16,9 3 87 15,9-2-70-15,13-5-16 0,12-7 5 16,16-10 0 0,10-11 22-16,9-9-28 0,9-12 0 15,-5-6 16-15,-1-5-16 16,-9 1-6-16,-12 3-3 16,-11 0-45-16,-12 6 38 15,-10 4-115-15,-10 4-55 16,-9 8 89-16,-2 6 41 15,-10 8 44-15,4 4 11 16,2 2 2-16,6 2-19 16,7-8 18-16,6 3-56 15,1-6 50-15,5 1-46 16,0-2-16-16,5-6-52 16,-1 1-10-16,4-6 95 15,-2-3 20-15,3-2 15 0,-1-2 35 16,2-2 17-1,-4 1 55-15,1-2 25 0,-3-1-15 16,0 2 18-16,-1-2-50 16,4-2-46-16,-5-2 42 15,-2 4-37-15,2 4-2 16,-4 4 4-16,-2 8-26 16,-6 8 47-16,4 4-50 15,-1 10-17-15,3 4 54 16,6-2-52-16,9-2-2 15,7-10 0-15,2-2 7 16,9-6-37-16,-5-8 14 16,1-2-55-16,-8-8 35 0,-1 2-19 15,-7-4 32 1,-2 2 17-16,-7 2-37 0,0 4-19 16,-9 8-188-16,-37 26-303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4:00:24.327"/>
    </inkml:context>
    <inkml:brush xml:id="br0">
      <inkml:brushProperty name="width" value="0.05292" units="cm"/>
      <inkml:brushProperty name="height" value="0.05292" units="cm"/>
      <inkml:brushProperty name="color" value="#FF0000"/>
    </inkml:brush>
  </inkml:definitions>
  <inkml:trace contextRef="#ctx0" brushRef="#br0">16528 17209 1489 0,'0'0'324'0,"-2"0"-141"0,2 0-30 0,0 0-60 0,0 0 12 0,2 0-37 0,-2 0-29 0,0-4 63 0,0 4-45 0,0 0-15 16,0-4 18-16,-2 4-20 15,4 0 28-15,-2 4-53 16,-2-8-14-16,2 4 59 0,-6-4-43 15,-5-6-16-15,-7 0 14 16,-1-6-5-16,-8-7 40 16,-4 5-32-16,-7-4-18 15,-5 3 64-15,1-8-63 16,-2 5 11-16,-5 0-2 16,-5-4-8-16,-8 2 1 15,-9-6-3-15,-17 2 0 16,-3 2-17-16,-5 4 17 15,3 8 0-15,8 6-6 16,-2 0 12-16,3 2 12 16,-3-2-18-16,4 4 0 15,0 2 9-15,2 4-9 16,0 2-6-16,4 4 6 0,-2-2 0 16,-2 2 9-16,-7 4-9 15,-3-6 0-15,2 2 3 16,8 2-3-16,6-2-6 15,3-4 5-15,-6 0 1 16,-2 2-3-16,-5 2 3 16,-7-2 0-16,2 6-8 15,-5-2 8-15,-5 2-6 16,-2-2 5-16,-2 4 2 16,-4-2 4-16,-1-2-5 15,5 2 0-15,1 2-6 16,14 0 6-16,6 2-12 15,4 2 4-15,0-8 16 16,-6 4-20-16,-2-1 12 16,-6-4 0-16,-3 0-3 15,-4-1 3-15,-6 2-6 0,-4 8 5 16,1 0-8-16,4 4-12 16,3 0 21-16,8-4 0 15,9-4 13-15,3-6-13 16,2-4 0-16,-1 0-1 15,2-2 3-15,0 6-5 16,4 0 3-16,3 2-14 16,1 8 4-16,4-4 10 15,1-2 0-15,0-2-1 16,2-2 2-16,-1-4 17 16,-1 6-18-16,-1-2-15 0,2 2 6 15,-1 8 0-15,3 0-7 16,-1-2 16-16,4 7 0 15,-8-4 4-15,1-2-4 16,-6 1 0-16,-3 4 12 16,7-8-12-1,2 8 8-15,-1-4-16 0,5 0 16 16,-7 4-13-16,8 6 5 16,5-2 0-16,7 0 1 15,9 2-1-15,2-2-2 16,15-4 2-16,4-4 0 15,11 0-9-15,2-5 9 16,0 5-18-16,1 5 18 0,-5 8 0 16,3 5-7-16,2 4 6 15,4 0 2-15,2 4 1 16,2-2-2-16,0 2-28 16,5-8 27-16,2 4 1 15,9-9-12-15,6 5 10 16,10 4 2-16,5 0-3 15,2 6 3-15,-3-4-6 16,-7-3 6-16,-6-6 1 16,-6-7-1-16,-3-6 0 15,0-8 0-15,-1 2-8 16,8-6 8-16,4 6 0 0,8-3 0 16,7 5 8-16,8-2-8 15,0 4 0-15,0 0 0 16,6-6-19-16,-1-2 19 15,4-6-2-15,5 0 2 16,5-8 0-16,2 0-1 16,12-8 1-16,4 2 0 15,4 0 6-15,0 2-6 16,-7 4 0-16,-7 4 6 16,-6-2-5-16,-13 4-1 15,-2-2 0-15,-12-2 0 16,-1 0 3-16,-1 2-3 15,2-4 0-15,1 4 9 16,-1 0-9-16,3 2 0 16,5 4 0-16,5 2 0 15,7 6 8-15,4 4-8 16,-3-2 0-16,-1-6 2 0,-8-4-1 16,-1-8 4-16,-1-6-5 15,-1-2 0-15,10-2 18 16,6-2-18-16,7 4 0 15,6 2 15-15,9 12-14 16,5 10 22-16,7 4-23 16,-3 4 0-16,-7 0 29 15,-3-4-29-15,-3-8 0 16,-8-2-5-16,4-8 11 16,-2-4 7-16,-2 0-13 15,6-6 0-15,2 6 2 16,2 0-2-16,1 2-2 15,-1 4 2-15,4 6 1 0,-4 2 14 16,0 4-15-16,-4-2 0 16,-5-4 2-16,-9-4-2 15,0-8 0-15,-6-4-1 16,3-4 2-16,0 2 8 16,1 4-9-16,2-6 0 15,3 6 5-15,2 0-5 16,-7-4-6-16,5 2 6 15,-3-2 0-15,3 0 5 16,3-2-5-16,6 4 0 16,-1-2-4-16,-2-4 4 15,-1 0-10-15,-6-8 10 0,-9-5 0 16,1 5 20-16,-3 0-20 16,3 4 0-16,-5 0 0 15,0 12 0-15,-2-2-3 16,-4 8 3-16,4-8 1 15,-9 4 14-15,0 2-15 16,-3-10 0-16,2-2 4 16,-4-4-4-16,5-4 0 15,0-4 0-15,4 0 1 16,1 2 23-16,2 2-24 16,2 8 0-16,-5-2-3 15,-2 10 3-15,-4-6-1 0,-2 6 1 16,-3-2 0-16,3-2 13 15,-3 2-13-15,5-4 0 16,3 1 20-16,2 2-19 16,2 4-1-1,-3 1 4-15,-4-4 4 0,0 7 7 16,-9-12-15-16,-5-1 0 16,0-8 1-16,-2-8 0 15,-2-6 0-15,5 0-1 16,1 0 6-16,1 0 11 15,-3 6-17-15,-2 2 0 16,-4-2-2-16,-2 7 2 16,-5-4 0-16,-7-4-6 15,-1-1 6-15,-10-8-9 0,-9-10 9 16,-13-8 0-16,-13-12-22 16,-10 2 22-16,-8-7-24 15,-5 3 9-15,-6 6 9 16,0 8-5-16,-7 8 11 15,-3 10 0-15,-10 0 20 16,-9 8-19-16,-6-3-1 16,-3 7 0-16,-6-2 13 15,0 2-13-15,2 2 0 16,10 12 0-16,12 6-12 16,13 16 12-16,11 10 0 15,8 10-1-15,13-2 1 16,8 0-15-16,11-8 15 15,9 0-103-15,5-8-28 16,4-2-200-16,0 28-280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2:45:50.100"/>
    </inkml:context>
    <inkml:brush xml:id="br0">
      <inkml:brushProperty name="width" value="0.05292" units="cm"/>
      <inkml:brushProperty name="height" value="0.05292" units="cm"/>
      <inkml:brushProperty name="color" value="#FF0000"/>
    </inkml:brush>
  </inkml:definitions>
  <inkml:trace contextRef="#ctx0" brushRef="#br0">15375 16186 1526 0,'0'0'247'0,"-2"0"-113"0,2 0-73 0,-2 0-29 0,2 0 67 0,2 0-20 0,-4 4-46 0,4-4 77 0,-2 0-73 15,0 0-19-15,0 0 5 16,0 0-23-16,0 0 59 16,0 0-45-16,-2-4-13 15,2 4 51-15,0 0-34 16,0 0 12-16,0 0-17 16,0 0-2-16,8 4 15 15,-2-4-26-15,2 0 0 16,3 0 28-16,5 0-27 15,4 0-1-15,2 0 0 0,1 0 15 16,4-4-6-16,0 0-9 16,-4-2 0-16,2 2 3 15,-5 4-3-15,0-8 0 16,-4 4-8-16,-3 4 19 16,1-6-11-16,-8 6 0 15,-2-2 0-15,-4 2-15 16,0 2 15-16,0-2-29 15,-2 0 16-15,2 0-32 16,-2 0 36-16,-4 2-24 16,-6-2-29-16,-7 4 35 15,-6 0-73-15,2 4 28 16,-4-4 24-16,8 6-15 16,-6 4 55-16,1-6-4 15,3 6 12-15,2-6 27 0,-2 6-10 16,8-8-10-16,2 2 11 15,2-4-18-15,7 0 40 16,4-8-40-16,0 4-14 16,5-4 2-16,2 4 12 15,4-6 0-15,10 4-6 16,1 0 20-16,3-6-7 16,-3 2-7-16,5 2 0 15,0 0 17-15,2-4-17 16,-4-6 1-16,0 4 6 15,-4-2-1-15,-4 2 17 0,-5 2-23 16,-5 0 0 0,-5 4 19-16,0 4-10 0,-4 0 24 15,0 0 0-15,-4 2 11 16,4-2 32-16,-2 0-37 16,0 2-38-16,-1-2 55 15,3 0-56-15,0 0-8 16,-2 0 8-16,0 0-35 15,0 0 16-15,0 0-65 16,0 0-23-16,-1 4 38 16,-2-4-106-16,-19 4-167 15</inkml:trace>
  <inkml:trace contextRef="#ctx0" brushRef="#br0" timeOffset="3567.07">10253 11141 775 0,'0'0'515'0,"0"0"-439"0,0 0-7 0,0-2 12 0,0 0 5 0,-2 0-34 16,2 0-25-16,-2 0 78 16,2 2-76-16,0-2 13 15,0 0 34-15,0 2 7 16,-2 0-20-16,2 0-8 16,-2 2-49-16,-4-2 60 15,6 2-66-15,0-2 0 16,0 2 5-16,0 4-4 15,6 8 9-15,-2 6-10 16,0 6 0-16,3 8 21 16,-3 6-21-16,0 1 0 15,2-4 2-15,-4-1-2 16,-2-7 0-16,2-8-7 16,-2-4 2-16,0-11-2 0,0-2 7 15,0-6 0-15,0 0 0 16,0-4 0-16,-4-11-23 15,-2-1 4-15,2-7 19 16,-3-1-9-16,5-3 9 16,-2 1 0-16,0 0 13 15,2 5-5-15,-4 2 1 16,4-1 6-16,0 4-5 16,0 2 50-16,0 6-58 15,-1 2-2-15,3 4 36 0,0 4-18 16,-2 2-14-1,2 6-4-15,0 2 0 0,2 12 8 16,3 6-8-16,-1 1 0 16,6-2 0-16,-4-11 0 15,-2-1 0-15,1-10 0 16,-5-3 1-16,2-4 28 16,-2 0-23-16,0-4 21 15,-4-6 7-15,-1-8-28 16,-1-6-6-16,-4-2 0 15,6 0 0-15,-3 0 3 16,7 4-3-16,-2 10 0 16,0 6 31-16,0 8-10 0,0 2-20 15,2 2-1 1,0 8 0-16,0 4-1 16,2 10 1-16,2 8-24 15,1 0-18-15,-3 4-228 0,-11 33-623 16</inkml:trace>
  <inkml:trace contextRef="#ctx0" brushRef="#br0" timeOffset="6985">19819 16026 175 0,'0'0'1395'0,"-3"0"-1177"0,3 0-167 0,-3 4-12 0,3-4-11 0,0 0 1 16,3 0 26-16,-3 0-47 15,0 0-7-15,0 0 22 16,0 0-17-16,0 0 19 15,0-4-25-15,3 8-42 16,-1-4-94-16,2 8-570 0</inkml:trace>
  <inkml:trace contextRef="#ctx0" brushRef="#br0" timeOffset="9068.29">24793 14985 1652 0,'-4'0'237'0,"-2"0"-131"0,-4 4-49 0,1-4-31 0,-1 0 47 0,0 0 40 0,4 0-35 16,-1 0 1-16,3 0-7 16,-1 0-19-16,1 0 4 15,-1 2-32-15,0 2-11 16,-3 10 29-16,-3 10-43 16,-5 8 17-16,3 14 19 15,1 6-14-15,4 11 19 16,5 5-35-16,6 8 9 0,5 4 34 15,6 8-48-15,3-7 38 16,2-5-6-16,1-10-25 16,9-8 5-16,4-12-13 15,5-11 0-15,8-12-7 16,6-10 7-16,8-13-15 16,3-13-57-16,5-13-141 15,-3-6-300-15,84-72-1230 16</inkml:trace>
  <inkml:trace contextRef="#ctx0" brushRef="#br0" timeOffset="9715.7">25297 15488 997 0,'0'-2'907'0,"2"4"-631"0,1-4-183 0,1 2-81 0,5 0 36 0,2 0 28 16,5 0 7-16,4-4-32 15,0 2-45-15,2-6 60 16,-5-2-59-16,-1 2-7 15,3-4 24-15,-9 2-22 16,-3-4 14-16,-1-4-16 0,-1 4 0 16,-10-2-3-1,1 2 3-15,-7 4-19 0,-3 2 19 16,-7-2 0-16,-4 10 0 16,-2 2 0-16,-2 10 0 15,4-2-12-15,1 8 12 16,4 8-5-16,4 0 5 15,5 14 11-15,9-4-4 16,7 4-7-16,13-3 1 16,1-7 14-16,10-2-15 15,0-10-3-15,5-6 3 16,1-2 1-16,-2-10 22 16,-1-4-17-16,0-4 3 15,-1-2 9-15,0-8-18 0,-5 4-99 16,1-4-93-16,-2-3-186 15,22-33-770-15</inkml:trace>
  <inkml:trace contextRef="#ctx0" brushRef="#br0" timeOffset="10393.19">25822 15222 1767 0,'0'0'308'0,"0"0"-137"0,6 4-132 0,-2 0 3 0,2 6 10 16,1 2 64-16,-3 6-77 15,-2 2-3-15,-2 6 24 16,-4 2-23-16,-5 6-1 15,-7 6-24-15,-3 0 5 16,-1-4-1-16,0 0-16 16,4-9-1-16,7-9-7 15,3-9 8-15,3 0-28 16,3-9-46-16,5-5-47 16,8 0 59-16,3-8-20 15,10-5-11-15,3-8-26 0,4-2-31 16,2-4 15-16,-7 6-30 15,-1-6 12 1,-5 2 110-16,-1-2-2 0,-6 6 43 16,-4 4 2-16,-2 0 60 15,-5 4 68-15,-4 5 19 16,0 4-63-16,-2 3 37 16,0 2-58-16,0 4 2 15,0-4 2-15,0 4-35 16,-1 0-14-16,0 0-5 15,1 0-4-15,0 0 42 16,-2-4-50-16,1-1 0 16,-1 4 22-16,0-3-10 0,2 4 19 15,-3 0-8 1,0 4-17-16,-4 10 33 0,1 8-40 16,-1 10 0-16,-3 12 25 15,10-2-5-15,4 0-10 16,12-4-10-16,4-4 9 15,6-10-40-15,3-6 31 16,4-6-89-16,1-6 7 16,-3-8-74-16,2-2-23 15,0-10-128-15,50-42-560 16</inkml:trace>
  <inkml:trace contextRef="#ctx0" brushRef="#br0" timeOffset="10983.81">26346 15204 1389 0,'-2'18'538'0,"0"4"-345"0,2 18-110 0,7 4-59 0,8 2-18 0,6-2 19 15,2-4-25-15,4-4-10 16,4 0 10-16,-4-5 0 16,-2 1 0-16,-5-10-1 15,-7 1 7-15,-4 0-6 0,-4-5 0 16,-5 2 0 0,-5-10 2-16,-2 4 8 0,1-6-2 15,-10-8 10-15,3 0-18 16,-5-10 50-16,-6-6-37 15,1-4 22-15,1-10 16 16,-3-6-23-16,6-13-9 16,5-5-19-16,1-4 0 15,13-4-18-15,4 8 0 16,9 4-42-16,3 8 42 16,-1 10-7-16,8 8 1 15,-5 7 24-15,5 9 0 16,-6 4 11-16,3 12-11 0,0 5-9 15,-2 13 9-15,-5 10 1 16,-1 8 0 0,-8 2-1-16,-2 0 12 0,-2-6 39 15,-2-6-5-15,-2-8-10 16,-3-3 41-16,-2-8-17 16,-2 3-23-16,-5-1 2 15,1-8-37-15,-4 4 46 16,0-12-48-16,1 2-5 15,0-6-7-15,5-7-86 16,4-8-223-16,2-68-529 16</inkml:trace>
  <inkml:trace contextRef="#ctx0" brushRef="#br0" timeOffset="11917.61">26682 15348 1391 0,'0'0'573'0,"3"2"-387"0,4 0-60 0,2 2-54 0,9 4 13 0,-3-4-16 16,8 2-43-16,-4-6 53 16,4-6-52-16,-1-2-15 15,1-6 35-15,-4-4-31 16,1-2 1-16,-4 0-5 16,-5-5 1-16,-4 2 11 15,-7-5-24-15,0 3-3 16,-2 3 2-16,-5 8 1 15,1 4-1-15,-6 10-11 16,-5 6 11-16,-4 16-11 16,-6 9 12-16,3 13-2 15,2 6 2-15,10-2 0 16,10-4-1-16,11-8 0 16,9-4-18-16,9-6 0 15,6-12-16-15,3-10-8 0,-1-8 43 16,1-6-10-16,-3-8 10 15,-4-2-1-15,0-4 18 16,-6-8 16-16,1-6-29 16,-6 2-2-16,4-4 26 15,-10-2-27-15,-1 8 0 16,-9-1-2-16,-4 11 2 16,-3 6-16-16,-6 6 15 15,-7 8-30-15,2 6 28 16,1 2-8-16,1 2-20 0,10 0 9 15,4 5-32 1,6 0 44-16,11 1-34 0,3 6-25 16,9-5 38-1,9 5-27-15,1 0-27 0,1-4 51 16,-1 4 9-16,-8 0 18 16,-2-4 6-16,-3-2 0 15,-6 2 14-15,-4-6-14 16,2-2 1-16,-8-4 29 15,2 4-13-15,-3-14 61 16,-3 2-39-16,2-6 15 16,0-8 24-16,-3-2-39 15,1-4 7-15,1-9-17 16,-4 3-17-16,1 5 8 16,0 2-20-16,-1 9 0 0,-3 8 3 15,-3 8 6-15,3 6-9 16,-4 12 27-16,2 7-26 15,0 7 43-15,2-1-44 16,4 1 0-16,5-7-6 16,4-5 6-16,5-6-48 15,-3-2-3-15,1-8-64 16,2-4-19-16,-7-12-160 16,12-26-264-16</inkml:trace>
  <inkml:trace contextRef="#ctx0" brushRef="#br0" timeOffset="12100.13">27451 14933 1769 0,'-4'0'578'0,"4"0"-287"0,-2-2-180 0,2 4-92 0,6 0-19 16,2 0-6-16,9 6-6 15,3-4-106-15,9 4-206 16,53 20-152-16</inkml:trace>
  <inkml:trace contextRef="#ctx0" brushRef="#br0" timeOffset="12633.05">27839 15284 1745 0,'5'0'285'15,"5"-4"-42"-15,6 0-173 16,7-10-44-16,6-3 71 16,-2-1-58-16,-6-4-24 15,0 3-15-15,-10-4 18 16,-7 1-3-16,-4 4-15 15,-2 0 0-15,-3 10 54 16,-3 4-12-16,-6 12-22 0,-1 10-10 16,-3 13 2-16,-2 5 5 15,6 5-17 1,10 0 0-16,8-7-23 0,10-10 13 16,13-6-59-16,9-10 19 15,8-8 40-15,7-6 4 16,3-8 6-16,-3-2-44 15,-6-12 43-15,-3 2 1 16,-5-4 0-16,-6 3-2 16,1 8 10-16,-12 2 10 15,0 7-18-15,-7 6 0 16,-2 8 48-16,3 2-19 16,-1 6 1-16,5 11 18 15,7-1 28-15,4 0-4 0,4-8-70 16,5-4 10-1,0-8 15-15,-5-9-27 0,0-4-20 16,1-7-23 0,-5-4-104-16,4-4 4 15,-6-1-158-15,14-43-214 0</inkml:trace>
  <inkml:trace contextRef="#ctx0" brushRef="#br0" timeOffset="12967.12">28789 14873 2074 0,'2'4'544'0,"0"6"-332"0,7 4-128 0,7 12 24 0,3 2-68 0,6 6-40 15,4-2 57-15,0 8-51 16,-4-4 2-16,-1-1-5 16,-9-4 13-16,-6 6-31 0,-13-5 15 15,-14 4-118 1,-20-2-47-16,-11 2-311 0,-17-6-34 15,-129 28-729-15</inkml:trace>
  <inkml:trace contextRef="#ctx0" brushRef="#br0" timeOffset="15751.65">12007 5865 1409 0,'0'2'235'0,"-2"-2"-182"0,-3 0 11 0,1 2 22 0,-1-2 16 0,0 2-54 16,-1 0-32-16,-3 0 25 15,5 0 10-15,-1-2 18 16,2 2-20-16,-3 4-48 15,2-2 56-15,-5 6-57 16,-1 10 0-16,0 10 15 16,-1 14 4-16,-1 13-4 15,1 1 9-15,5 4-22 0,4 0 43 16,2 2-45-16,4-1 0 16,5-1 15-16,1-4 48 15,6-6-49-15,0-8-14 16,8-14 12-16,1-4-3 15,2-10-9-15,2-4 0 16,2-2 7-16,0-8-7 16,0-4-142-16,40-30-368 15</inkml:trace>
  <inkml:trace contextRef="#ctx0" brushRef="#br0" timeOffset="16634.03">12308 6020 618 0,'-10'1'1118'0,"1"6"-992"0,-9-1-76 0,-1 3-38 0,-4 4 75 0,6-1-30 15,1 2-32-15,1-6 23 16,5 4-13-16,6-6-20 16,2 2-15-16,6 0 4 15,3 0-16-15,11 0 12 0,6 4-15 16,10-4-4-16,6 2 19 15,-1-6-38-15,4 2 22 16,-3 2 14-16,-4 2 1 16,-9 2 1-16,-7 4 0 15,-11 0 0-15,-3-2 15 16,-8 4 22-16,0-1 7 16,-7-4 11-16,-3 3 41 15,-7 0-67-15,1-2-23 16,-9 0 34-16,1-6-16 15,1-3-16-15,-2-5-8 0,7-3-12 16,1-3 10 0,7-2-217-16,7-2-16 15,24-34-586-15</inkml:trace>
  <inkml:trace contextRef="#ctx0" brushRef="#br0" timeOffset="17366.96">12672 5957 1414 0,'-4'0'584'0,"0"-2"-521"0,-3 2-19 0,-1 2 106 0,-2 2-78 0,-1 5 13 16,-2 5-83-16,-3 5 11 16,5 7 5-16,7 6-18 15,2 3 3-15,4-7-9 16,4-4 12-16,3-8-3 16,2-4-3-16,3-6 0 15,-1-4 36-15,1-4-35 16,3-2 8-16,1-6 1 15,5-8 2-15,-4-6 20 16,2 0-32-16,-6 0 0 16,-4 6 20-16,-6 4-14 0,1 7-5 15,-6 7-1-15,0 0-4 16,0 0-16-16,5 4 13 16,2 3 5-16,2-1 2 15,4-2 0-15,5-3-22 16,-1-6 16-16,3-9-9 15,-1-8-3-15,0-9 15 16,-3-5-14-16,-5-6 7 16,3-2 2-16,-8-2-4 15,-3-2 12-15,-10 4 0 16,-13 0-26-16,-5 4 17 16,-6 1-10-16,-3 7 19 15,5 8 1-15,10 8 44 16,5 6 11-16,5 6-40 0,7 2 83 15,0 2-99 1,4 2-4-16,0 6-13 0,11 6 5 16,3 10 12-16,11 14 8 15,7 4-1-15,3 5 22 16,5-1-29-16,1-2 7 16,-3 2 7-16,0-4-14 15,-7-6 0-15,-4-6-1 16,-8-8 2-16,-3-7-22 15,-5-4 11-15,-5-4-140 16,2-7-62-16,-1-7-34 16,28-57-246-16</inkml:trace>
  <inkml:trace contextRef="#ctx0" brushRef="#br0" timeOffset="18433.93">13259 5600 1552 0,'-5'2'261'0,"-4"0"-169"0,1 4 40 0,-4 7-35 0,-1 9-61 15,0 8 54-15,3 2-55 16,6 6-20-16,2-6 31 0,6 2-34 16,8-8-11-1,3-4-1-15,1-6 6 0,4-6 7 16,-2-6-13-1,-3-4 0-15,3-4 4 0,-3-8 5 16,-1-8-3 0,1-6-6-16,-3-6 12 0,-5-4-28 15,-5 2 16-15,-4 4-39 16,-3 6 38-16,-4 10-41 16,2 6 1-16,1 8-2 15,-1 8-2-15,3 8 43 16,0 8-8-16,6 6 5 15,4-4-5-15,11-4 10 16,4-8-9-16,6-6 8 16,2-6 1-16,-2-6-6 15,2-10 6-15,0-2 0 0,-10-8 16 16,-1 0-16-16,-7-4 0 16,-7-1 6-16,-6 4-6 15,-4-1 32-15,-11-2-16 16,-6 3-14-16,-4 5 28 15,2 4-30-15,-1 8-20 16,1 6-5-16,10 4-5 16,4 2 28-16,9 8-50 15,6 2-31-15,13 8 35 16,15 2-37-16,5 2-7 16,8-4-26-16,5-1 4 15,0-3 84-15,2-7 15 16,-6 2 15-16,-9-8 42 15,-6-2 70-15,-3-6-34 0,-8-1 14 16,1-7-43-16,-6-1 32 16,-3-6-28-16,-2-5-32 15,-3-3 75-15,-5-3-69 16,-2-2 0-16,-2-5 0 16,-5 8-26-16,-1 4 11 15,-2 6-12-15,4 8-8 16,-1 2-23-16,3 8 11 15,2 0-46-15,2 4 20 16,0 4 11-16,4 2 26 16,5 6-12-16,2-6 6 15,4 2-1-15,2-4 7 0,-2-4-9 16,1-4 10-16,-6-4 7 16,-1-2 0-16,3-4 1 15,-6-4 0-15,-1-2 21 16,1 0-21-16,-2-4 0 15,-1 6 17-15,-1 6 13 16,1 6 10-16,-1 8-32 16,5 12-8-16,12 12 76 15,3 20-62-15,10 12-13 16,5 12 17-16,8 5-16 16,7 5 10-16,3-6-12 15,-8-8 0-15,-13-16-14 16,-16-13 14-16,-14-14 0 15,-14-6 60-15,-7-7-9 0,-5-10 27 16,-7-12 8-16,0-6-37 16,0-14 94-1,2-11-80-15,7-6-51 0,6-8 4 16,10-1-14-16,16-4-2 16,5 4-27-16,12 0-116 15,7 2-67-15,44-57-129 16</inkml:trace>
  <inkml:trace contextRef="#ctx0" brushRef="#br0" timeOffset="18771.34">14257 5109 1844 0,'11'-2'212'0,"-2"2"-124"0,13 2 181 16,7 6-139-16,2 14-44 0,10 16 23 0,1 10-37 15,4 11 0-15,-3 3-66 0,-5 4 11 16,-11 2 8-16,-12 0-25 16,-10-2-85-16,-21 1-136 15,-91 83-383-15</inkml:trace>
  <inkml:trace contextRef="#ctx0" brushRef="#br0" timeOffset="19467.36">12526 6724 1778 0,'0'1'366'0,"-2"-1"-290"0,0 0-29 0,2 0 76 0,2-1-21 16,-2 1-51-16,6-3-51 15,3-3 0-15,5-4 41 16,10-4-41-16,2-6 0 16,8-4 1-16,1-2 0 15,6-4-1-15,1 0-15 16,1 0-164-16,-5 4-98 15,20-12-322-15</inkml:trace>
  <inkml:trace contextRef="#ctx0" brushRef="#br0" timeOffset="19650.73">12599 6878 1703 0,'2'0'214'16,"0"-2"-115"-16,12 0 27 15,6-7 89-15,13-9-11 16,14-7-87-16,9-8-41 16,7-4-37-16,1-4-33 15,1 3-6-15,-5-4 0 16,0-4-306-16,44-71-833 16</inkml:trace>
  <inkml:trace contextRef="#ctx0" brushRef="#br0" timeOffset="22867.14">23889 15458 1286 0,'0'0'311'0,"0"0"-143"0,-2 0-72 0,2 0-42 0,-2 0 7 16,2 0 35-16,0 0 27 15,0-4-39-15,0 0 35 16,0 8-79-16,2-4 14 16,0 0-3-16,-2 0-19 0,2 0 19 15,-2-4-27 1,0 4-23-16,2 0 45 0,3-4-46 16,1 4 0-16,8-2 17 15,1 0-8-15,8 0 18 16,2-2-27-16,-2-6 0 15,-2 6-32-15,-5 0-13 16,-1 0-144-16,-1 0-102 16,3 4-239-16</inkml:trace>
  <inkml:trace contextRef="#ctx0" brushRef="#br0" timeOffset="23050.9">23942 15611 1617 0,'0'-4'298'0,"5"2"-103"15,4-2-111-15,6-4 60 16,3 2-87-16,5-1-57 16,-2-3-70-16,42-34-271 15</inkml:trace>
  <inkml:trace contextRef="#ctx0" brushRef="#br0" timeOffset="34785.82">15233 16749 504 0,'0'0'661'0,"2"-4"-473"0,-2 3-103 0,5-7 56 0,-5 3 29 0,0 5-41 16,2-4-50-16,-4 3-4 16,2 1 45-16,0 0-40 15,0-3-31-15,0 3 8 16,-5 3 2-16,5-3 4 16,0 1-32-16,0-1-25 15,-2 4 26-15,2 1-32 16,2 3-18-16,3 10 18 15,1 4 1-15,1 6 10 16,4 2-11-16,2-6 0 16,6 2 0-16,-7-4 0 15,5-4-4-15,-9-4 3 0,-1-2 1 16,1-6 0 0,-2-2 0-16,0 0 1 0,1-4-16 15,-3 0 15-15,0-4-24 16,0-4 24-16,2-2 10 15,2-8 3-15,-1-4-13 16,4 0 0-16,0 0 3 16,-2 0-3-16,2 4 0 15,1 4 0-15,-2 0 0 16,-1 6-7-16,3 2-10 16,-1 2 1-16,-3 8-10 15,2 2 11-15,-2 2-6 0,-1 2 20 16,5 2 1-1,-6-2-1-15,-2 2-7 0,1-2 5 16,-3-6-14-16,-2 0 17 16,2-4 0-16,-2 0 2 15,2 0 8-15,-2-4-10 16,2-4-1-16,4-2 1 16,2-8-4-16,3-4 4 15,1 4-41-15,1 1 19 16,2 3-32-16,-1 9 28 15,-1-3 26-15,3 3 0 16,-5 5-18-16,3 9 33 16,1 0-15-16,-4 4 35 0,2 1-7 15,2 4-5-15,-1-4-23 16,-5-2 12 0,3-2 13-16,-4-2-25 0,-3-8 0 15,-1 0 15-15,0 0 0 16,-1 0-9-16,-1 0 5 15,1-8-11-15,1 0 59 16,0-6-59-16,1 4 0 16,1-8 7-16,-1 6-7 15,-1-2-1-15,1 5-14 16,-1 4 15-16,1 1-22 16,-3-1 22-16,2 5-17 15,1 0 16-15,4 0-6 0,0 9 4 16,-1-4-6-1,6 8 18-15,1 1-12 16,4-2 3-16,0 6-34 0,2 2 34 16,-6 0-12-16,3-6-9 15,-7 0 8-15,-2 0-70 16,0-6 31-16,-5 0-113 16,-2-2-304-16</inkml:trace>
  <inkml:trace contextRef="#ctx0" brushRef="#br0" timeOffset="35217.11">15119 16495 1643 0,'-2'-4'335'0,"2"4"-80"0,-2 0-32 0,2 0-124 0,0 0-27 0,0 0 12 16,0 0-36-16,0 0-36 15,2 0-12-15,0 4-4 16,3 0-23-16,3 6-66 15,8 6-209-15,47 20-421 16</inkml:trace>
  <inkml:trace contextRef="#ctx0" brushRef="#br0" timeOffset="36169.07">15944 16736 1382 0,'2'0'303'0,"-2"0"-127"0,0 0-106 0,2-5 31 0,-4 5-37 0,2 0 8 16,0 0 23-16,-2 0-25 15,4 0-10-15,-2 0 23 16,-2 0-70 0,2 0 53-16,2 0-66 0,0 5-5 15,5 8 5-15,7 10 24 16,3 13-5-16,3 16 25 16,0 6-43-16,2 6 40 15,-4-2-41-15,4-8-6 16,-6-5 6-16,-5-13 0 15,-2-6 0-15,-2-12-1 16,-3-8 1-16,-4-6 3 16,0-4-3-16,0 0 0 15,-6-8-12-15,-6-2 12 16,-1-12-28-16,-9-14 17 16,-1-4 11-16,-3-10-19 0,4-7 19 15,-3 3-27-15,12-4 16 16,1 4-4-16,6 14-1 15,10 0 16-15,-2 9 0 16,8 8-18-16,1 0 18 16,1 5-37-16,11 10 37 15,-3 4-14-15,7 8 14 16,-1 4-1-16,-1 15 10 16,0-1-4-16,-5 10-4 15,-3-6 5-15,-5-2 35 0,-8 2-40 16,-2-8 18-1,-4 0 10-15,-4 4-19 0,-4-4 42 16,-5-4-52-16,1 2 0 16,-1-6 12-16,-1-2-12 15,3-8 0-15,-1 0-18 16,1-8-102-16,2-2-82 16,7-2-74-16,11-24-514 15</inkml:trace>
  <inkml:trace contextRef="#ctx0" brushRef="#br0" timeOffset="37117.74">16333 16686 1795 0,'-2'0'454'0,"2"0"-277"0,-2 0-33 0,2 0-74 0,0 0 31 0,0 0-52 16,2 0-43-16,-2 0 34 0,0-3-40 15,2 3-16 1,-2-2 14-16,2 2 4 0,-2 0 16 15,6 0-18-15,-6-4 0 16,2 4 22-16,-2-4-22 16,2 4-7-16,0 0 6 15,-2 0 1-15,0 0 9 16,0 0-9-16,-2 0-15 16,2 0-8-16,-2 4 1 15,2 10-16-15,2 4 37 16,-2 17 2-16,4-3 11 15,-2 0-12-15,5-2-10 16,5-6-4-16,1-8-22 16,2-2-12-16,1-6 15 15,-1-6-37-15,-1 2 43 0,-3-10-21 16,5-2 12-16,-6-6 24 16,1-2 0-16,-1-4 4 15,-2-6-2-15,-3 4 20 16,-3-4 8-16,-2 2-18 15,-2 2 6-15,0 4 18 16,-5 5-24-16,5 5 1 16,0 6-3-16,2 4 14 15,0 1-24-15,2 10-4 16,7 1 16-16,-1 4 0 16,6 5 0-16,-1-5-2 15,5-6 2-15,-3-2-27 16,1-6 18-16,-5-4-11 0,-1-4 20 15,1-6 15-15,2-2-3 16,-4-11-11-16,4-4 11 16,-4-12-3-16,3 1 9 15,-6-6-18-15,-2 0 7 16,-4 0 29-16,-2 0-34 16,-4 8 14-16,-1 0-4 15,-2 14-3-15,2 3 27 16,3 10-36-16,0 0 8 15,1 4 17-15,3 5-25 16,0 5-25-16,0 0-5 16,7 8 24-16,-1 19 6 0,8 13 0 15,-3 7 7 1,4-2-1-16,6-2-6 0,1-2-7 16,5 2 5-16,0-3-17 15,-3-4 4-15,-2-2-66 16,-6-15-9-16,-3-8 25 15,-6-10-56-15,-1-2-19 16,-6-14-70-16,-13-38-432 16</inkml:trace>
  <inkml:trace contextRef="#ctx0" brushRef="#br0" timeOffset="37270.07">16667 16601 1690 0,'0'-4'357'0,"5"-4"-70"0,9-2-152 0,5-12-63 0,15 0 0 0,6-6-51 0,4 2 20 16,1-4-41-16,2 6-41 15,-2-6-160-15,39-61-602 16</inkml:trace>
  <inkml:trace contextRef="#ctx0" brushRef="#br0" timeOffset="38318.33">17425 16641 1445 0,'-2'0'371'0,"2"0"-103"0,-2 0-95 0,4 6-101 0,3 6-50 0,1 15 19 0,10 10 35 16,-1 8-74-16,6-9 10 16,-4 2 30-16,-1-14-41 0,-1-12 23 15,-3 2 4-15,-8-10 1 16,0-4 32-16,-4 0 7 15,0-4-4-15,3-4 68 16,-1-10-93-16,0-6-22 16,0-10 22-16,-2-2-32 15,-2-5 25-15,0 5-32 16,0-4 0-16,2 8-8 16,-3 10 8-16,1 4-69 15,0 10-61-15,2 8-145 16,7 4-308-16</inkml:trace>
  <inkml:trace contextRef="#ctx0" brushRef="#br0" timeOffset="39518.14">17831 16605 1767 0,'-5'0'448'0,"3"0"-361"16,-4 0 17-16,1 0-71 16,2 6-3-16,-3 6-8 15,-5 2-7-15,1 12 24 0,-2 6-39 16,3-1 18-16,1 1 21 15,4-6-39 1,4-6 0-16,0-4 5 0,2-6-4 16,0-2 12-16,4-8-13 15,-2 0-3-15,3-8-27 16,1-2 30-16,6-8-13 16,-3-8 1-16,3-6 12 15,-1-3-5-15,-7 7 5 16,-1 2 0-16,-3 12 9 15,-2 6-9-15,-2 8-15 16,-1 0-1-16,3 8-20 16,0 6 22-16,3 8 14 0,-1 6 0 15,5-2 11-15,2-3-11 16,2-5-21-16,2-10 21 16,-4 2 12-16,0-10-3 15,3 0-3-15,-6-6 7 16,3-2 62-16,-1-10-51 15,6-4-4-15,-3-5 35 16,-5-1-29-16,-2-2 14 16,-4-2-40-16,-6 2 8 15,0 6 16-15,-1 2-24 16,-6 8-15-16,4 6 9 16,-2 4-21-16,2 0-27 15,-2 8 7-15,4 0 19 0,1 10 5 16,3 4 5-16,6 0-21 15,5 4 29-15,11 0-20 16,0 0 4-16,8 0-16 16,4-4-24-16,-2 0 59 15,2-8-35-15,-2 3 22 16,-4-5 20-16,0-3 6 16,-6 4 33-16,1-5-22 15,-4-4-7-15,2-4 46 16,-2 0-32-16,-1-6-15 15,3-3 27-15,-5-5-6 16,3-4 10-16,-3-6-40 16,-2 2 1-16,-1 4 50 15,-6 4-42-15,-2 10-8 16,-2 2 41-16,0 8-18 0,-2 2-24 16,0 4-3-16,0 10 3 15,4 0 8-15,0 8-8 16,4-4-8-16,7-4 8 15,-1-4 5-15,1-5-5 16,3-4 0-16,-5-5-3 16,1 0-21-16,1-5 24 15,-3-4-76-15,0-5-14 16,-4-4-5-16,-3-4 16 0,-3 4-29 16,-3-12 25-1,-1 4 70-15,0 2-34 16,-2 6 47-16,4 0 21 15,-2 6 24-15,2 4 32 0,0 2-13 16,2 6-23-16,-2-4 38 16,2 4-46-1,0 4-16-15,0 0-2 0,2 6 0 16,2 2 18-16,2 2-26 16,0 4 8-16,0 0 39 15,-1 0-37-15,1 0-8 16,5 0 27-16,-4 4-26 15,2-4-4-15,0-4-6 16,-3 2-35-16,4-11-12 16,-6 0-98-16,-4-1-101 0,-2-4 66 15,-23-22-344 1</inkml:trace>
  <inkml:trace contextRef="#ctx0" brushRef="#br0" timeOffset="39718.31">18182 16348 1759 0,'0'0'453'0,"3"0"-304"0,-3 3-109 0,5 2-30 0,1 4-10 0,7 1-171 15,23 2-290-15</inkml:trace>
  <inkml:trace contextRef="#ctx0" brushRef="#br0" timeOffset="40884.78">18660 16459 1816 0,'-5'0'380'0,"3"0"-241"0,-5 0-64 15,2 0-19-15,-1 0 4 16,0 4-18-16,-8 2-32 15,-2 10 80-15,0 16-45 16,-3 12-33-16,5 6 24 16,8 2-36-16,6-6-14 15,6-10 8-15,4-9-1 16,0-9-16-16,7-10-16 16,0-8-19-16,1-14 38 15,9-8-34-15,-1-13-24 16,-2-9 2-16,-3 2 55 15,-8-6 21-15,-4 8 3 0,-4 0 4 16,-5 8 1-16,-2 6-8 16,-4 8 0-1,2 12-6-15,0 8-66 0,-3 10 70 16,3 10-29-16,0 6-14 16,4 4 27-16,6-2-27 15,7-4-21-15,5-8 6 16,5-12 1-16,0-2 41 15,0-4 18-15,-3-6 0 16,-4-6 23-16,0-2 52 16,-3-4 57-16,-4-4 45 15,-2 0-84-15,-3-8 51 16,-2-2-68-16,0 0-44 16,-2-4 14-16,2 1-19 0,1 13-27 15,-6 8 0-15,3 10-27 16,-2 4 25-16,0 8-64 15,-2 10 42-15,-3 9 24 16,0 9 0-16,5 0-11 16,0-6-1-16,2-2-10 15,2-2 1-15,0-8 6 16,0-4-11-16,1-6 26 16,-1-4 0-16,-2 2 6 15,-2-6-12-15,2 0 18 16,0 0 19-16,0-6-31 15,5-2-50-15,1-10 19 16,9-4-23-16,3-10 1 0,7 6 2 16,0-6-13-16,-4 6 58 15,0 0 12-15,-1-1-2 16,-5 8 50-16,-4-8 6 16,-6 9 2-16,0-4 7 15,-8 0-32-15,-4 4 50 16,0-4-51-16,-1 4-13 15,-1 8 25-15,0-2-24 16,4 6-9-16,1 2-15 16,2 6-5-16,2 6 4 15,-2 14-21-15,2 6 16 16,2 14 6-16,2 4 0 16,8-6-5-16,-1 1 5 0,4-1-16 15,3-10-4-15,0-2 7 16,-3-10-11-16,6-6 18 15,-6-6 7-15,7-6-1 16,-1-6 5-16,0-6 11 16,-2-2 25-16,-4-4-41 15,-6 0 0-15,-6 6-13 16,-1 6 11-16,-7 2-52 16,1 8 5-16,-1 14 46 15,-4 6 3-15,5 6 0 16,4-2-20-16,6-2 20 15,6-8 0-15,3-6-37 16,3-8-19-16,4-6-80 16,-2-8 20-16,5-8-52 15,2-12-25-15,24-74-392 16</inkml:trace>
  <inkml:trace contextRef="#ctx0" brushRef="#br0" timeOffset="44502.59">7423 10100 875 0,'0'0'198'0,"0"0"-128"0,0 0 62 0,0 0-28 0,0 0 1 0,-2 0 15 0,0 0-41 16,2 0-16-16,-4 0 23 16,2 0-56-16,-8 0 33 15,4 4-50-15,-5 4-11 16,-3 11 26-16,-1 4-2 16,-4 12 8-16,7 5-2 15,-2 2-23-15,7-2 58 16,5-6-67-16,4-4-12 15,2-6 12-15,6-4 2 16,3-8-2-16,1-10 0 0,5-4 1 16,2-8 13-16,1-8-14 15,0-2 0-15,0-8 3 16,-7 0-3-16,-1-5 11 16,-1-3-11-16,-3 0 9 15,-6-1-6-15,-4 5-3 16,-4 5-15-16,-6 11 14 15,-3 8 1-15,-1 8-13 16,-1 4 7-16,-5 7-30 16,3 7 34-16,-4 3-82 0,-1 41-201 15</inkml:trace>
  <inkml:trace contextRef="#ctx0" brushRef="#br0" timeOffset="45404.21">7735 10082 1279 0,'-4'-2'536'0,"4"0"-467"0,-2 0-41 0,0 0-10 0,4 2 71 0,-2 0-67 15,-2 2-21-15,2-2 29 16,0 2-15-16,0 0 15 15,-3 2-5-15,3 10-1 16,0 2 69-16,3 10-93 16,-1 2 8-16,4-2-16 15,6-2 8-15,-3-2 0 16,1-8-1-16,2 1-24 16,1-9 13-16,-4-6-21 0,0-2-20 15,0-4 53-15,0-4 0 16,1-4-1-16,0-4-23 15,-4-3-38-15,1-1 40 16,-3 2-32-16,2 2-51 16,0 6 19-16,-4 8 1 15,0 7 17-15,0 4 41 16,1 9 27-16,1 6 12 16,0 5-12-16,6-4-30 15,5-2-36-15,1-11 21 16,1-6-22-16,6-8 23 15,-6-9-16-15,3-5 29 0,-3-5-4 16,0-8 5 0,-5-1 29-16,-4 0-26 0,-3-2 27 15,-5 0 23 1,-3 2-10-16,-5-2 4 0,-6 4-17 16,-1 0-53-16,1 2 32 15,-1-2 21-15,-1 3 47 16,7 1 37-16,3 4-62 15,1 4 32-15,0 0-12 16,5 4-34-16,-2 8 50 16,2 4 14-16,0 4-49 15,2 4 17-15,3 8 59 0,2 6 65 16,3 7-98 0,-1 5-18-16,7 5 9 0,-1 2-18 15,6 3-23-15,-1-2-13 16,3-2 14-16,-4 0-5 15,-1-4-12-15,2-2-3 16,-4-3 3-16,1-7 0 16,-7-4-2-16,-4-7 2 15,-4-3-81-15,-4-2-51 16,-33-6-433-16</inkml:trace>
  <inkml:trace contextRef="#ctx0" brushRef="#br0" timeOffset="45585.9">7864 10042 205 0,'0'-4'1509'0,"2"0"-1238"0,8-4-196 0,3-4-34 0,7-4 79 0,7 2-60 0,7-2-50 15,1 4-10-15,3-2-28 16,-5 4-92-16,50-26-489 15</inkml:trace>
  <inkml:trace contextRef="#ctx0" brushRef="#br0" timeOffset="46168.41">8400 10040 1750 0,'0'-2'277'0,"0"4"-185"16,4-2-59-16,2 6 46 15,10 8-23-15,2 4 58 16,6 10-78-16,-1 2-36 15,4 6 35-15,-1 0-35 16,3-1 1-16,-2-5-2 16,-9-2 2-16,-1-8 10 0,-7-4-11 15,-6-6-9 1,-4-6 9-16,-2-2 0 0,-2 0 7 16,-8-4 20-16,-3-4-19 15,-6-10 5-15,-6-8-13 16,-2-7 0-16,3-9 2 15,0 3-2-15,1-6-11 16,11-1 5-16,8 2-31 16,6 4 28-16,8 2-44 15,2 8 5-15,5 4 47 16,1 10-30-16,-3 3-17 0,3 8 37 16,-5 5 10-1,-3 10 0-15,4 2 1 0,-5 10 0 16,-5 0 51-16,-2 4-24 15,-2-4 5-15,-3-2 7 16,-4 0-38 0,-2-4 76-16,2-2-69 0,-5-3-7 15,1-4 28-15,3-3-29 16,-2-3-54-16,5-6-63 16,-1-7-230-16,3-44-405 15</inkml:trace>
  <inkml:trace contextRef="#ctx0" brushRef="#br0" timeOffset="46918.33">8732 9887 1703 0,'2'3'226'0,"-2"-3"-173"0,0 0 13 0,0 2-26 0,2 2 5 16,0 6 11-16,3 2-8 16,1 2 18-16,3 0-62 0,2 0 4 15,-2-4 38 1,0 0-29-16,-2-4 2 15,0-4 11-15,1 0-15 0,-1-4 42 16,2-4-31-16,2-4-26 16,0 0 51-16,3-6-51 15,-6 0 0-15,1 0 3 16,-5 2 3-16,0 8 18 16,-4 4-24-16,0 4 0 15,-4-2-20-15,4 2 8 16,8 2-22-16,-4 4 34 15,5 0-8-15,5 0-7 16,3-2-19-16,-3-4-22 16,3-4 29-16,1-10-21 15,-5-5 34-15,1-1 13 0,1-9 2 16,-4-4 25 0,-1-2-26-16,-2-6 0 0,-3 1 25 15,-5 0-14-15,-9-2 10 16,-3 2 3-16,-1-2-23 15,-5-2 42-15,5 4-43 16,5 2 2-16,-2 10 29 16,3 3-31-16,5 14 36 15,0 0 4-15,2 7-8 16,-2 2 22-16,2 0-54 16,0 8-54-16,2 2 48 15,7 16 4-15,0 10 2 16,2 7 8-16,5 3 2 15,1 2 8-15,6-2-18 16,2-2 0-16,-4-4-4 0,4-5 4 16,0-4-3-16,-7-11-5 15,-1-3-13-15,-3-9 9 16,-5-3-66-16,-3-2-93 16,-4-6-109-16,-15-28-242 15</inkml:trace>
  <inkml:trace contextRef="#ctx0" brushRef="#br0" timeOffset="47085.65">8932 9629 1526 0,'6'-12'379'0,"6"0"-280"0,7-10-30 0,13-4-18 0,5 2-1 0,2-1-7 0,1 3-34 16,0 1-9-16,2-1-144 15,38-36-790-15</inkml:trace>
  <inkml:trace contextRef="#ctx0" brushRef="#br0" timeOffset="48105.73">7627 10910 1715 0,'0'2'288'0,"0"0"-143"0,2 2-124 0,4 8 41 0,5 2 37 0,5 6-39 16,-3 5 3-16,3-6-56 15,-1 2 1-15,-1-9 53 16,-3-2-50-16,-3-4 2 0,2-4 29 15,-6-2-21 1,-1 0 20-16,-3 0-41 0,2-2 9 16,-2 2 54-1,2-4-63-15,0-6 36 0,2-10-5 16,1-10-23-16,2-9 4 16,0-3-12-16,3 0 0 15,-3 2 1-15,2 6-1 16,0 6-25-16,-2 6 2 15,-3 10-92-15,-2 8-79 16,0 6-130-16,10 20-241 16</inkml:trace>
  <inkml:trace contextRef="#ctx0" brushRef="#br0" timeOffset="49385.09">8130 10706 1360 0,'-2'0'518'0,"2"0"-323"15,-7 0-96-15,5 2 12 16,-3-2 27-16,2 0-39 15,-1 2-2-15,0 4-53 16,0-2-28-16,-3 8 64 16,-5 10-79-16,2 12 0 15,1 4 22-15,2 4-13 16,2-2 1-16,7-9-11 16,6-2 0-16,-2-7-2 0,5-4 2 15,1-9-13-15,-6-5 12 16,3-4 1-16,-5-2 13 15,6-6-13-15,3-6 11 16,-2-8 14-16,-2-7-25 16,0-3-27-16,-3-6 5 15,1 2-16-15,-5 2 31 16,-2 10-29-16,0 12 36 16,0 8-32-16,-2 4 29 15,2 2-61-15,0 6 31 0,4 6 30 16,3 8 1-1,4 2 2-15,3 0 0 0,6-8-19 16,2-2 19 0,3-8-41-16,-1-6 26 0,0-2 15 15,-1-6-3-15,-3-6 3 16,-3 0 0-16,0-4 6 16,-7-4-6-16,-1 0 0 15,1-4-12-15,-8 2 2 16,-4 2-19-16,-8 2-23 15,1 8-11-15,-1 4 61 16,-4 6-46-16,1 4 12 16,-1 2 23-16,1 4 11 0,2 2 1 15,6 0 1 1,8-2-8-16,8 2-16 0,4 2 24 16,12 2-28-16,2 2 22 15,4 0-4-15,8-2 10 16,-1 0 0-16,-1 2 1 15,-3-4 7-15,-5 2-8 16,-8-6 0-16,-3-4 1 16,-7 0 0-16,-7 0 0 15,0-4-1-15,-4-4 0 16,0 0 24-16,2-4-14 16,-1-6-10-16,-3-6 16 15,-3-4-7-15,1-2 2 0,0 4-11 16,0 8 1-1,0 2 39-15,0 10-40 0,2 2 0 16,-4 8-19 0,8 4 19-16,-2 8 24 0,2 4-24 15,5-2 6-15,1-4-9 16,2-8 3-16,-1-2-19 16,3-4 18-16,-5-4-5 15,-1-4 6-15,-1-2 0 16,0-2-23-16,-3-4 17 15,3-4-99-15,-5-2 8 16,0 0 4-16,-4 0-42 16,2 2 48-16,-2 0-17 15,2-2 35-15,0 4 62 0,-4-2 5 16,4 2 2 0,-3 5 72-16,1 2-9 0,2 1-3 15,0 4 43-15,-2-1-65 16,2 2 52-16,-3-2-65 15,1 3-23-15,0-1 50 16,2 1-17-16,0 0 10 16,-2 0 15-16,2 1-17 15,-3-1 34-15,3 0-46 16,0 3-7-16,0-3 24 16,-2 0-27-16,4 6-21 15,3 6 15-15,-1 8-8 16,6 6 50-16,0 0-57 0,1 0 6 15,3-2 6 1,1 0-12-16,-1-2-12 0,-5 0-18 16,-3-2-100-16,-6 1-53 15,-19 16-188-15</inkml:trace>
  <inkml:trace contextRef="#ctx0" brushRef="#br0" timeOffset="49636.88">8539 10628 712 0,'0'0'1406'0,"0"0"-1154"0,-2 0-174 0,2 0-50 0,2 0-28 0,1 1-37 0,2 2 16 0,6 1-236 15,13-4-373-15</inkml:trace>
  <inkml:trace contextRef="#ctx0" brushRef="#br0" timeOffset="50867.98">9067 10515 775 0,'0'-2'459'0,"0"0"-305"16,0-2 58-16,0 0-26 15,0 2-39-15,0-2-21 16,-2 2 18-16,0 2-2 0,0 0-68 16,0 2 29-1,-3 2-79-15,1 5-18 0,-2 9 6 16,-6 11-12-16,1 14 0 15,0-1 0-15,8 0 8 16,6-8-10-16,8-10 2 16,0-8-24-16,1-4 23 15,-4-6-19-15,3-6-28 16,-1-4 18-16,-2-8 30 16,3-4 4-16,1-8-4 15,-4-4 0-15,-3 4 3 16,-5 4 5-16,2 8-8 15,-4 8 0-15,2 5-45 16,0 12 36-16,4 3-12 16,2 6-8-16,6 4-52 15,3-4-33-15,1-8 14 0,0-8 43 16,-3-6 7-16,0-8 40 16,-4-8 10-16,3-6 0 15,-6-6 16-15,-1-4 8 16,-1-4 11-16,-4 0 19 15,0-1 0-15,-4-5 82 16,1-2-110-16,-3 2 55 16,0-6-9-16,-4 6-51 15,3 4-8-15,5 11 14 16,0 13-15-16,2 7-12 0,0 5 0 16,2 7-58-1,5 10 56-15,9 9 2 0,3 14 1 16,6 4-1-16,4 6 2 15,0-4 41-15,2-2-43 16,-4-6-6-16,0-6 6 16,-5-3 3-1,-9-9 3-15,-6-10-12 0,-3-2 15 16,-4-6 23-16,-4-6-22 16,-5-9-10-16,1 0 0 15,-6-10-15-15,3 1-32 16,7 2-7-16,1 0-82 0,8 2 41 15,6-2-26 1,7 2 2-16,-1-4 16 0,6 2-23 16,-3 0 27-16,-7-2 61 15,1 4 38-15,-8-8 95 16,-6 2-26-16,-4 0 24 16,-3-1 1-16,-6 4-28 15,0 2 0-15,-1 7 0 16,-1 3-6-16,5 8-4 15,6 6-56-15,-1 8-36 16,5 11 35-16,5 14-11 16,1 11 6-16,10 3-5 15,2-2 22-15,0-2-11 16,9-6 0-16,-3-8-26 16,-2-8 26-16,5-10 1 15,-7-6 5-15,5-8 64 16,-6-3 29-16,6-14 68 0,-5-5-76 15,3-4-20-15,-6-6 23 16,-3 2-56-16,-7 2-28 16,-5 10-10-16,-4 4 18 15,-1 10-6-15,1 6-12 16,-7 12 0-16,4 4 0 16,1 8 7-16,4 6-6 15,4-4-2-15,10-4 12 16,6-4-8-16,9-8-3 15,8-2-17-15,8-10 1 16,5-8-112-16,0-8-218 16,73-62-680-16</inkml:trace>
  <inkml:trace contextRef="#ctx0" brushRef="#br0" timeOffset="64003.24">15379 17576 1654 0,'-2'-4'289'0,"2"4"26"0,-2-2-102 0,0-2-73 0,2 4-31 0,0 0-61 16,0 0 39 0,0 0-48-16,0 0-12 0,0 0 36 15,-2 0-21-15,2 0-9 16,0 0-3-16,0 0-19 15,0 0 29-15,0 0-40 16,0 6-12-16,-2 10 12 16,0 12 2-16,-3 16 4 15,5 6-12-15,0 8 16 16,7-2-1-16,1-6-9 16,2-1-10-16,1-7 10 15,-1-8 0-15,0-2-4 0,-3-6-2 16,-3-8-34-16,0-8 25 15,-2-2-83-15,1 2-37 16,-1-10-7 0,-2 0-76-16,0 0-97 0,-11 0-58 15</inkml:trace>
  <inkml:trace contextRef="#ctx0" brushRef="#br0" timeOffset="64803.42">15377 17690 1274 0,'0'0'382'0,"-2"-4"-176"0,0 4-94 0,2 0 28 0,0-4-17 0,0 4-44 16,0 0-4-16,0 0-7 15,0 0 43-15,2 0-32 0,-2 0-8 16,-2 0 28-16,4 0-35 16,-2 0-17-16,-2 0-2 15,2 0-44-15,0 0 56 16,0 0-55-16,0 0-1 15,0 0 41-15,0 0-27 16,0 0-14-16,0 0 15 16,0 0-2-16,0 0 15 15,0 0-29-15,0 0 0 16,0 0 3-16,0 0-3 16,0 0 0-16,0 0-6 0,0 0 16 15,0 0-10 1,0 0 0-16,0 0 0 0,0 0-7 15,0 0 7 1,0 0-9-16,0 0 9 0,12 0 0 16,-1 0 6-16,9-4-6 15,-1 8 0-15,6 0 17 16,4-4-17-16,0 10 1 16,2-6-10-16,0 0 24 15,1-4-12-15,-1 4-3 16,-2-4 0-16,-4-4 3 0,-6 4-2 15,-3 0-1 1,-7 0 0-16,-1 0 10 0,-6 0-22 16,2 0 12-1,-4 0 0-15,-4 0-3 0,4 0 3 16,-2 0-39-16,2 0-46 16,0 4-130-16,-6-8-233 15,-14-8-481-15</inkml:trace>
  <inkml:trace contextRef="#ctx0" brushRef="#br0" timeOffset="65285.2">15427 17937 1382 0,'-2'0'333'0,"2"0"-99"0,0 0-90 0,0-4-13 0,0 4-32 0,0 0-27 16,0 0 31-16,4 0-31 0,2 0-19 16,3 0 67-1,9 0-33-15,0 0-21 16,6 4 4-16,3-4-47 16,6 4 38-16,1-4-47 0,2 0-7 15,0 0 32-15,-7-4-33 16,0 0-4-16,-8 4-2 15,-5-4 12-15,-5 4-11 16,-4 0-1-16,-4 0 0 16,-3 0-15-16,0 0 15 15,0 4-42-15,0-4-28 16,0 0-101-16,0 0-129 16,-16 0-511-16</inkml:trace>
  <inkml:trace contextRef="#ctx0" brushRef="#br0" timeOffset="66485.59">16050 17901 1664 0,'0'0'287'0,"0"0"-121"0,2 0-38 0,1 0-64 0,1 0-53 0,3 0 23 16,6 4-19-16,6 2 15 15,-2-6 59-15,1 4-65 16,-3-4 3-16,1 0 19 0,2 0-20 16,-2-4 32-1,4-1-41-15,-5-4-5 0,1 0 15 16,4 0-27-16,-6-4 0 16,1 3 3-16,-7 2-3 15,-2 2 24-15,-4-2-24 16,-2 1 0-16,-5-4 35 15,0 3-35-15,-1-2-7 16,-3-4 1-16,0 6 12 16,0 4-14-16,-2 4-4 15,-2 0 12-15,-1 0-9 0,-1 4 9 16,-3 0-6 0,3 6 5-16,-4-2 2 0,5-4 10 15,4 6-11 1,1 2 0-16,-5-2-6 0,6 4 6 15,-1 8-6-15,2 0-3 16,2 9 18-16,3-3 1 16,2 6-10-16,5-6 0 15,4-2 23-15,2-2-23 16,0-8 0-16,7-6 18 16,0 2-4-16,1-6 20 15,2-6-21-15,1-4-12 0,0 2 58 16,3-6-58-1,-1-2 5-15,5-2-12 16,-2-2-73-16,2 0-128 0,51-24-338 16</inkml:trace>
  <inkml:trace contextRef="#ctx0" brushRef="#br0" timeOffset="67503.61">16773 17758 1300 0,'-2'0'273'0,"2"-4"-51"0,-4 0-118 0,2 4-68 0,2-2 25 0,0 2-40 0,0-4 5 16,-2 4 52-16,-2 0 10 15,2-4 11-15,-3 0-36 16,1 4-28-16,0-4 50 16,-1 4-61-16,0 0 0 15,3 0 21-15,-2 4-16 16,-1-4 6-16,-5 8-35 16,-2-2 0-16,-3 10 22 15,-8 8-16-15,3 6 0 0,-2 6 20 16,4 0-10-1,5-5 17-15,1-3-33 0,8-6 11 16,4 0-10-16,2-8-1 16,5 2-19-16,4-2 18 15,-2-8 1-15,2 2-7 16,1-8 7-16,0 0 0 16,0-8 18-16,1-6-18 15,3 0 0-15,-5-8 20 16,0-4-14-16,1 2 7 15,-2-2-13-15,-3 4 0 16,-1-1 6-16,2 10-6 0,-6 4-7 16,0 4 1-16,0 0 12 15,0 5-12-15,1 0 4 16,-6 0-23 0,6 0-2-16,-1 6 22 0,6 2-4 15,2 6 9-15,-1 4 9 16,1 5 6-16,4-1-15 15,1 0 0-15,1 0-18 16,4-4 18-16,-4-4-17 16,2-2 16-16,-5-8-14 15,0 2 6-15,1-6-10 16,-5-6 16-16,1-2-3 16,2-10 6-16,3 4-5 15,-5-8-4-15,-1-4-7 16,-3 4 7-16,-2-1-26 0,1 1-5 15,2 4 28-15,-5-4-17 16,0 8-68-16,-2-4-110 16,-6-26-259-16</inkml:trace>
  <inkml:trace contextRef="#ctx0" brushRef="#br0" timeOffset="68339.23">17102 17357 1533 0,'0'0'313'0,"0"-2"-140"0,-4-2-13 15,4 4 28-15,-3 0-76 0,3 0-10 0,-2 0 27 16,2 0-37-16,0 0-19 16,0 0-5-16,0 0-50 0,0 0 69 15,0-4-71 1,0 8-10-16,2-8 24 0,-2 4-22 16,0 0 8-16,-2 0-16 15,2 4 12-15,0-4-19 16,0 0 7-16,0 0-29 15,-2 14 29-15,2 0 8 16,0 12 1-16,2 6-9 16,3 12 1-16,3-3 14 15,2 3-15-15,-4 0-8 16,1 2 8-16,-1-2 2 16,-1 0-1-16,2 2-1 15,-1-7 8-15,-1-2-7 0,1 2-1 16,0-7-1-1,0-2 0-15,-2-6 1 0,-2-6-1 16,5-6-6-16,-3-2 2 16,4-10-22-16,-2 4 27 15,5-8 0-15,5-2 9 16,1-2-9-16,-1 0-10 16,4-6 10-16,-6 0-55 15,-6 0 26-15,3-2-113 16,-9 2-97-16,-2-8-128 15,-21-37-295-15</inkml:trace>
  <inkml:trace contextRef="#ctx0" brushRef="#br0" timeOffset="68619.85">16944 17714 1214 0,'-2'0'615'0,"2"-4"-429"0,4 4-36 0,6-6-41 0,2-2 47 0,9-2-55 0,-2 6 25 15,6-4-77-15,-2-2 7 16,3 2 7-16,1-2-31 15,-1-2-31-15,5-2-2 16,4-4-117-16,0 0-155 0,43-36-455 16</inkml:trace>
  <inkml:trace contextRef="#ctx0" brushRef="#br0" timeOffset="70769.07">17621 17700 803 0,'0'0'497'0,"0"-4"-387"0,-2 0 2 0,2-2 13 0,0 2-38 0,0 0-20 16,0 0 26-16,0-2-27 15,0 2-18-15,-2 0 20 16,2 0 11-16,-2 4 62 16,2-4-70-16,-3 4-8 15,3 0 25-15,-2 0-44 16,2 0-19-16,0 0-8 0,0 0-8 16,-4 0-2-16,4 4-7 15,-2 4-1-15,0 6 1 16,-1 12 9-16,-2 6-3 15,7 8-6-15,1 0 1 16,0-8 2-16,7 3-3 16,-3-7-6-16,-1-6-8 15,4-4 14-15,-3 0-22 16,-1-6-2-16,3-6-30 16,2-2 46-16,-2 0-2 15,2-4-4-15,5 0 8 16,-7-4 6-16,1 0 0 15,0 2-10-15,1-6 23 0,-1 0-16 16,0-2 3-16,-1 2 0 16,1-2-1-16,0 2 1 15,-3-6-8-15,-3 6 2 16,0-6 12-16,-2 5-13 16,1-5 7-16,-1 6 0 15,1-6 13-15,1 9-13 16,-2-4 0-16,-2 0-7 15,2 0 16-15,-2 1-9 16,3-2 0-16,-3 2-2 16,0 4-14-16,0-6 16 0,2 10-26 15,-2-4 26 1,0 0-5-16,2 0-1 0,-2 2 6 16,2-2 0-1,-2 0-10-15,0 0 10 0,0 4-24 16,0-6 23-16,0 2-31 15,2 0 26-15,-2-4 6 16,-2 6-69-16,2-6 68 16,-2 4-10-16,0-4 10 15,2 6-5-15,-2-2-2 16,-1 0 2-16,1 4-15 16,0-4 3-16,-5-6 5 15,5 10 13-15,-1-8-33 16,1 4 18-16,2 4 10 15,-2-6 4-15,2 6 1 0,0 0-26 16,-2 2 25-16,2-2-47 16,0 4-2-16,0 0-23 15,0 0-122-15,9 14-134 16</inkml:trace>
  <inkml:trace contextRef="#ctx0" brushRef="#br0" timeOffset="71389.14">18111 17634 1592 0,'-2'-4'275'0,"2"4"-23"0,0 0-62 0,2-2-86 0,-2 2-46 0,3 0-26 0,3 0-32 0,1 6 36 15,6-2-10-15,8 10-20 16,3 4 66-16,2 8-67 16,1 4-4-16,2 6-2 15,-4 0 3-15,-7 4-2 16,-7-12 0-16,-7-2-54 15,1-3 39-15,-10-9-50 16,-1-2-4-16,-6-6 26 16,-1-6-7-16,-9-2 49 15,2-6-18-15,-5-10 19 16,3 0 27-16,2-9-26 16,4 0 0-16,8-4 8 0,3-1 2 15,12 2-7 1,6 6-4-16,9 2-4 15,5 0-2-15,4 6 6 0,3 2-33 16,-5 4-8-16,4 2-38 16,-4 4-4-16,-2 0-61 15,-2 8-144-15,6 14-778 16</inkml:trace>
  <inkml:trace contextRef="#ctx0" brushRef="#br0" timeOffset="72119.89">18564 17768 1675 0,'-4'4'280'0,"4"-4"-71"0,-2 0-70 0,2 0-64 0,4 0-69 0,2 4 47 15,5 0-5-15,9 0 22 16,-1 2 23-16,7-6-24 16,-6 0 14-16,5-6-41 15,-1 2-36-15,-4-4 61 16,5-6-66-16,-5 4 0 15,5-6 15-15,-8-2-16 16,-3 4 16-16,-6 0-16 16,-5 6 0-16,-6-6-12 0,-1 6 12 15,-8 4-25-15,4-6 24 16,-3 6-18-16,1 4 19 16,-3-4-24-16,3 4 12 15,-2 4-12-15,-3 0 18 16,1 6-4-16,-3 6 10 15,-2 6 0-15,2 6 12 16,1-2-12-16,5 6 0 16,4-2 0-16,5 2 0 15,7-4-8-15,4-2 8 16,6 1 0-16,1-5 11 16,1 0-11-16,6-8 0 15,-5-6 51-15,1-2-41 16,-1-2-8-16,3-8 10 15,-6 0-12-15,7-2-48 0,-2-8-163 16,5-6-334-16,26-39-458 16</inkml:trace>
  <inkml:trace contextRef="#ctx0" brushRef="#br0" timeOffset="72804.13">19275 17602 1290 0,'0'0'361'0,"0"0"-154"0,0 0-72 0,0 0-15 0,0 0 14 16,0 0-41-16,0 0-36 16,0 0 102-16,-2 0-80 0,2 0 14 15,0 0-4 1,0 0-34-16,-3 0 8 0,3 0-42 15,-2 0-15-15,2 0 38 16,-5 0-44-16,-4 4 0 16,1 0 14-16,-3 2-13 15,-1 2 14-15,-1-4-15 16,1 2 0-16,2 2 12 16,-1 0-12-16,-3-2-3 15,3-2 2-15,0 10 2 16,-3-10 3-16,8 4-4 15,-1 2 0-15,5-6-26 16,2 6 26-16,2 2-22 16,3-2 22-16,3 6-1 15,8-6-5-15,2 8-8 0,6-4 14 16,1-2-12-16,4 2 12 16,-2-1-9-16,-3 0 9 15,0 1 1-15,-5 4 17 16,-6-4-18-16,-7-1 0 15,-4 1 9-15,-4-4-8 16,-2 2-1-16,-11-2 15 16,-8 2-6-16,-8 2 6 15,-5-2-15-15,-1-6 1 16,-2-6 31-16,6 0-32 16,4-4-14-16,5 2 8 15,6-6-112-15,-20-18-399 16</inkml:trace>
  <inkml:trace contextRef="#ctx0" brushRef="#br0" timeOffset="78303.75">21750 17357 1279 0,'-2'-2'335'0,"-1"-2"-83"0,1 4-117 0,0-4-14 0,2 4 29 0,0 0-64 16,0-4-25-16,2 4 49 0,-2 0-1 15,0 0 8 1,-2 0 12-16,2 0-58 0,-2 0 65 15,0 0-89-15,0 4-31 16,-1-4 19-16,1 4-25 16,0-4-10-16,-3 14 0 15,0 12 0-15,3 10 15 16,-2 14-15-16,8 3-2 16,3 1 2-16,0-8 0 15,2 2 0-15,4-4 0 16,1-8 1-16,-3 0 4 0,-3-1-5 15,0-8-11-15,0-4 4 16,-3-5 7-16,-3-4-21 16,2-6-5-16,-4-8-53 15,2 4 41-15,-2-4-82 16,0 0-54-16,0 0 0 16,-2-4-159-16,-7-28-325 15</inkml:trace>
  <inkml:trace contextRef="#ctx0" brushRef="#br0" timeOffset="78786.7">21745 17415 1617 0,'-2'0'288'0,"4"0"-27"0,-2 0-129 0,3-2-44 0,-1 2-43 0,0 0 38 0,5-4-38 15,0 4 25-15,4 0 43 16,5 0-34-16,1-4-14 16,1 0-1-16,4 4-38 15,2-4 64-15,5 4-83 16,0-4 1-16,0 2 10 15,0-2-18-15,-2 4 1 16,-2-4-9-16,2 0-13 16,-10 8 20-16,1-4-83 15,-9 4-65-15,-2 0-40 0,-5 2-60 16,-4 6-79 0,-38 38-444-16</inkml:trace>
  <inkml:trace contextRef="#ctx0" brushRef="#br0" timeOffset="79119.95">21832 17638 1221 0,'0'0'699'0,"-2"0"-422"15,2 0-97 1,0 0-102-16,0 4 21 0,0-8-57 16,2 8-13-16,1-4 64 15,1 0-2-15,10 0-4 16,-1 4 5-16,7 0-59 16,2-2 48-16,2-2-81 15,-3 4 12-15,1 0-2 16,-2-4-10-16,2 0-17 15,-1 0-36-15,-2 0-91 16,4-8-70-16,1-2-352 16,34-26-816-16</inkml:trace>
  <inkml:trace contextRef="#ctx0" brushRef="#br0" timeOffset="79853.2">22463 17616 256 0,'-5'0'1514'0,"5"0"-1142"0,-2 0-186 0,2-4-25 0,2 4-91 0,0 0-52 0,1 0 21 15,-1 0-28-15,7 0 20 16,4 0 43-16,3-2-17 15,6-2 42-15,0-4-53 16,3-2-32-16,-2 2 40 16,-2 0-38-16,-3-2-7 15,1 0-9-15,-6-2 14 16,-5 8 5-16,-3-2-19 16,-3 6 0-16,-2-4-3 15,-2 4 3-15,-1 0-27 0,-3-4 25 16,-3-1-37-1,-5 1 27-15,-1-1-3 0,1 1 8 16,-3-1-16-16,1 5 20 16,-3 5-8-16,-6 3 10 15,-4 2 2-15,2 8 5 16,-6 0-6-16,2 0 0 16,6 0 0-16,2 0 0 15,8-6-13-15,2-2 13 16,8 6 0-16,1-2-2 15,1 4 2-15,3 4 0 16,3 0 2-16,3 2-2 16,8-2 0-16,1 0-9 0,3 0 18 15,5-8 10 1,2-2-19-16,-4-6 8 0,4-2 35 16,-5-4-37-16,2-4 0 15,0-2-9-15,1 2 3 16,0-7-6-16,-2-4-142 15,-1 1-190-15,36-48-141 16</inkml:trace>
  <inkml:trace contextRef="#ctx0" brushRef="#br0" timeOffset="80854.62">23031 17576 1463 0,'-2'0'375'0,"2"0"-186"0,-6-4-14 0,2 4-49 0,2 0-79 0,0 0 37 0,0-2-44 16,0 2-34-16,-2-4 59 15,-3 4-34-15,-5 4-16 16,-5 2 0-16,-6 10-15 16,-8 8 22-16,-4 12-22 15,-1 4 1-15,7 0-1 16,5-4 0-16,13-6-15 16,6-4 15-16,5-8-18 15,7-8 12-15,2-6-9 16,1 1 9-16,9-10 6 15,1-3 0-15,2-2 1 16,0-12 8-16,3 4-3 0,-5-4 3 16,0 0-9-16,-6 4 0 15,-6 8 5-15,-4 6-5 16,-1 4-14-16,-3 0 13 16,6 10-11-16,-1 2 11 15,2 2 1-15,2 8 0 16,3 0-5-16,5-4 5 15,-5-4-16-15,5-1 16 16,-5-12-9-16,2 3 8 16,-3-8 1-16,3-2 0 15,-1-7 12-15,3-4-12 0,1-1 0 16,2-4-1 0,0-6 11-16,-3 2 4 0,-3-6-14 15,-1 2 0 1,-6 2 33-16,1 2-33 0,-3-4 0 15,-2 2 0-15,-2 1 6 16,2-4-6-16,-2-1 0 16,3 1-3-16,-3-1 3 15,0 6 0-15,0 0 0 16,0 4 4-16,-3 4 4 16,3 8 1-16,0 2-9 15,0 4 0-15,0 2-11 16,0 2 11-16,0 2-18 15,0-2 8-15,3 16 10 0,-3 8 12 16,5 10 15-16,-3 16-21 16,0-2 81-16,3 2-71 15,1-1-15-15,-2-5 17 16,3-6-17-16,0-8 5 16,2 0-6-16,-1-10 0 15,4 0-6-15,-3-6 6 16,-3-8-21-16,1-2-37 15,0 0-43-15,2-4-76 16,-3-4-180-16,3-28-432 16</inkml:trace>
  <inkml:trace contextRef="#ctx0" brushRef="#br0" timeOffset="81153.32">23140 17572 1349 0,'0'0'543'0,"0"0"-342"0,2-2-30 0,3-2-69 0,6 0-66 15,7-6 13-15,6-6-1 16,9-3-4-16,8 6 56 16,-1-5-74-16,4-1-26 0,-3 1 0 15,-1 2-106-15,0-2-277 16,34-32-1271-16</inkml:trace>
  <inkml:trace contextRef="#ctx0" brushRef="#br0" timeOffset="82536.92">23557 17588 1206 0,'-2'0'348'0,"2"0"-53"0,-2 0-163 0,2 0-39 0,0 0-7 0,0 0 1 0,0 0-11 16,-3 0-7-16,3 0-48 15,-2 6 60 1,-3 2-46-16,1 2 13 0,-3 8-5 16,5 4-14-16,0 4-4 15,4 6-25-15,0 2 6 16,7-2 8-16,-2-6-14 15,4 2-12-15,0-10 11 16,3 0 1-16,-3-10-1 16,-1-3-5-16,0-5 6 15,5-5 20-15,-3-3-20 16,1-6 0-16,1 4-7 0,-3-5-5 16,-3-4-3-1,1 5 15-15,-4-4 0 0,4 0 6 16,-5 4-6-1,-4 0 0-15,2 2 1 16,-2-2-1-16,0 6 0 0,0-2 0 16,-2 2 9-16,2 4 15 15,0-2-24-15,0 2-6 16,-2 0 6-16,2 4 1 16,0 0 0-16,0-4-1 15,0 4 9-15,0 0 8 16,0 0-17-16,2 0 0 15,-2 0 0-15,-2 0 0 16,2 0 2-16,0 0-2 16,0 0 9-16,0 0 0 0,0 0-9 15,0 0-8 1,0 0 8-16,0 0 1 16,0 0 1-16,2-6-2 0,-2-2 10 15,2 4 2-15,-2 0-12 16,0 4 0-16,0-4 11 15,2 4 4-15,-4 0-3 16,2 0-12-16,0 4 13 16,0-4 4-16,0 0-17 15,-2 0-21-15,2 0 19 16,2 8-10-16,2 6 12 16,3 12-7-16,5 6 14 15,3 4 13-15,3-2-20 16,2-2-6-16,-2-10 6 15,0-8 0-15,-3-1 0 0,-3-8-8 16,-1-1 16-16,2-4-35 16,-4 0 13-16,0-4-74 15,-3-1 11-15,1-8-67 16,2-1-111-16,-4-4 5 16,-3-26-739-16</inkml:trace>
  <inkml:trace contextRef="#ctx0" brushRef="#br0" timeOffset="83103.28">24045 17594 1687 0,'2'-2'240'0,"0"2"7"0,9-4-158 0,5 8-37 0,6 2 10 0,3 8-31 0,4 2 4 0,0 8 22 16,-3 2-56-16,-1 6 71 16,-8-2-53-16,-1 2-18 15,-11-10 17-15,-3 0-18 16,-4-8 0-16,0-2 0 15,-3-6-11-15,-1-6-1 16,-6 4-21-16,1-8-15 16,-3-6 15-16,1 1-9 15,3-12-10-15,0 3 25 0,4-6-51 16,1-6 70 0,5 4-77-16,5 2 4 0,9 6 28 15,5 0-5 1,3 2-7-16,3 2-10 15,-5 4-55-15,2 2-13 0,-8-2-7 16,5-2-1085-16</inkml:trace>
  <inkml:trace contextRef="#ctx0" brushRef="#br0" timeOffset="84136.9">24646 17531 1556 0,'0'0'313'0,"-2"5"-76"0,2-5-93 0,-2 4-109 0,-3 4 13 0,-1 6-38 16,4 4-9 0,-2 8 15-16,6-2-8 0,0 6 59 15,2 2-13-15,5 2-53 16,-3-2 40-16,4 0-41 16,-4-6 1-16,3 0-2 15,0-12 9-15,-4-4-8 16,-1-6 0-16,-4 0-5 15,2-4-2-15,1-4 14 16,-1 0-1-16,4-6-3 16,1-4 15-16,4-8 4 15,-2 0-22-15,0-4 0 16,0-6-11-16,6 2 11 16,-1 2-15-16,1 6 5 15,8 4-19-15,-4 4 20 16,6 6 5-16,-2 4-28 15,-1 12 31-15,-5 6-16 0,2 4 17 16,-4 4-1-16,-3 4 2 16,0-4 13-16,-3-4-14 15,-4-4 0-15,-2-4 21 16,-3-6-15-16,0-4 16 16,0 0 17-16,0 0-6 15,-3 0 66-15,3-4-34 16,-3-2-38-16,3-6 9 0,0-2-36 15,3-8-8 1,4-6-1-16,4 2-57 0,7 0 45 16,-3 8-24-16,5 4 33 15,-5 6 0-15,4 6 12 16,3 4-10-16,5 6 8 16,-1 6 4-16,8 0 21 15,0 2-23-15,-8-2 0 16,0 0-3-16,-1-2 3 15,-9 2-6-15,-7-4-10 16,-5 6 17-16,-6-2-16 16,-2 0 2-16,-5-2-130 15,-3-6-94-15,-17 6-221 16</inkml:trace>
  <inkml:trace contextRef="#ctx0" brushRef="#br0" timeOffset="84603.43">24706 17397 1722 0,'0'0'327'0,"-2"-4"-35"0,2 8-83 0,-2-8-101 0,2 8-2 0,-2-4-52 16,2 0-43-1,-2 0 34-15,2 0-45 0,0 0-12 16,2 0 11-16,0 0-140 15,0 0-174 1,2 8-436-16</inkml:trace>
  <inkml:trace contextRef="#ctx0" brushRef="#br0" timeOffset="86136.9">25562 17544 915 0,'0'0'308'0,"0"0"-131"0,0 0-33 0,-2 0 13 0,4 0-28 0,-4-4-84 0,2 4 42 16,2 0-64-16,-2 0 5 16,0 0 20-16,2 0-1 15,-2 0 28-15,0-4-11 16,0 4-28-16,0 0 63 15,0 0-61-15,0 0 5 16,0-5-2-16,-2 4-23 16,2 1 16-16,-2 0-34 15,2 0 1-15,2-4 0 16,-2 0-1-16,0-1-4 0,0 1 4 16,0 4 0-16,0-1 10 15,0-3-10-15,0 4 0 16,0-4 2-16,-2-1-2 15,2 5 0 1,0 0 6-16,-2 0 0 0,2 0 18 16,-2 0-24-16,-1 0 0 15,1 0 16-15,-2 0-16 16,1 0-6-16,-1 0 5 16,1 0 2-16,3 0-2 15,0 0-2-15,0-4-33 16,0 4 35-16,-2 0-18 15,2-1 19-15,0 2-6 16,0-1 12-16,0 0 9 0,0 0-15 16,0 0 2-16,0-1 44 15,2 1-28-15,-2-4 5 16,0 4 16 0,0-4-2-16,0 4 10 0,-2 0-41 15,2 0 3-15,0 0 40 16,0 4-49-16,0-4 1 15,-2 9-1-15,-2 14 15 16,-5 17 57-16,-3 10-39 16,6 12-27-16,2 4 67 15,8 2-73-15,10 3 1 16,5 5 29-16,2-4-11 0,3 4-1 16,-9-10-18-1,-6-4 0-15,-1-12 2 0,-14-9-2 16,-2-5-3-16,-5-6 3 15,-10-2 0-15,1-6 0 16,-7-6-12-16,5-6-2 16,-5-14-7-16,2-14 21 15,9-18-17-15,9-18 16 16,7-17 2-16,11-5 3 16,9-4-4-16,13 8 0 15,7 10-19-15,8 8 19 16,8 9 0-16,4 9 0 15,-2 9 1-15,-5 0-2 16,-5 9-15-16,-8 10-92 16,-5 8-47-16,-10 0-121 0,-5 8-188 15,-13 14-577 1</inkml:trace>
  <inkml:trace contextRef="#ctx0" brushRef="#br0" timeOffset="87370.19">26339 17156 1381 0,'-2'-1'253'0,"2"1"-14"0,-2 0-130 0,0 0-26 0,2 0 13 0,0 0 6 16,0 0 16-16,0 0-40 15,0 0-34-15,-2-4 16 16,2 8-29-16,0-4-11 16,2 0-7-16,-2 0-4 15,0 0 50-15,-2 0-47 16,2-4-11-16,0 4 29 0,0 0-17 16,0 0-5-16,0 0-8 15,0 0 6-15,0 0-26 16,-9 10 20-16,5 2-15 15,-1-6-13-15,-2 6-28 16,3-2-22-16,-5-2-121 16,-32 28-274-16</inkml:trace>
  <inkml:trace contextRef="#ctx0" brushRef="#br0" timeOffset="88309.99">24664 17790 1076 0,'-4'-6'206'0,"2"6"-79"0,-6 0-41 0,4 0-68 0,2 0 7 0,2-4-13 0,-2 4-1 16,2 0 92-16,0 0 34 15,2 0-44-15,-2 0-11 16,2 0-13-16,0 0 56 16,4 0-79-16,2 0-7 15,12 0 47-15,6-4-35 16,13 0-11-16,5 0 7 0,8-6-28 15,10 6 50 1,1-2-46-16,5-6-22 0,1 6 24 16,-9-2-25-16,-6-4 2 15,-12 6-4-15,-9 2-46 16,-10 0-7-16,-12 4-125 16,-9 0-110-16,-9 4-22 15,-53 18-404-15</inkml:trace>
  <inkml:trace contextRef="#ctx0" brushRef="#br0" timeOffset="88603.82">24740 17784 1234 0,'0'0'476'15,"2"0"-313"-15,0-4-34 16,8 4-24-16,9 4 32 16,8-4-16-16,12 6 1 15,7-12-61-15,8 6 31 16,1 0-61-16,2-8-11 16,4 4 19-16,-8-10-38 15,-1 6 5-15,-10 2-12 16,-9-2-37-16,-4 4-29 15,-8 2-179-15,-11 2-79 16,0 24-176-16</inkml:trace>
  <inkml:trace contextRef="#ctx0" brushRef="#br0" timeOffset="88970.59">25234 18222 1388 0,'0'0'240'16,"-2"0"-41"-16,0-2-62 0,6 2-70 16,-4-7-17-1,6 7 13-15,2-4-6 16,3 4 96-16,9-5-47 15,0-8-17-15,11 3 4 0,5-8-44 16,6 2-32 0,6-2-1-16,0 4-8 0,-1 2 11 15,-3-2-19-15,-2 4 0 16,-5-2-4-16,-8 10 4 16,-10 0-41-16,-7 4-35 15,-5 0-82-15,-10 6 43 16,-6 2-74-16,-4 12 13 15,-2 0-149-15,-37 32-696 16</inkml:trace>
  <inkml:trace contextRef="#ctx0" brushRef="#br0" timeOffset="90153.98">24771 17205 1230 0,'0'0'660'0,"2"0"-520"0,-2 0 67 0,5 0-135 0,2 0 7 0,4 0-1 16,7 0-28-16,1 0 70 16,4 0-65-16,-1-4-23 15,3-2 1-15,-3-6-23 16,2 2 31-16,-3-2-41 16,-2 2 1-16,-7-4 11 15,-6 6-12-15,-6 3 0 16,-2-4-1-16,-4 5-33 15,-6-1 33-15,-5 5-15 0,-4 0 16 16,-8 9 3-16,-4 5-3 16,2 4 0-16,-7 0 0 15,0 8 8-15,7 2 17 16,7-2-25-16,5-4 2 16,11 0 8-16,6 0-10 15,6-4 0-15,0-4-1 16,8 4 13-16,7-10 24 15,0 2-35-15,5 2 10 16,4-6 27-16,5-6-38 16,4 0-14-16,5-4-26 15,3-2-139-15,4-2-202 16,73-24-692-16</inkml:trace>
  <inkml:trace contextRef="#ctx0" brushRef="#br0" timeOffset="91099.54">26200 17231 1200 0,'-3'0'345'0,"3"-4"-82"0,-2 0-100 0,-1 4-85 0,3-4 23 15,0-2 68-15,0 6-58 16,0 0-19-16,0 0 11 16,-2 0-13-16,2 0 29 15,-2 0-67-15,2 6-40 16,-2 10 53-16,-3 16-29 15,3 8 6-15,-2 14 0 16,2 0-23-16,2 3 27 16,2 1-46-16,0-4 0 15,0-4 11-15,0-6-11 16,1-8-6-16,-6-6 0 16,1-12 12-16,2-4 4 0,0-10-10 15,2-4 0 1,1 0-18-16,-1-4 18 0,2 4-7 15,12-4 7-15,5 0 7 16,10-6 23-16,6-4-30 16,3 2 1-16,-2 2 8 15,0-2-9-15,0 2-10 16,-2 0 8-16,-5 2-16 16,-2 0 18-16,-9 2-90 15,-5 2-66-15,-4 0 8 16,-6 0-107-16,-2 0-123 15,-26-14-172-15</inkml:trace>
  <inkml:trace contextRef="#ctx0" brushRef="#br0" timeOffset="91337">26227 17494 1654 0,'0'-4'315'0,"2"4"-62"0,6-4-68 0,13-1-68 0,0-3-59 0,10-2-5 0,-2 2-53 16,0-2 1-1,3 2-25-15,-5-2-38 0,-3-2-149 16,-3 2-122-16,-4-22-586 15</inkml:trace>
  <inkml:trace contextRef="#ctx0" brushRef="#br0" timeOffset="91554.62">26239 17281 1711 0,'3'0'371'16,"1"0"-73"-16,6-4-136 0,2-2-73 15,11-2-26 1,-1 2-33-16,7-2-30 0,4 0-105 16,8-2-146-16,59-20-547 15</inkml:trace>
  <inkml:trace contextRef="#ctx0" brushRef="#br0" timeOffset="92254.14">26870 17508 1269 0,'0'0'294'0,"0"-4"-47"0,0 4-44 0,-3-5 2 0,6 5-61 0,-6 0 15 16,3 0-63-16,0 0-49 15,-2 0 47-15,2 0-94 16,5 14 9-16,-2 4 6 16,5 9-9-16,-1 3 29 15,-5-2-35-15,0-2 0 16,0-4 1-16,0-4-1 16,-2-8-16-16,3-6 16 15,-3-4 2-15,0-4 19 16,3-6-21-16,-1-8 0 15,0-8-12-15,4 0 12 16,1-2-9-16,4-2 1 0,5-2-1 16,-3 9 3-16,5 5-21 15,0 10 8-15,-3 7 1 16,4 2 18-16,-2 12-23 16,5 0 23-16,3 5 0 15,0 5 22-15,-1-5-22 16,-2 0 0-16,-2-2-7 15,-9-6 7-15,-2 0-21 16,-7-6-5-16,-2 4-127 16,2 2-105-16,-4-6-197 15,0 10-696-15</inkml:trace>
  <inkml:trace contextRef="#ctx0" brushRef="#br0" timeOffset="93270.4">27492 17473 1650 0,'-2'-6'209'0,"-3"2"-2"0,0 0-20 0,-1-6-106 0,-1 6-10 0,1 0-31 16,0-4-4-16,0 2-16 16,0 2-19-16,-3 4 61 15,-9 0-62-15,-5 10 0 16,-5 6 6-16,-8 12-6 16,0 3-1-16,9 1 0 15,8-6 2-15,11-4-8 16,14-4 7-16,2-8-26 15,13 2 19-15,0-6 7 16,10-10 0-16,5-2-53 16,0-8-31-16,-2-2 63 15,-3-2-36-15,-4-4-1 16,-8 8 58-16,-3 0 21 0,-9 5 21 16,-7 9-3-16,2 13-38 15,2 15 79 1,5 20-16-16,9 24-44 0,-2 16 20 15,6 12-32-15,11 65 25 16,-23-111-33-16,0 48 21 16,-7-13-26-16,-14-21 5 15,-14-24 0-15,-4-18 3 16,-4-16 8-16,-1-18 13 16,1-20-14-16,8-16 5 15,9-20 50-15,14-12-58 16,10-9 4-16,9 1-5 15,8 4-6-15,10 8-8 16,3 9 2-16,5 11 3 16,-1 6-25-16,0 10 8 0,1 10-43 15,-4 0 12-15,-3 8 2 16,-1 0 10-16,-3 0-15 16,-3 0 15-16,-3 4 30 15,-7 2 1-15,-11 6-1 16,-3-2 9-16,-5 8 2 15,0-5 13-15,-3 5-15 16,1 0 1-16,0 0 25 16,0 0-26-16,4 0 0 15,-2-4 11-15,0 4 14 16,2-1 1-16,-2-7-26 0,2-1 16 16,-2 0-5-1,0-5-11-15,-2 1 0 0,0-1-1 16,-2 2 1-16,-3 2 0 15,1 2-1-15,1 2 9 16,-4 2 10-16,9 0-18 16,-2 4-8-16,2 0 2 15,0 0 6-15,-2 8 0 16,-3 2-1-16,-1 8 2 16,-2 8 82-16,2 6-70 15,4-5-7-15,0 5 17 16,4-2-13-16,2-4-9 0,-2-2-1 15,3 2 11 1,-5-8-20-16,0 4 9 0,-3-8-68 16,-1-2-50-1,0-6-187-15,-25-6-290 0</inkml:trace>
  <inkml:trace contextRef="#ctx0" brushRef="#br0" timeOffset="93482.02">27754 17249 1676 0,'-2'0'305'0,"2"0"-157"0,-2 0 28 0,4 0-176 0,0 0-9 0,3 4-243 0,11 24-336 0</inkml:trace>
  <inkml:trace contextRef="#ctx0" brushRef="#br0" timeOffset="94153.74">28155 17584 1319 0,'0'0'279'0,"0"0"-42"15,0 0-84-15,0-4-67 0,0 4 10 16,0 0 46-1,0 0-68-15,0-4-22 0,0 4 29 16,0 0-25 0,3 0-23-16,1-4 6 0,-1 4-38 15,-1 4 4-15,2 4-5 16,-1 2 0-16,-1 12 0 16,-2 0 0-16,0 0 1 15,-2-4-9-15,-1-4 22 16,3-6 17-16,0-8-31 15,0 0 0-15,3-4 30 16,-1-14-30-16,2 0 9 16,3-8-24-16,4-2 26 0,0 2-32 15,4-2 21-15,3-2-44 16,1 12 37 0,-2 4-20-16,1 10 6 0,-1 4 19 15,0 9-7-15,-2 4-3 16,-1 5 12-16,3 4-4 15,1 2 4-15,-3-2 0 16,-1-4 2-16,-1-2-2 16,-1-6-42-16,-4 2 13 15,1-6-212-15,-5 2-61 16,2 2-580-16</inkml:trace>
  <inkml:trace contextRef="#ctx0" brushRef="#br0" timeOffset="94704.36">28646 17638 1172 0,'2'-4'622'0,"0"4"-535"0,8-4 6 0,3 2 3 0,5-2-51 0,3 0 39 15,0 0-48-15,1 0-35 16,-4 2 68-16,2-6-29 15,-9 0-14-15,0-2 20 16,-4 2-44-16,2-2 35 16,-5 2-37-16,-2-6-3 15,-4 6 3-15,-2 2 0 16,-7-2-4-16,-1 3-11 16,-3 1 15-16,-5 4 0 15,0 4 0-15,-5 5 0 16,3 5 10-16,-3 4-2 0,6 0-7 15,-2 8-2 1,11-4 7-16,4-4 4 0,9 4-10 16,4-4 0-16,4 0 8 15,5 0 7-15,1-10-15 16,6 2 12-16,1 2 3 16,5-10 3-16,2-2-18 15,-4-2-21-15,-1-6-55 16,1 0-190-16,38-28-250 15</inkml:trace>
  <inkml:trace contextRef="#ctx0" brushRef="#br0" timeOffset="95303.43">29145 17558 1255 0,'-3'0'184'16,"1"0"97"-16,0-4-107 0,2 4-72 0,2 0 57 0,0 0-42 0,1 0-68 0,2-2 11 15,3-2-31-15,10 0 1 16,2-4 2-16,3 2-31 15,-2-7 51-15,2 8-52 16,-7-8 0-16,1 4 9 16,-7 0-5-16,-4-5-4 15,-4 10 0-15,-6-4-30 16,-2-2 18-16,-8 6-11 0,-1 4-1 16,-8 0 23-16,-4 8 1 15,0 6 0-15,3 4-6 16,0 0 6-16,8 9-7 15,3 1 7-15,5-2 0 16,8 0 7-16,8-4-7 16,5-4-6-16,5 0-2 15,4-4 13-15,2-6-23 16,5 2-44-16,5-10-194 16,3 0 61-16,52-10-397 15</inkml:trace>
  <inkml:trace contextRef="#ctx0" brushRef="#br0" timeOffset="95622.38">29522 17517 1580 0,'4'0'219'15,"0"-4"-45"-15,7 4-48 16,7 0-12-16,2 9-78 15,5 0-15-15,-7 4 26 16,-1 5-20-16,-5 0-5 16,-6-4-20-16,-6 2 16 15,-2-2 7-15,-2-10-25 0,-6 6 9 16,4-10 24 0,-3 4-9-16,7-4 17 15,0-8 16-15,4-2-45 16,2-8 0-16,7-4-12 15,7 0-6-15,7-4-14 0,2 2-8 16,6 2-95 0,1 5-72-16,-1 11-33 0,36 6-341 15</inkml:trace>
  <inkml:trace contextRef="#ctx0" brushRef="#br0" timeOffset="96303.81">30141 17495 563 0,'-4'-1'1068'16,"1"-3"-881"-16,-4 0 31 16,3-1-26-16,2 5-98 15,0-4-4-15,-1 0-60 16,1 4-28-16,0 8 22 15,-4 5-24-15,-2 5 0 16,-3 6-1-16,3-2 22 16,3 0-26-16,5 0 5 15,5-4 0-15,-3-4 14 16,4 2-14-16,-1-10-14 16,1-2 7-16,-2-4 14 0,2 0 10 15,0-4-10 1,5-2-6-16,1-10 52 0,3-2-52 15,1-4-1-15,1-2 0 16,-1-2-38-16,-1 8 25 16,6 4-7-16,-8 1-20 15,5 9 29-15,-5 8 7 16,-1 5-12-16,-2-4 15 16,-1 12 2-16,-2-3 0 15,0 4-1-15,-3 0 0 16,1-6 11-16,-1-2-11 15,-2-6 0-15,-2-4-6 16,0 0 12-16,0 0 30 16,0 0 7-16,0-4-13 0,2-6 26 15,0-2-56-15,6-10-1 16,1 4 1-16,1-5-12 16,4 5 3-16,4 5-1 15,-5 8-17-15,0 1 9 16,1 8 18-16,-3 1-12 15,2 8 10-15,3 1 2 16,-5 4-13-16,3 5 13 16,-1-7 0-16,-2 2 4 15,-4-4-4-15,-1-10-28 16,-3 2-4-16,-3-6-97 16,-5 0-40-16,-3 0-55 15,-42-6-268-15</inkml:trace>
  <inkml:trace contextRef="#ctx0" brushRef="#br0" timeOffset="96521.72">30019 17303 1564 0,'-3'-4'207'0,"3"0"-88"0,-2 2 77 0,2-2-53 0,0 0-86 0,-5 4-5 16,10 4-52-16,-5 0-4 16,0 2-7-16,2 2 11 0,3 10-151 15,3 4-65 1,28 28-274-16</inkml:trace>
  <inkml:trace contextRef="#ctx0" brushRef="#br0" timeOffset="97138.32">30760 17580 1510 0,'3'0'167'0,"-3"0"-98"0,4-4 55 15,-2 0-62-15,0 2-56 16,5 2 37-16,-5-4-37 16,1 4 12-16,-1 0 8 15,-2-4 11-15,0 4 53 16,2-4-55-16,0-2 11 16,-2-2 14-16,0 0-39 15,0 2 23-15,-2-2-5 16,0 3-6-16,-3 1-5 15,-4-1-28-15,5 5-9 16,-3 0-6-16,-1 0 15 16,-6 9-4-16,-9 10-7 15,2 11 22-15,-6 10-7 0,2 10-4 16,14 4 0-16,16 4-9 16,14-2 9-16,8 3-3 15,8-5-4-15,2 0 14 16,-4-2 5-16,-6-2-12 15,-5 12 0-15,-8-12-9 16,-12-1 9-16,-9-9 0 16,-11-12 3-16,-9-6-2 15,-2-8 25-15,0-6 11 16,4-8-31-16,13-8 111 16,12-16-49-16,16-12-56 0,12-17 34 15,15-11-45 1,7-2 12-16,10 8-13 15,-6 0-36-15,-2 18 35 16,-8 6-85-16,-9 6-10 0,-6 10-53 16,-10 5-77-16,-11 8 22 15,-19 10-309-15</inkml:trace>
  <inkml:trace contextRef="#ctx0" brushRef="#br0" timeOffset="166225.31">15001 13297 1183 0,'-2'0'205'0,"2"0"-89"0,0 0-32 0,0 0-54 0,0 0-21 0,0 0-9 0,2 1-61 16,0 2 60-1,2 1-31-15,-1-2 32 0,-1 0 2 16,-2 1-1-16,3 0 12 15,-3-2-13-15,2-1 15 16,-2 0 51-16,2 0-24 16,0 0-18-16,1 3 78 15,-3-3-46-15,4 0-26 16,-2 0-14-16,4 0-7 16,1 0 44-16,3-3-40 15,3 3-2-15,3-1 13 16,1-2-9-16,8 0 4 15,-1-1-11-15,5 2 5 16,2-4 1-16,1 0-14 16,-1-5-6-16,0 3 5 0,-2 1 1 15,-2-1 0-15,-6-1-36 16,0 5-46-16,-5 0 50 16,-5 0-56-16,-5 2-29 15,-4 4 66-15,-4 5-2 16,-2-2 4-16,0 4-14 15,-3-1-14-15,0-1-32 16,-15 14-182-16</inkml:trace>
  <inkml:trace contextRef="#ctx0" brushRef="#br0" timeOffset="172023.21">16534 15324 1573 0,'-4'0'282'0,"-4"-4"-79"0,-2 0-1 0,-1 4-58 0,1 0-37 16,4 0 47-16,-1 0-86 15,3 0-20-15,2 0 6 16,2-4-29-16,0 0-5 16,2 4-20-16,-2 0-45 15,0 0-59-15,0-2-230 16,0-20-254-16</inkml:trace>
  <inkml:trace contextRef="#ctx0" brushRef="#br0" timeOffset="196024.43">29699 8001 1687 0,'0'-4'259'0,"-2"4"-182"0,2-2-43 0,0 0-25 0,0 2 26 0,0 0 11 16,0 0-10-16,2 0 72 15,-2 0-73-15,2 0-10 16,2 0 5-16,-2-3-19 15,2 3 22-15,9-1-33 16,7-2 7-16,20 2 23 16,14-1-30-16,19 2 0 15,12 0 7-15,11 2-6 16,6 2 10-16,-1 2-11 16,-1 2 0-16,-4-3-2 15,-9 0 2-15,-8-3-6 16,-9-2-1-16,-12 2 14 0,-16-2-3 15,-17 0-4-15,-8 2-21 16,-9-4 9 0,-8 4-38-16,0-2-70 0,-6 0-36 15,-2 6-63 1,-59 14-132-16</inkml:trace>
  <inkml:trace contextRef="#ctx0" brushRef="#br0" timeOffset="199508.23">27226 7838 824 0,'0'0'125'0,"0"0"-49"0,0-2-44 0,-2 2 28 0,2 0 27 16,-2-2 6-16,0 2-38 15,-2-4 5-15,4 2 8 16,0 1 68-16,0-2-80 15,-2-1-26-15,2 2 9 16,0 0 16-16,-3 0 20 0,3 2-49 16,-3-2-20-16,3 2 40 15,-2-2-45-15,0 2-1 16,0-4 21-16,-5 2-3 16,3 0-2-16,-5-2-16 15,-2 0 0-15,2 2 0 16,0-2 0-16,0 0 0 15,-4 2 0-15,2 0 0 16,-1 0 1-16,1 2-1 16,-3-2 0-16,4 0 7 15,1 2-7-15,3-2-3 0,-2 0 2 16,-3 2 2-16,3-2 3 16,-4 0-4-16,-3 2 0 15,1 0-9-15,-3-2 9 16,-6-2-1-16,-2 4-5 15,-4 4 12-15,0-4-6 16,4 2 0-16,-7-2 0 16,3 2-3-16,2 2 3 15,1 0 0-15,-3 2 1 16,6 2 0-16,0 0 8 16,2 0-9-16,0 2 0 15,6 1 5-15,-3 0-5 16,2 0 0-16,3 3-6 15,-2-3 7-15,5 3-1 16,2-3 0-16,1 4 1 0,1-4 0 16,-4 3-1-16,6 1 0 15,-3-4 0-15,3 5 0 16,0-4 1-16,4 0-1 16,-2-4 0-16,2 0 3 15,2 2-3-15,0-2 0 16,4 4 0-16,1 0 1 15,4 2 6-15,3-2-7 16,-4 4 2-16,4 0 2 16,-1-4-4-16,3 0-3 15,-3 0 3-15,8-4 11 16,-4 2-10-16,5-2-1 16,-1 0 0-16,3-4-4 15,2 2 4-15,-1-4 0 0,2 0 6 16,-2 0-6-16,2-2 8 15,-4 2-8-15,0-4 0 16,4 2 3-16,-3-4-3 16,3 2 0-16,-5 0 7 15,3 0-6-15,-3-2 4 16,-4-2-2-16,0 2 3 16,0 0 35-16,-1-2-41 15,4-2 0-15,-3 2 14 16,1-2-13-16,-1 2 10 15,-2-4-11-15,2 2 1 16,-5 2 7-16,1-2-8 0,-1 2-2 16,-5 2 2-16,0 0 0 15,-2-2 6-15,-2 2-6 16,3 0 8-16,-3-2 41 16,-4 0-32-16,2-2-11 15,-2-2 42-15,0 0-23 16,4 0-1-16,-4 0-22 15,0-4 14-15,0 4 23 16,-4-5-39-16,2 1 1 16,-6 3 3-16,1-7-3 15,-5 0 10-15,-1 0-11 16,-5-3 0-16,3-1-5 0,-5 4 5 16,5 2-12-16,-4 4 12 15,0-2 9-15,-4 4-9 16,1-2 0-16,-1 6 0 15,-3 2-26-15,0 2 23 16,1 2-22-16,0 2-20 16,10 4-108-16,-3 0-15 15,-13 24-343-15</inkml:trace>
  <inkml:trace contextRef="#ctx0" brushRef="#br0" timeOffset="211342.04">19618 15767 1853 0,'-3'0'344'0,"3"-6"-215"0,0 6-92 0,0 0-8 0,0 0-10 15,0 0 88-15,0 0-40 0,3 0-32 16,-3 0 26-16,0 0-26 15,2 0-4-15,-2-2 16 16,4 2-35-16,0-2 58 16,15-6-47-16,5-4-22 15,16-4 38-15,7-2-27 16,6-4-12-16,3 0 0 16,2 0 9-16,4 4-18 15,-8 0 9-15,-7 1-48 16,-12 12-59-16,-15-4-157 15,-9 9-103-15,-48 32-472 16</inkml:trace>
  <inkml:trace contextRef="#ctx0" brushRef="#br0" timeOffset="212991.68">19854 16507 975 0,'-4'0'474'0,"1"0"-315"0,-2 2-25 0,3-2-26 0,0 0-9 15,-2-2 9-15,4 2 49 16,-2 0-92-16,2 0 53 16,2 0-31-16,-2 0-30 15,0 0 44-15,2 0-49 0,2-4-26 16,10-4-11 0,10-6-8-16,15-8 46 0,13-10-49 15,14-2-2-15,3-7 16 16,6 5-18-16,-1-4-6 15,-12 12 5-15,-9 2-46 16,-16 8-73-16,-18 6-332 16,-34-4-246-16</inkml:trace>
  <inkml:trace contextRef="#ctx0" brushRef="#br0" timeOffset="214409.34">19745 17812 1284 0,'0'4'264'0,"-3"-4"-150"0,3 0-21 0,-4 0-30 0,4 0-13 16,0 0 1-16,-2 0-27 16,2 0 36-16,0 0-35 15,-2 0-10-15,4 0 12 16,-2 0-9-16,0 0 2 16,0 0-1-16,2 0-19 15,0 4 45-15,5-4-12 16,4-4-3-16,9-4 39 15,2-2-26-15,10-4 1 16,3-2-5-16,3-8-24 16,3 2 58-16,0-4-49 0,1 0 8 15,-1 6 17-15,-1-2 4 16,-4 4-17 0,-7 2 3-16,-7 6-38 0,-9 2 39 15,-9 8-39-15,-1-4-1 16,-3 4 42-16,0 4-19 15,-3-4-8-15,3 0-12 16,-2 0 13-16,2 0-2 16,-2 0-14-16,2 4-63 15,-2-4-41-15,2 0-89 16,2 4-158-16,10 6-426 16</inkml:trace>
  <inkml:trace contextRef="#ctx0" brushRef="#br0" timeOffset="-212688.06">31184 17391 1342 0,'0'0'269'0,"-3"0"-88"0,1 2-127 0,0 2-37 0,-1-4 25 0,-1 4-15 0,2-4 10 15,2 4 29-15,-2 0-7 16,0 0 88-16,-1-2-65 16,1 2-29-16,-4-4 19 15,1 4-18-15,2 0-11 16,-1-4-4-16,2 6-15 0,0-6 38 15,2 4-31-15,0-4-4 16,2 0 20-16,0-4-11 16,0 4-6-16,0-2 9 15,12-2-30-15,8-4 51 16,12-10-51-16,15-4-8 16,7-2 11-16,6-6-11 15,0-2 0-15,3-2 12 16,-3 6-12-16,0-2 60 15,-8 6-43-15,-2 2-18 16,-10 4 28-16,-11 5-13 16,-9 4-14-16,-15 5-1 15,-5 4 9-15,-2 0-2 0,0 0-7 16,-2 0-7 0,2 0-1-16,-2 4-35 0,0-4-146 15,-17 14-443-15</inkml:trace>
  <inkml:trace contextRef="#ctx0" brushRef="#br0" timeOffset="-207504.32">6291 8418 1008 0,'-2'0'97'0,"2"2"-97"0,0 2-12 0,0 4-10 0,0 0-44 0,0 16-41 0</inkml:trace>
  <inkml:trace contextRef="#ctx0" brushRef="#br0" timeOffset="-207037.82">6200 8971 1078 0,'2'0'237'0,"0"0"-152"16,4-2-5-16,0 2 44 16,0-2-2-16,-1 0-32 15,-1 0-17-15,-2 0-19 16,0 0-6-16,2 2 33 0,-4-2 2 15,2 0-10-15,-2 2 19 16,0 0-62-16,0 2 6 16,0-2-11-16,2 0-24 15,-2 0 14-15,0 0-15 16,0 0 0-16,0 0 2 16,2-2-2-16,0 0-47 15,2-2-49-15,1 2-103 16,3 2-43-16,4 2-283 15</inkml:trace>
  <inkml:trace contextRef="#ctx0" brushRef="#br0" timeOffset="-198586.46">15155 15093 1785 0,'0'-2'343'0,"2"2"-172"0,-2 0-55 0,0-2-64 0,0 2 46 0,0 0-68 0,-2 0-18 0,4 2 19 15,-2-2-19-15,0 0-3 16,0 2 26-16,0 2-28 16,2-4 64-16,0 4-55 15,3-4-15-15,0 6 41 16,6 2-22-16,-3 0-14 16,10 1-6-16,-2-5 13 15,2-4 8-15,-1 1-21 16,-3-2 0-16,-1-2 0 15,-6 2 0-15,-2 1 0 16,-5-3 0-16,0 1 12 16,-5-2 0-16,-2-4-12 0,-8 0-17 15,-8 2 17-15,-8-6 0 16,-7 10 1-16,-9 2-2 16,-1 4 7-16,-6 6 15 15,-4 4-21-15,2 4 0 16,3 4 29-16,6 5-19 15,5 3-9-15,7 6 4 16,8 0 11-16,11 4 10 16,9-2-26-16,9 0 0 15,5 2 16-15,5 0 1 16,3-8-7-16,5-4-1 16,5-3 0-16,6-6 39 15,4-6-46-15,10-8-2 0,2 0 27 16,1-5-20-16,8-5-6 15,-6 0-1-15,-4-5 11 16,-3 3-16-16,-6-3 5 16,-12 6-57-16,-5 3-9 15,-9-2-61-15,-6 3-106 16,-5-1-217-16,-14-8-204 16</inkml:trace>
  <inkml:trace contextRef="#ctx0" brushRef="#br0" timeOffset="-197820.47">15605 15292 1442 0,'0'-2'333'0,"-2"0"-191"0,0-2-88 0,2 4 77 0,0-4-11 0,0 4-33 0,0 0 21 16,0 0-33-16,-3 0-20 15,3 0 4-15,-2 0-20 0,-1 0 51 16,-3 4-62-16,-11 10-28 16,-4 4 33-1,-6 8-18-15,3 6-3 0,4-2-12 16,11 6 18-16,4-12-15 15,10-4-3-15,4-2 0 16,6-4 7-16,6-4 2 16,0-6-7-16,2-4-2 15,4-8 15-15,-5-2 10 16,3-4-25-16,-3-8-1 16,2-6 1-16,-5 2 7 15,-4 0-6-15,-9 0-1 16,-1 2 8-16,-10 2 1 0,-3 2-9 15,-5 4-11 1,-6 0 10-16,-3 2 1 0,-2 1-12 16,-5 8 11-16,0 1-4 15,4 8-20-15,3 1-17 16,2 8-107-16,6-1-44 16,4 2-169-16,23 8-287 15</inkml:trace>
  <inkml:trace contextRef="#ctx0" brushRef="#br0" timeOffset="-197286.94">15975 15033 1760 0,'0'0'330'0,"0"-2"-145"0,-2 0-35 0,4 2-35 0,-2 0-37 0,0 2 8 0,0-2-49 15,0 4 44-15,-2 12-58 16,0 10 40-16,-6 12 21 15,4 16-36-15,0 4-11 16,1 7-13-16,6-5-18 16,-3 6 46-16,4-12-52 15,-4-4 0-15,0-6 8 16,-4-12-8-16,4-10 0 0,4-5-1 16,-4-9 7-1,2-2-34-15,0-2 26 0,0-4-86 16,6-4-65-1,-2-10-228-15,30-40-444 0</inkml:trace>
  <inkml:trace contextRef="#ctx0" brushRef="#br0" timeOffset="-196136.81">16240 15208 1647 0,'0'-3'286'0,"-3"3"-74"16,3 0-53-16,0 0-2 0,0 0-38 0,0 0-46 0,0 0 22 0,0 3-71 16,3 2-23-16,1 9 68 15,3 9-3-15,2 7 2 16,-5 6-16-16,1 4-32 15,1 0 52-15,-3-4-66 16,2-2-5-16,-3-2 35 16,4 0-26-16,3-10-4 15,3-4-6-15,-4-1 11 16,3-7 5-16,3-5-16 16,-5-2 0-16,-3-1 3 15,4-4-2-15,3-5 0 16,-1-3-2-16,7-8 13 0,3 0-16 15,-2-12 4-15,0 2-53 16,-2 2 28-16,0 0-25 16,0 2-16-16,-3 6 9 15,1 0-30-15,-3 2 75 16,-1 2-37-16,-2 4 29 16,-5-2 20-16,-3 2 2 15,-2 2-2-15,0-2 0 16,-2 2 9-16,0 4 24 15,-1-2-28-15,1 2-4 16,-2 4 28-16,4-4-11 16,-2 4-16-16,2-4-2 15,0 2 15-15,-2 2 0 0,2-4-15 16,-3 1-3 0,3-2 3-16,0 5 1 0,0-4 7 15,0 4-7-15,0-2 11 16,0 2 14-16,0 0-26 15,-3 0 0-15,3 0 6 16,0 0-6-16,0-2 0 16,0 0 0-16,0 2 1 15,-2-3 4-15,0 2-5 16,2 1-32-16,-2 0 11 16,0 0-75-16,2 0-48 15,0-4-4-15,0 0-37 0,2 0 26 16,-2-2 30-1,2 2 42-15,-4-5-36 0,0 5-169 16,-13-1-578-16</inkml:trace>
  <inkml:trace contextRef="#ctx0" brushRef="#br0" timeOffset="-194813.77">16866 15230 1640 0,'0'-3'289'0,"0"6"-101"0,0-3-44 0,0 0 15 0,0 0-54 0,0 0-29 0,2-3 4 0,1 6-41 16,-3-1-38-16,2 6 6 15,2 4-5-15,-2 8 101 16,0 2-61-16,3 4-22 16,-1-2 10-16,-1 0-12 15,-3-2-2-15,0 2-16 16,-3-12 6-16,-1 2 3 16,2-6-9-16,-1 2 0 15,1-10 3-15,2 0-2 0,2 0 11 16,-2 0-12-16,3-10 0 15,-3-2-7-15,2-6 7 16,2-4-3-16,-1-4 3 16,-1 6 1-16,-2 0 6 15,3 6-7-15,1-4 0 16,4 0-18-16,3 4 18 16,5-2-12-16,3-2 6 15,2 4 3-15,0 0-4 0,3 0-10 16,-4 10 17-1,0-5-4-15,-2 8 4 16,-5 2-6-16,3 4 5 0,-3 3 1 16,-2 6 0-16,5 4-1 15,-7-6 1-15,-1 4 6 16,2 0-6-16,1-2 0 16,-5 0 2-16,-1 4 5 15,0 0 10-15,-3 2-17 16,-2-2 7-16,0 2 26 15,-2-4-33-15,2-2 0 16,-2-8 8-16,2 0-7 16,0-4-1-16,0-2 0 15,0 0 1-15,0-2-7 16,2 2 6-16,-2 0-53 0,0-6-14 16,0 0-149-16,0-8-245 15,15-34-183-15</inkml:trace>
  <inkml:trace contextRef="#ctx0" brushRef="#br0" timeOffset="-194154.09">17265 15338 1491 0,'-2'0'307'0,"2"0"-202"0,-5-6-46 0,3 6-5 0,2 0 7 0,-3 0 71 0,3 0-22 16,0-2-23-1,-2 0 7-15,2 0-14 0,0 0 13 16,0-6-27-16,2-4-48 16,3 2 58-16,4-4-62 15,4 0-14-15,1 0 15 16,6 6-15-16,0-9 0 16,5 8 0-16,-4 0 0 15,2 4 1-15,-5 5-1 16,-3 0-12-16,1 0 12 15,-5 5 0-15,0 8 0 16,1 1-7-16,-8 12 7 16,0 2 9-16,-4 2-9 0,-2 6 0 15,4-2 0 1,-2 0 9-16,0 0 7 0,0-10-16 16,-2-4 1-16,2-6 31 15,-2-4-32-15,0-2-15 16,2-8 13-16,-2 0-104 15,4 0-104-15,-2-18-300 16</inkml:trace>
  <inkml:trace contextRef="#ctx0" brushRef="#br0" timeOffset="-193186.41">17737 15302 1381 0,'0'0'322'0,"0"0"-151"0,-4 0-78 0,4 0 11 0,0-4 47 0,0 4-46 0,0 0-55 15,0 0 82-15,4 0-72 16,-2 0-15-16,1-6 7 16,1-2-22-16,2 4 11 15,4-4-17-15,-4 4-23 16,5-1 52-16,-1 4-53 16,-2 1-8-16,-1 1 7 15,-1 6 2-15,-1 7 12 16,2 6-13-16,-5 14 0 15,-2-4 20-15,-2 2-20 16,-2 0-3-16,1-10 2 16,-2-4 2-16,1-2 14 15,0-6-15-15,-3-1 0 16,1-8 22-16,0-1-22 0,2 0 0 16,0-4 7-16,2-2-5 15,-3-8-2-15,5 2-2 16,0-10 2-16,3 4-22 15,5 0 22-15,0-6-21 16,-2 2 19-16,5 0-4 16,0 4 6-16,3 6-23 15,-1-2 23-15,0 10-1 16,0-4 1-16,1 2-18 16,-1 6 18-16,3 0 0 15,-1 4 15-15,4 2-15 16,-2 2 0-16,-1 6 15 15,-1-4-15-15,-3 6 0 16,1-2 19-16,-5 0-18 16,4 2 7-16,-5-2-8 0,-3 0 0 15,-2-4 6 1,0 2-6-16,-2-6-18 0,5 0-25 16,-3 4-127-16,5-10-172 15,22-16-321-15</inkml:trace>
  <inkml:trace contextRef="#ctx0" brushRef="#br0" timeOffset="-192619.86">18419 15163 955 0,'-2'0'622'0,"2"-4"-442"0,-2 4-51 0,2 0-71 0,-5 0 5 0,5 0 65 15,0 0 37-15,0 0-12 16,-2 0-66-16,-4 0-54 16,-6 4 42-16,-5-2-51 15,-6 9 7-15,-2-1 19 16,7-1-28-16,5 1 16 16,7 3-38-16,1-4 0 15,10 8 2-15,3-3-2 16,6-2-3-16,6 2 3 15,0 0 0-15,7-4 12 16,-2 6-12-16,3-8 0 16,-6 4 3-16,-1 0-3 15,-6-4-9-15,-1 2 9 16,-10 0 6-16,-4 2 25 16,-4 2-8-16,-6 0-16 0,-1 2 77 15,-4-8-63-15,-5 2-9 16,-1-4 5-16,0 2-17 15,-2-4 0-15,1 0-11 16,-1-2-110-16,2-2-34 16,-38-6-433-16</inkml:trace>
  <inkml:trace contextRef="#ctx0" brushRef="#br0" timeOffset="-189253.2">7243 8518 1554 0,'-2'0'319'0,"2"0"-202"0,-3 2-108 0,6-2 60 0,-3 0-34 0,2 0-20 0,2 6 21 16,0-4-17-16,2 4 2 15,2-2 20-15,1 0-13 16,0 0 40-16,0 0-40 16,-2-2-20-16,1 0 41 15,4-4-19-15,1 0-10 16,3-2-20-16,-3 0 16 15,3-4 8-15,-7 0-24 16,-5-2 0-16,0 4 10 16,-4 2-9-16,0 2-1 15,-4-4 36-15,0 4-27 16,-3-2 53-16,-2 0-62 16,-4 0 4-16,-3 0-4 15,3 4 0-15,-8 2-7 0,4 2 6 16,-8 6 2-1,1 8 0-15,-5 4-1 0,0 6 0 16,4 4 2-16,3 0-2 16,8-2-1-16,8 1-1 15,4-2-2-15,6-4-5 16,7 1 9-16,3-2-2 16,6-2 2-16,2 0 0 15,5-6 10-15,-1-2 1 16,3-2 1-16,0-2 12 15,1-6-24-15,-4 0-20 16,3-6 20-16,3 0-117 16,-3-4-167-16,46-18-332 0</inkml:trace>
  <inkml:trace contextRef="#ctx0" brushRef="#br0" timeOffset="-188736.07">7739 8564 1718 0,'-2'0'221'0,"2"0"-169"0,-4 2-40 0,2 0 33 0,-2 2-34 0,-1-2 40 15,3 2-36-15,-2 0 13 16,-4 4 38-16,-2 4-18 16,1 3-21-16,5 4-4 15,0 3-17-15,4 1 30 16,6-1-32-16,2-3-2 15,5-1 17-15,3-5-19 16,-3-1 1-16,8-6-2 16,-6-4 12-16,3-4 22 15,0-6-29-15,0-4 2 0,0-4 17 16,-3-1-7 0,-1-1-5-16,-10-1-11 0,-2-2 10 15,-4 1 30-15,-6 4-39 16,-4 2 4-16,-1 2 10 15,-8 4-15-15,1 6-12 16,-6 6-13-16,-1 6-73 16,-4 1-118-16,-27 22-309 15</inkml:trace>
  <inkml:trace contextRef="#ctx0" brushRef="#br0" timeOffset="-188269.53">7862 8235 277 0,'-2'0'1040'0,"0"-2"-925"0,0 0-65 0,2 2 70 0,0 0 12 0,2 0-14 0,-2 0-70 15,2-2-36-15,-2 2 14 16,0 0-16-16,0 0 7 15,0 0 16-15,2 0-18 16,0 2 63-16,0 6-23 16,8 4 14-16,1 12 20 15,3 12-38-15,3 4-6 16,1 9-36-16,-1-1 6 16,4-2 10-16,-6 2-25 15,1-6-9-15,-5 0 9 16,-2-8 0-16,-2-1-10 15,-3-8-62-15,-2-3-201 16,-8 9-391-16</inkml:trace>
  <inkml:trace contextRef="#ctx0" brushRef="#br0" timeOffset="-187236.04">8330 8360 1713 0,'0'0'218'0,"0"0"-146"0,-2 0-33 0,4 0 64 0,-2 0-14 0,0 0-65 0,0 0 28 16,0 0-51-16,0 1 0 16,3 3 31-16,-1 7 1 15,2 9 65-15,1 4-35 16,1 6-62-16,3 2 46 15,0-2-47-15,4 0 0 16,1 0 6-16,-3-10 2 16,-2-4-8-16,2-4 0 15,-2-6 0-15,-5-4 21 16,3 1-21-16,-3-6-8 16,1 1 8-16,2-4 11 0,2-8-10 15,-1-2-1-15,2-6 9 16,-4 4 6-16,-1-4-15 15,-1 2 0-15,-4-2 0 16,0 2 5-16,0 0-5 16,-2 0 0-16,-3 4 0 15,3 0 15-15,0 4-15 16,-2 2 0-16,4 2 9 16,-2 0-8-16,-2 2 0 15,4 2-1-15,0 1 0 16,0 3-3-16,0 0 3 15,0 0-7-15,0 0 7 16,4 0 1-16,-4 0-1 0,0-1 0 16,2 1 8-1,-2 0 4-15,0-2-12 0,-2 2 0 16,2-2 6-16,-4 0-5 16,4-2 0-16,0 4-1 15,0-3 7-15,0 3 24 16,-2 0-31-16,2 0 0 15,0 0 1-15,0 0-1 16,2 3-7-16,-2 3-16 16,4 6 23-16,0 10 5 15,2 12-5-15,7 2 0 16,1 4 0-16,1-4 0 16,8-2 0-16,-5-6 0 15,-1-6 6-15,0-4 8 16,-5-6-14-16,5 1-2 0,-9-9 2 15,1 0 0-15,-1-7 0 16,4-1-49-16,1-7-100 16,-1-7-134-16,-1-7-64 15,5-49-577-15</inkml:trace>
  <inkml:trace contextRef="#ctx0" brushRef="#br0" timeOffset="-186403.12">8755 8324 1713 0,'0'0'245'0,"3"0"-178"0,-3-2-25 0,0 2 29 16,5 2 53-16,-3-2-103 0,2 1-7 15,3 3 29-15,2 7 19 16,0 0 4-16,4 10 7 16,-2 3-49-16,1 0 50 15,-2 2-61-15,-1-2 1 0,1-2 26 16,-4-4-17-1,-4-6-10-15,3-2-13 0,-5-6 8 16,2-2 23-16,-2-2-23 16,0 0 8-16,-2-2 25 15,-1-2-7-15,-1-8-19 16,0-4-15-16,0-4 9 16,-2-2-33-16,6 2 24 15,0 4-28-15,0 2 27 16,2 0-10-16,4 2 2 15,-2 0-16-15,5 2 2 16,1-3 1-16,6 4 4 16,3 3-15-16,-2-2 27 15,-1 5 4-15,-1 3-10 16,1 4 6-16,-5 5 6 0,0-1-1 16,-2 0 1-1,0 3-3-15,-3 0 3 0,-1 1 0 16,-3-6 6-16,0-2-6 15,-2-2 1-15,2-2 35 16,-2 0-24-16,0-2-11 16,0 0 41-16,0-4-21 15,3-8-20-15,0-2-1 16,1-4 2-16,-2-2-22 16,2 0-13-16,3 4-4 15,1 3 26-15,0 3-5 16,1 6 15-16,-1 3-6 15,6 3 7-15,-1 7-17 16,1 11 17-16,3 8-3 0,-1 6 3 16,2 4 2-16,-5-1 8 15,-2-7-10 1,0-6 0-16,-3-6 25 0,-4-6-25 16,-4-4-3-16,2-4-4 15,-2 0 7-15,0-2-84 16,0-2-107-16,-2-8-101 15,4-36-265-15</inkml:trace>
  <inkml:trace contextRef="#ctx0" brushRef="#br0" timeOffset="-185786.18">9308 8215 1676 0,'0'0'210'0,"0"0"-148"0,0 0-37 0,0 0 49 0,4 0 14 16,-4 0-52-16,0 0 50 15,3 0-13-15,0 0 7 16,1 0 5-16,3 0-35 0,-1 5-2 16,3-2-26-16,2 7-20 15,0 6 68-15,0 6-59 16,1 0-4-16,1 5 13 16,-4-5-7-16,-2-4 17 15,-3-4-30-15,0-2 8 16,-1-4 13-16,-3-4-21 15,0-4 0-15,2 2 15 16,-4-4 0-16,2 0 25 16,0-4-40-16,-3-10 18 15,3-7-6-15,-2-8-12 16,2-1-15-16,2-3 5 16,3 7-2-16,4 4 4 0,0 6-8 15,0 4 8 1,1 4-13-16,4 2 21 0,-1 6-27 15,1 2 18-15,3 6 0 16,2 4 9-16,-2 6-13 16,1 6 13-16,-4 2 7 15,1 0-7-15,-2 0 0 16,-1 1 1-16,1-5 0 16,1-2 4-16,-4-6-5 15,-1-2-30-15,-5-6 8 16,2-4-211-16,2-4-134 15,17-42-442-15</inkml:trace>
  <inkml:trace contextRef="#ctx0" brushRef="#br0" timeOffset="-185420.37">9930 7940 1722 0,'-5'0'372'0,"1"3"-320"0,-5 3 1 0,-5 6 11 0,1-2 35 0,3 4-22 16,-6 2-32-16,7-2 4 0,5 0 4 16,-1 0-43-16,7 2 58 15,5-2-67-15,2-2 11 16,7 0 15-16,1 0-12 15,5 0 21-15,-1 0-18 16,0 0-10-16,-2 0 76 16,-4 0-54-16,-8-2-11 15,-5-2 4-15,-4 2-7 16,-10 2 20-16,-3 4-36 16,-14 6 2-16,-10 2-17 15,-9 1-89-15,-3-6-197 16,-62 4-492-16</inkml:trace>
  <inkml:trace contextRef="#ctx0" brushRef="#br0" timeOffset="-179498.29">6842 6984 1477 0,'0'0'234'0,"0"0"-192"0,-2 0-36 0,2 0 61 0,0 0-22 0,0 0-12 0,0 0 5 16,0 0-7-1,0 0 2-15,0 0 11 16,0 0-35-16,0 0 66 15,2 0-36-15,-2 0 3 0,0 0 36 16,0 0-32-16,-2 0-7 16,2 0-4-16,0 0-25 15,0 0 52-15,0 0-37 16,0 0-24-16,0 0 38 16,0 0-21-16,0 0-5 15,0 0-11-15,0 0 11 16,0 0 5-16,0 0-18 15,0 0 0-15,0 0 6 16,0 0 3-16,0 0-8 16,0 0 17-16,0 0-10 0,0 0 47 15,0 0-46-15,0 0-9 16,0 0 30-16,0 0-14 16,0 0-4-16,0 0-12 15,0 0 14-15,0 0 19 16,0 0-33-16,0 0 0 15,0 0 4-15,0 0 10 16,0 0-7-16,0 0-7 16,0 0 14-16,0 0 14 15,0 0-28-15,0 0 0 16,0 0 9-16,0 0-8 16,0 0 0-16,0 0-2 15,-9 0 3-15,11 0-2 0,-2 0 0 16,0 0-23-16,0 6 17 15,-2 8 6-15,-2 8-1 16,-2 6-5-16,0 4 12 16,2-1-5-16,1 1-1 15,1-3 0-15,2 0 1 16,-2 3-1-16,2-6 0 16,0 0-1-16,0-2 2 15,0-4-1-15,-2-6 0 16,0-4-5-16,2-2 5 15,-2-4 0-15,2-2-7 16,0 0 6-16,0 0 2 16,-3 4-26-16,3-4 20 15,-2 2-37-15,2 0 42 0,-3 0-15 16,3-2 1-16,0 0 13 16,0-2 2-16,0 0 11 15,0 0-12-15,0 0 0 16,0 0 3-16,0 0 4 15,0-2-7-15,0 2 0 16,0-4-15-16,-2 0 6 16,0-4-12-16,-2-4-14 15,1-4 34-15,-1-2-4 16,-2-8-8-16,1-4 12 16,0-4-13-16,-2-4-5 15,3-7 13-15,0 5-35 16,2-6 40-16,2 2-12 0,0 2 11 15,2 0 1-15,4 6 1 16,3 0-14-16,5 5 14 16,-1 8-33-16,3 2 33 15,3 6-10-15,0 1 5 16,1 5 4-16,-7 4 2 16,1 2-19-16,-1 11 18 15,0 2-12-15,-2 7 12 16,-4 2 1-16,4 2 0 15,-6 1-1-15,-1 0 9 16,1-4 8-16,-5 0-17 16,2 0 0-16,-4-4 6 15,0 2 2-15,-1-2-7 0,-4 2-2 16,-2 2 10 0,1-6 8-16,-1 4-17 0,-3-4 7 15,-1 0-5-15,-1 0-1 16,1-4-1-16,1 0 0 15,-2 0-23-15,1-4-2 16,-3 2-137-16,3 1-117 16,-33 12-175-16</inkml:trace>
  <inkml:trace contextRef="#ctx0" brushRef="#br0" timeOffset="-178251.75">7098 7251 1636 0,'0'-2'273'0,"3"0"-199"0,-1-2-35 0,2-4 64 0,3 4 20 0,-1 0-13 0,1-5-32 0,2 2-23 0,-2-1 58 16,-1 0-44-16,3-5-12 15,-2 6-5-15,-2-5-14 16,1 2-16-16,1-4-8 0,-3-1-5 16,5-3 15-16,-6 0-24 15,1 4 0-15,-2-1 0 16,-2 4 0-16,-2-1 9 16,0 6-9-16,-3-2-10 15,-4 4-7-15,2 0 2 16,-3 2-21-16,-4 2 35 15,-4 4-16-15,2 6 17 16,1-4-11-16,3 2 11 16,6-4-22-16,2 2 5 15,2-2-29-15,2 1 23 0,2-2-10 16,2 3-16 0,5 4 31-16,5-2 12 0,1 6-6 15,3-1 12 1,2 1-8-16,-2-2 8 0,0 2 0 15,-3-3 1-15,-1 2-1 16,-1-1 1-16,-1 2 23 16,-4 0-24-16,-1-4 0 15,-1 3 23-15,-2-2-4 16,-1-4-1-16,0 4-10 16,-1-5-2-16,0-2 21 15,0-2-27-15,0 0 0 16,0-2 3-16,1 0-3 15,1 0-43-15,2-6-104 16,4-2-231-16,9-39-523 16</inkml:trace>
  <inkml:trace contextRef="#ctx0" brushRef="#br0" timeOffset="-177768.98">7432 7096 1584 0,'0'0'504'0,"4"3"-461"0,2-2-41 0,2 1 61 0,1 0-17 0,5 0 4 0,-1-2 26 0,5 0-13 0,-5-4-10 0,1 1 20 0,1-4-29 0,-6 3 50 16,0-2-61-16,0-2-19 16,-3-2 19-16,-1 5-20 15,-5-4-5-15,0-1 8 16,-5 4-16-16,-3 0 20 16,1 0-20-16,-5 4-3 15,2 2-11-15,-6 2 13 16,-2 6 0-16,2 0 1 15,1 6 0-15,3 0-13 16,8 2 13-16,2 2-26 16,6-1 26-16,4 1-12 0,2 0 4 15,6 0 8 1,-3-7 0-16,3 2 10 0,0-4-10 16,-6-2-4-16,4-1 3 15,4-5 1-15,0-1-52 16,4-5-71-16,2-5-192 15,55-33-151-15</inkml:trace>
  <inkml:trace contextRef="#ctx0" brushRef="#br0" timeOffset="-176931.68">7978 6964 1715 0,'-2'-2'211'0,"2"2"-145"16,-2-2-28-16,2 2 38 0,-2 0 25 0,0-2-35 0,-3 0 34 0,0 0-49 0,-2 2 0 0,1 2-1 0,-7 4-25 15,-3 6-11-15,-9 8-8 0,2 6 3 0,2 4 15 0,3-3-24 0,5-5-17 0,6-4 17 0,5 0 0 0,4-4-1 0,1-6 0 0,1-5 1 16,2 0 15-16,3-3-15 15,3-6 0-15,3-2 20 16,5-10-11-16,-2-4-2 16,2-5-7-16,-2-5 2 15,-5-8 32-15,1-2-22 16,-5-4-1-16,-7-2 19 16,-2-1-18-16,-4-1 0 15,-1 2-12-15,0 5 1 16,-2 4 4-16,5 9-5 0,2 6-5 15,0 10 5-15,0 4 1 16,0 4-1-16,0 4 0 16,0 2-33-16,-2 0 16 15,2 6-19-15,0 12 26 16,0 8 10-16,2 16 7 16,5 9-7-16,0 3-1 15,2 5 1-15,2-2-2 16,0-7 2-16,7-4-19 15,-4-12 19-15,-4-8-1 16,3-10 1-16,-3-4 0 16,-4-8 0-16,-3-2 3 15,1 0-3-15,-2-4 0 16,2-1 4-16,6-6 5 16,-1-11-1-16,1-8-8 15,0-4 0-15,-1 6 31 0,-5 8-14 16,-2 8 8-16,-2 8 16 15,0 2-41-15,-2 10-12 16,2 8 12-16,0 6 0 16,0 4 9-16,4-4-9 15,3-6-8-15,0-4 8 16,-3-5 0-16,3-4-15 16,2-3-65-16,-3-4-200 15,17-28-238-15</inkml:trace>
  <inkml:trace contextRef="#ctx0" brushRef="#br0" timeOffset="-176718.82">8236 6697 2035 0,'0'2'257'0,"0"4"-212"0,0 6-36 0,0 2 72 0,-4 4-81 0,2-2-5 0,-5 1-91 0,3-3-160 16,-16-10-366-16</inkml:trace>
  <inkml:trace contextRef="#ctx0" brushRef="#br0" timeOffset="-175719.78">8537 6896 1648 0,'0'0'216'0,"0"2"-166"0,-2-2-40 0,2 2 19 0,-2 0-6 0,-2 2-22 0,-1-2 40 0,-1 2-41 0,-8 4 0 16,3 2 33-16,1 4 2 16,-2 4 1-16,1 6-27 15,-1 4 0-15,8 0 36 16,2-2-45-16,2-2-3 16,4-6 2-16,2-4 2 15,4-3-1-15,1-6 10 16,3-5 1-16,1-5 37 15,5-6-38-15,0-4-2 16,2-6 1-16,-4-3-2 16,0-2-1-16,-4-4 3 15,-6-6 0-15,1-2 8 16,0-4-17-16,-4 2 0 16,-3 3 0-16,0 4 0 0,0 4 0 15,0 3-6-15,-2 4 6 16,2 1-3-16,1 0 3 15,-1 3 0-15,0 0 13 16,0 2-7-16,-2 8 17 16,2 2 1-16,-4 2-12 15,2 2 22-15,0 2-34 16,0 0-16-16,-2 2 15 16,4 8-11-16,2 4 12 15,2 18 49-15,5 12-40 16,-5 10 47-16,6 6-56 15,-4 3-5-15,5-11-1 16,1-4 12-16,-1-12-15 16,3-10-1-16,-7-8-61 0,0-9 1 15,-5-6-148-15,1-1-77 16,-10-22-453-16</inkml:trace>
  <inkml:trace contextRef="#ctx0" brushRef="#br0" timeOffset="-175517.4">8582 6796 679 0,'3'0'1206'0,"5"1"-1082"0,8 2-109 0,6 3 44 0,7-1-32 0,4 4-20 0,3-7-7 0,4-2-93 16,67-26-258-16</inkml:trace>
  <inkml:trace contextRef="#ctx0" brushRef="#br0" timeOffset="-174593.43">8952 6954 941 0,'0'0'989'0,"2"4"-833"15,3 2-136-15,1 2 8 16,3 0 40-16,0-4-29 15,0-2 34-15,2-2-5 16,7-2-34-16,-3-8 61 16,3-2-58-16,3-4-29 15,-8-4 8-15,3 2-15 16,-8-2-1-16,-1 0-6 16,-5 4-9-16,-4 6-12 15,-2 0 12-15,-7 7-24 0,-7 10 30 16,-3 4 9-1,-6 12-13-15,-1 3 11 0,8 10 2 16,-1-4-16 0,15 0 16-16,4-2-21 0,8-6 4 15,10-8 0-15,4-2 16 16,7-6 1-16,4-6 0 16,-2-2 0-16,6-6 0 15,-1-4-15-15,-3-8 3 16,-2-2-25-16,-2-4-31 15,-3-2-7-15,-5-2 35 16,-4-4 22-16,-1 4-8 16,-3 4-2-16,-3 10-2 15,-1 1-17-15,-5 9 11 0,1 4 12 16,-3-1 11-16,0 1 7 16,-3 1 7-16,1-1-1 15,-1 0 35-15,-1 3-10 16,-2-2 11-1,-1 2-27-15,-9 1-3 0,1 7 66 16,-3 6-37-16,-5 7 1 16,4 2 9-16,-4 6-12 15,8-2 21-15,8-2-54 16,5-6 1-16,8-4-7 16,4-6 12-16,5-6-1 15,5-2 32-15,3-8-14 16,0-2 2-16,6-9-25 0,-4-10 0 15,2-1 18 1,-4-8-18-16,-2-2 0 0,-5-8 13 16,0-4-13-16,-5-6 15 15,-7-4-15-15,-4-1 0 16,-4-3-3-16,-5 6 3 16,0 6 0-16,-2 8 7 15,5 13 32-15,1 11 21 16,0 13-57-16,3 2 5 15,2 14-16-15,0 13 4 16,2 14 4-16,3 16 0 16,4 8 6-16,6 2-6 15,5-2-1-15,3-5-91 0,-4-3-118 16,24 54-282 0</inkml:trace>
  <inkml:trace contextRef="#ctx0" brushRef="#br0" timeOffset="-173147.78">7167 7483 1895 0,'3'0'326'0,"-3"0"-272"0,0 2-41 0,0-2 82 0,0 3-59 0,2-3-21 0,0 4-6 0,2 6 12 0,7 5 30 0,5 7-51 15,-1 9 13-15,8 7 4 16,-3-2-17-16,3 0-1 16,-4-4 1-16,2-4 0 15,-6-12 12-15,-1-2-12 16,-4-8 0-16,-3-2 15 16,-2-2-15-16,-1-2 0 15,-4-2 6-15,5 0-6 16,-1-6 32-16,3-4-32 15,-1-6 1-15,6-6 35 16,-4-10-25-16,1 0-4 16,1-6 10-16,5-4-16 15,-5 1 21-15,4 5-22 0,5 2 0 16,-9 6 3-16,-1 8-3 16,-2 6-7-16,-2 10 6 15,-1 4-9-15,-2 2 10 16,-2 0-52-16,-2 0-73 15,4 4-71-15,-2 4-112 16,0 12-929-16</inkml:trace>
  <inkml:trace contextRef="#ctx0" brushRef="#br0" timeOffset="-170351.75">7889 7510 1370 0,'-2'0'284'0,"2"0"-130"0,-2-3-70 0,-1 2 20 0,3-2 31 0,-2 3-17 0,0-1 4 0,0 1-38 0,0 0-20 15,-6 0-1-15,4 0-37 16,-5 1-10-16,-7 6-16 16,-7 3 0-16,-2 9-4 15,-4 3 4-15,2 5-5 16,7-1 4-16,5 0 2 0,6-4-3 16,5-4-8-16,4-2 10 15,4-8-11-15,-2-2 11 16,5 0-7-16,-1-6 7 15,0 0 1-15,2-6 15 16,3 0-16-16,-3-2 0 16,6-8 2-16,-5-2-2 15,0-4-20-15,0-3 20 16,4 3 0-16,-6 7-3 16,-1 1 3-16,-4 6 0 15,-2 5-2-15,0 3 2 16,0 3-18-16,-2 2-9 0,2 12 27 15,2 2 3 1,3 8-3-16,4 1 0 0,2-2-9 16,3-4 9-16,-1-4 0 15,3-8-1-15,-5-2 2 16,-3-2 5-16,2-6-6 16,-2-2 0-16,5-4 9 15,-1-2-9-15,-3-6-13 16,4-2 13-16,-4-8-15 15,-2-4 15-15,1-6-54 16,-3 2-6-16,-1-7 42 0,-4 7-6 16,0-1 24-1,-2 4 0-15,0 5 1 0,2 2-12 16,0 2-19 0,2 4-81-16,3 0 78 0,4 6-19 15,-5 2 40-15,-2 4 11 16,0 4 1-16,1-2 0 15,-3 2 0-15,0 2 0 16,2 0-6-16,-2 0 6 16,2 0 0-16,-2 2 0 15,0-2 0-15,2-2 24 16,-2 0-15-16,2-2 5 16,-2-2 62-16,3 2-53 15,2-2-23-15,-3-2 10 16,2 0-10-16,3-4 22 0,-1 4-22 15,-1-2 0 1,0-2 19-16,-3 4-1 0,2 0 2 16,-2 4 8-16,-2 0-13 15,3 2 18-15,-3 0-33 16,0 0 0-16,0 0 35 16,-3 2-35-16,1 4 0 15,2 10 11-15,0 10 31 16,0 10 21-16,2 8-63 15,1 2 9-15,1-4 19 16,0-3-28-16,6-6 0 16,-4-7-6-16,3-3 12 15,-1-10 0-15,2-2-6 16,-1-7 0-16,-3-1 23 0,3-4-23 16,0-1 0-16,0-2 15 15,4-7-15 1,-3 2 31-16,0-5-31 0,-3-3 0 15,2 2 4-15,-2-3-4 16,-3 4 0-16,3 1-1 16,-1 4 1-16,0-2 0 15,0 4 0-15,3-2 0 16,-5 0 2-16,0 2-2 16,2 1-8-16,-4-2 7 15,0 4 2-15,-2 0 10 16,0 4-11-16,2-2 0 15,-2 0-2-15,2 0 2 16,0 0 0-16,-2 2-1 0,-2-2 8 16,2 2 16-16,0 0-8 15,2 0-14-15,-2-2 52 16,0-2-51-16,2 2-1 16,-2 2 15-16,3 0-16 15,-3 0 32-15,0 0-32 16,-3 2-6-16,3 2-17 15,0 6 23-15,0 4 0 16,5 7 14-16,-1 2-13 16,8 5 19-16,-3-3-20 15,1-5 0-15,6-2 5 16,-5-2-5-16,3-6 0 0,-1-2-5 16,0-2 13-1,-1-4 10-15,-1-2-18 16,-5 0 0-16,4-4 20 15,-2 0-20-15,1-6 0 0,0-2 4 16,4-6 3-16,-4-3 2 16,3-5-9-16,-1 2 0 15,-1-4-22-15,0 0 17 16,-1-2-23-16,-1 6 16 16,2 2 9-16,-4 10-5 15,-4 6 8-15,1 0 0 16,-3 4 0-16,0 2 0 15,0 0-16-15,0 0 15 16,0 0-2-16,-3 0-13 16,3 2 7-16,0-2-42 0,0 6 49 15,3 4-28 1,-1 4 30-16,2 4-7 0,0 8 14 16,3-6 1-1,3 2-8-15,0 0 0 0,4-4 14 16,-3-1-14-16,4-7 0 15,-3-2 7-15,-1-1-7 16,-1-4 40-16,7-3-15 16,-1-3-24-16,-1 0 51 15,9-9-52-15,3-1 1 16,-3-2 3-16,5-3 7 16,-2 0 2-16,-7 1-13 15,-5 1 0-15,-1 6 18 0,-7-2-18 16,-1 6 0-16,-4 0-3 15,1-2 12 1,-3 4 5-16,0-2-14 0,-3 0 0 16,1 0 9-16,0 2-9 15,-2 0-14-15,-1 0 13 16,1 2-5-16,0 2 0 16,-4 0 1-16,6 0 1 15,-4 2-7-15,1 0 11 16,1 2-11-16,0 4 10 15,0 6 2-15,-4 6-7 16,-1 6 6-16,5 5 0 0,2 1-8 16,2-5 8-1,6-3-16-15,1-2 15 0,3-5 1 16,-2-5-1-16,1-4 1 16,3-6 0-16,0-2 4 15,1-2 5-15,8-4-9 16,-3-7 0-16,1-1 9 15,2-5 3-15,-1-3-12 16,0-5 0-16,-4 1-1 16,1 2 1-16,-7 4-5 15,-4 4 4-15,-2 4 2 16,-6 2-2-16,0 4 1 16,0 0-12-16,0 2 0 15,-4-4 12-15,6 4-8 16,0 2 7-16,4 0-20 0,-2 2 20 15,-2 0-23-15,0 0 3 16,0-2 3-16,0 2 6 16,0 2-1-16,0-2 12 15,-2 0 2-15,2 0 9 16,0 0-10-16,2 0 0 16,-4 0 14-16,2 0-13 15,0 0-1-15,0 0 9 16,0 0-7-16,0 0 29 15,0 0-31-15,0 0 1 16,0 0-12-16,0 0 11 16,0 0-55-16,0 0-59 0,-10-2-251 15,-17-8-317 1</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3-03-10T03:29:52.131"/>
    </inkml:context>
    <inkml:brush xml:id="br0">
      <inkml:brushProperty name="width" value="0.05292" units="cm"/>
      <inkml:brushProperty name="height" value="0.05292" units="cm"/>
      <inkml:brushProperty name="color" value="#FF0000"/>
    </inkml:brush>
  </inkml:definitions>
  <inkml:trace contextRef="#ctx0" brushRef="#br0">28394 6443 1636 0,'-9'-2'237'0,"5"0"-130"16,-8-5 49-16,8 6 4 15,4-5-38-15,0 3-46 16,2 3-14-16,0-1-32 16,0-2-29-16,5 2-1 15,7-6 1-15,11-3 0 16,12 1-1-16,17-4-8 15,17 5 8-15,18 1 0 16,11-2 0-16,10 4 1 16,1-2-1-16,0 3 0 15,-6 2 1-15,-4 0 0 16,-10-2 4-16,-11 4-5 0,-18 0 0 16,-17 4-1-16,-21-4-7 15,-17 0-4-15,-14 4-6 16,-17 3 0-16,-19 2 18 15,-15 9-29-15,-19-1-22 16,-6-3 12-16,-4-3 8 16,3-3-4-16,3 2-32 15,13-6 38-15,12 1 24 16,24-3 5-16,19 0 0 16,13-2-12-16,20 0-33 15,9-2 30-15,23 0 15 16,12-3 0-16,14 1-9 0,4-3 9 15,-1-1-1 1,-6 1-1-16,-6 4 2 0,-7-5 0 16,-12 4 7-16,-13-2 8 15,-14 2 20-15,-10 1 20 16,-11-1 8-16,-4 4 2 16,-7 0-34-16,-4 0-31 15,-9 0-1-15,-12 0-101 16,-11 0-167-16,-84-14-599 15</inkml:trace>
  <inkml:trace contextRef="#ctx0" brushRef="#br0" timeOffset="936.67">28677 5573 1500 0,'2'-5'169'0,"2"1"-92"0,8 0 16 16,3-4-29-16,-1-3-16 15,1 2-4-15,3 1-8 16,-7 0-14-16,-2 2 2 16,0 0-4-16,-9 0 22 15,-4 2-11-15,-3 0-11 16,-4 2-20-16,-10 0-22 15,-12 4 15-15,-7 2-10 16,-11 8 4-16,-7 0 12 16,5 4 1-16,4-4 31 0,9 3-11 15,15-6-20-15,14 0-17 16,11-4-13-16,9 4 15 16,11 0 15-16,6 4 2 15,15 1 5-15,5 0-1 16,8-1-5-16,-5-3 0 15,-2 5-1-15,-12-5 2 16,-10 1-2-16,-7 0 0 16,-9 1-6-16,-9-4 5 15,-5 2 1-15,-4-2 6 16,-8 2 10-16,-6 2 17 16,-6 0 5-16,-9 2-19 15,-4-4-1-15,-7 2-9 16,3-4-1-16,1 0 1 15,9-4-2-15,11-4 1 0,15 0-7 16,10 0-1-16,2-2-59 16,9 0-90-16,9-4-98 15,76-6-238-15</inkml:trace>
  <inkml:trace contextRef="#ctx0" brushRef="#br0" timeOffset="1625.77">28936 5697 1433 0,'-3'-2'327'0,"-2"0"-193"0,-1-5-13 16,2 6-38-16,-7 1-59 15,-3 4-18-15,-3 7-5 16,-8 6 0-16,2-1 0 16,1 6-1-16,9-2-16 15,9 2-4-15,4-2 2 16,6-2 17-16,5-4-14 16,3-8 0-16,3-2 15 15,1-8 3-15,3-4 9 0,-2-2 3 16,1-8 0-16,-4-2 0 15,-2 0-3-15,-2 0 6 16,-2 4-8-16,-6 0 10 16,-1 7-1-16,-6 8 5 15,3-1-13-15,0 4-11 16,0 2-27-16,0 4 7 16,5 8 11-16,-1 2-7 15,7-2-25-15,5-2 5 16,-1-4 5-16,5-2 10 15,1-8 11-15,0-8 10 16,0-2 0-16,1-8 6 16,-4-6 1-16,0-2-1 15,-3-2 12-15,-3-6 12 0,-6 2-4 16,-6 0-5 0,-2-1 9-16,-2 8 3 0,-3 4-3 15,0 9 7 1,2 6-13-16,1 6-4 0,0 0-20 15,2 4-17-15,-1 8-2 16,-1 8 7-16,0 8 12 16,1 10-8-16,6 4 8 15,5 5 1-15,5-1 0 16,-1-4 6-16,1-2-6 16,0-8-1-16,-3-2-30 15,-2-8-69-15,3-6-28 16,3-3-41-16,1-10-44 0,41-11-336 15</inkml:trace>
  <inkml:trace contextRef="#ctx0" brushRef="#br0" timeOffset="2551.19">29401 5755 1293 0,'-4'-6'245'0,"-1"2"-77"0,-6-6-15 15,0 6-57-15,-1 0-32 16,0 6-16-16,-7 4-18 15,0 10-22-15,-2 6-7 16,5 4-1-16,8 0-5 16,6 2 0-16,4 2 5 0,2-8 0 15,6-6-12 1,0-2 2-16,7-10 2 16,-4-2-2-16,7-6 10 0,-1-8 14 15,0-2-5-15,3-6-8 16,-5-4 5-16,2 0-6 15,-11 0 2-15,-1 8 11 16,-7 6 1-16,0 6 6 16,0 4-20-16,0 0-16 15,2 4-26-15,2 4 27 16,8 4 6-16,3 0 8 16,1 0 1-16,7-2-8 15,-4-4 8-15,1 0-1 16,-4-6 1-16,-5-6 1 15,2 0 14-15,-4-6 2 0,1-6-8 16,-6-2 10-16,-2-4-5 16,-4 2-1-16,-2 0-1 15,-4 0-11-15,-1 8-1 16,1 2 0-16,1 8 0 16,5 2-7-16,2 4-29 15,2 6-17-15,5 6 29 16,1 4 15-16,4 4 9 15,3-2-14-15,4 0-5 16,-2 0 8-16,1-6 4 16,-5-4 6-16,-1-2 1 15,3-4 1-15,-4-8 8 16,0 0 4-16,5-4 8 16,0-8-1-16,-1 4-8 15,1-6 3-15,-5 0 6 0,-5 6 0 16,-4-2 0-16,1 8 15 15,-3 1 0 1,0 5-36-16,0 0-8 0,0 7-22 16,0 3 17-16,5 4 4 15,1 6-9-15,5-2-12 16,3-6-14-16,1-4 1 16,5-2 14-16,-2-6 29 15,0-6-7-15,-5 0 1 16,-1-2 6-16,0-2 0 15,-5 4 6-15,-2 2 2 16,-3 2-8-16,3 4 0 16,-1 6 1-16,2 8 14 0,6 10 9 15,-1 6-7-15,0 4-10 16,-2-2 2-16,-4-6-7 16,1-11-2-16,-4-6 8 15,-2-7 64-15,-2-4 57 16,2-1 6-16,-4-9-3 15,8-9-95-15,-2-7-37 16,3-10-31-16,3 2-38 16,6-2-105-16,26-34-161 15</inkml:trace>
  <inkml:trace contextRef="#ctx0" brushRef="#br0" timeOffset="4037.87">28527 7493 1351 0,'0'0'366'15,"0"-1"-137"-15,0 1-22 16,0 0-66-16,0 0-36 16,0-3-24-16,5 6-24 15,-5-3-24-15,3 0-16 16,-1 0-16-16,7 0 7 0,8 0 2 15,17-4 16-15,17-1-1 16,18-1-4-16,11-4-7 16,5 4 2-16,2 0-2 15,-1 4 2-15,-1-4 2 16,-4 6 2-16,-8-2-10 16,-11 0-2-16,-10 0-7 15,-12 0 1-15,-18 0 4 16,-11 2-6-16,-13 0-2 15,-7-2-25-15,-15 0-15 16,-14 2-43-16,-16 2-22 16,-17 2 32-16,-7 2 26 0,-2 2 22 15,-5-2 21 1,0 2 5-16,4 2 1 0,0-2 0 16,5 0 1-16,9 2-1 15,21-3 1-15,19-2-1 16,18 0-5-16,11-4-13 15,9 3 13-15,10-1 5 16,14-2 8-16,13-2 4 16,18 1 1-16,1-7-12 15,4 6 1-15,-3-2 8 16,-3-1-8-16,-3 2 17 16,-8 1 4-16,-5 1-10 15,-9 0 5-15,-6 0-6 16,-10 1-12-16,-5-1 1 0,-13 0-1 15,-4 2 1-15,-6-4 12 16,-4 4-13-16,-11 2-22 16,-19 4-19-16,-18 2-59 15,-22 5-40-15,-7-5 10 16,1-5 79-16,18-2 49 16,14-1 2-16,29 2 36 15,19-3-15-15,13 2-21 16,20-2 6-16,14 2 11 15,21-3 28-15,16-4 3 16,13 0-30-16,8-2-12 16,-5-1 3-16,-2 3-8 15,-5 0 26-15,-7 4 32 16,-6 0 8-16,-9 0 5 0,-18 0-4 16,-18-1-11-16,-11 1-14 15,-16-2 13-15,-4 2 43 16,-4 0-18-16,-1 0-35 15,1-4-20 1,-7 1-8-16,4 2-18 0,0-2-63 16,1 6-153-16,-3 15-378 15</inkml:trace>
  <inkml:trace contextRef="#ctx0" brushRef="#br0" timeOffset="4999.01">29090 8731 1473 0,'2'0'218'0,"0"-2"-49"0,4 2-47 15,7-3-35-15,14 2-11 16,11-2-4-16,9 2-19 16,7-2-17-16,4 2-2 15,-3-5-4-15,-1 2-1 16,-5-3-11-16,-9 3-17 16,-13 3 0-16,-14-1-1 15,-11 2-14-15,-11 0-37 16,-20 0-54-16,-15 3-29 15,-23 1 14-15,-18 3 83 0,-6-3 37 16,-3 3 73 0,18-4 13-16,21-2-5 15,26-1 46-15,22-1-46 16,27-3-52-16,24-6-7 0,26-2-16 16,30-5-6-16,81-12-4 15,17 6-91-15,-143 17-118 16,106-24-795-16</inkml:trace>
  <inkml:trace contextRef="#ctx0" brushRef="#br0" timeOffset="7425.86">11155 15743 1323 0,'-2'0'201'0,"0"0"-18"16,0 0-44-16,2 0-26 16,2-2-22-16,0 2-25 15,0-4-15-15,5 2-31 16,9 2-8-16,8-4 13 16,12-6-1-16,10-6 8 15,8-4-22-15,6-4 11 16,-4 1-19-16,-2 4-4 15,-10-2-1-15,-13 10-13 16,-8 4-2-16,-19 11-66 16,-20 13-21-16,-15 15-24 15,-26 8-6-15,-17 8 16 0,-14 2 119 16,-3-6 89-16,7-4 31 16,10-8-24-16,14-6 10 15,24-12-5-15,21-5-20 16,24-18-42-16,26-5-23 15,19-8 2-15,21-8-18 16,17-2 8-16,6-4-16 16,3-4 2-16,-10 10-72 15,100-10-222-15</inkml:trace>
  <inkml:trace contextRef="#ctx0" brushRef="#br0" timeOffset="11320.23">10429 13908 219 0,'0'-2'758'15,"0"0"-530"-15,0-6-116 16,3 4 10-16,-1-2-65 16,-2 0 19-16,0 4 17 15,2-2-22-15,-2 2-10 0,0 0-4 16,2 2-6 0,-4-2 15-16,4 2-21 15,-2 0-9-15,0-2-6 0,0 2-3 16,0-2-6-16,2 2-1 15,-2 0 2-15,2 0-7 16,-2 0-6-16,3 0-8 16,-1 0 0-16,6 0-1 15,0 0 0-15,0 0 0 16,3 2 0-16,5-2 7 16,-1 2 2-16,4-2 1 15,-1 2 4-15,-1 2-4 16,3 0-2-16,-2-2-8 15,-2 4 1-15,1-4 0 16,-1 0 5-16,2 0-5 0,-5-2 0 16,0 2 0-1,1 0 7-15,-5 0-8 0,5 0 0 16,-6 4 1-16,5-2-1 16,-1-2 0-16,-1 2 1 15,-2-2 1-15,2 2-2 16,-2-2 1-16,2-2-1 15,0 2 0-15,5 2 0 16,-3-2 2-16,7 2-1 16,-4-1 1-16,1 0-1 15,1 1 0-15,-2 0 0 16,-2 0 0-16,6 0 0 16,-5 0 0-16,5-2-1 15,-5 0 1-15,6 0-1 16,-2 1 1-16,2-2-1 0,-1 2 2 15,3 1-2-15,-4-3 1 16,4 1 0-16,-1-2 0 16,0 2 0-16,-2 0-1 15,5 1 1-15,-6-2 3 16,4 2-4-16,-3-3 0 16,0 1 0-16,-2-1 0 15,0 0 0-15,1 0 1 16,-2 0-1-16,0 3 2 15,-1-3-2-15,3 0 0 16,2 0 0-16,6 0 1 16,-3 1-1-16,5-1 1 15,-2 0 1-15,-5 0-2 16,2 0 1-16,1 4-1 0,4-2 1 16,2-2 0-16,1 0 7 15,3-2-7-15,1-2 5 16,-3 0-4-16,2 0-1 15,4 0-1-15,3-2 2 16,3-3 5-16,4 0-5 16,2 1 7-16,0-4 0 15,-2 2-2-15,-5 0-7 16,-1-4 1-16,-3 2 5 16,-5 0-6-16,-1-2 13 15,-3-2-1-15,-4 2-10 16,2-2 5-16,-2-2 19 15,0 2-10-15,-1 0-5 0,-1 0 5 16,-5 6 5-16,-4-2-9 16,1 2-1-16,-5-4 4 15,-4 2 15-15,3-2 9 16,-1 0-5-16,-2 0 10 16,-3-4-1-16,-1 1-17 15,0-5-7-15,2-2-4 16,0 0-4-16,-2 0-10 15,3 2 7-15,-3 2-7 16,0 0 0-16,-1 4 0 16,2 2 0-16,-1-2 8 15,-4 2 3-15,0-2 5 16,-2-2-4-16,0-2 4 0,-3 4-2 16,-2-5-14-16,1 2 6 15,-1-2-7-15,-1-1 0 16,-4 0 0-16,1 1 0 15,-7 3 0-15,1-3 0 16,-10-1-6-16,-2-2 5 16,-9 2-5-16,-5-2-3 15,-3 4 9-15,-10 2-6 16,-2 4 5-16,-5 2-10 16,-1 4 10-16,2 2-12 15,-3 0 5-15,5 4 7 16,0 0 1-16,-1 0-12 15,-3 0 0-15,-3 0-2 0,-9-2 4 16,-1 2 9-16,-8 0 0 16,2 2 0-16,1 0-7 15,2 6 7-15,-1 2-5 16,1 6-11-16,-5 2-7 16,0 4 11-16,1 2-1 15,4 0-10-15,1 2 15 16,6 0 1-16,7 0 7 15,5 0-21-15,6 5 21 16,-3 0-6-16,4 2 7 16,5 1-1-16,4 2 0 15,8 0 0-15,3 6-8 0,12-2 3 16,2 6-6-16,9 0 11 16,6-2-13-16,10 1 6 15,4-7 7-15,4 0 1 16,5-4-1-16,-3-8 1 15,2-2 0-15,-5-2 7 16,1-6-7-16,6 4-6 16,-3-6-19-16,3-2-100 15,6-2-67-15,62-6-263 16</inkml:trace>
  <inkml:trace contextRef="#ctx0" brushRef="#br0" timeOffset="13515.27">7953 14061 1195 0,'0'-4'207'16,"0"2"-48"-16,0 2-34 15,5-3-52-15,-3 3-23 16,-2 0 5-16,3-1-13 0,-3 1-9 16,4-7-16-1,5 6 11-15,4-3-5 0,7 2 10 16,3-1 9-16,4 3-15 15,2 0-2-15,-3 0-8 16,8 3-5-16,-1-3-2 16,3 2-2-16,1-2-2 15,1-2-5-15,5-2 5 16,3 0-4-16,-1-4 4 16,2-2-5-16,2 1 7 15,-3 0-8-15,2 0 0 16,-6 4 2-16,-3-2-2 15,0 6 1-15,-1-2-1 16,-5 1 1-16,0 0-1 16,1 0 6-16,-1-2-5 15,0 0-1-15,-4-2 6 0,3 0-5 16,1 3-1-16,-2-2 9 16,-2 1-7-16,2-2-2 15,1 4 1-15,1-2 7 16,0 0-8-16,4 0 1 15,-2 2-1-15,5-2 1 16,-2-2 1-16,0 4-1 16,2-2 0-16,0 0 7 15,-2 2-7-15,-5-4-1 16,1 6 1-16,-3 0-1 16,-2-2 1-16,-3 2-1 0,5-4 1 15,-2 2-1 1,1 0 1-16,3 0-1 0,-2-2 0 15,2 4 0-15,-6-4 0 16,4 0 0-16,-4 4 0 16,-2 4 0-16,2 0-1 15,0-4 1-15,0 2 0 16,-2 0 0-16,-2 0 1 16,4-2-1-16,-2 0 0 15,-1 0 1-15,5-2-1 16,-5 2 1-16,7-2-1 15,4 2 1-15,-2 2 0 16,-2 0-1-16,5 0 0 16,1 0 0-16,-3-4 0 15,1 0 1-15,-2-2 1 0,-4 2-1 16,5-8 0-16,-3 6 6 16,2-2-5-16,-2 2 11 15,4-4-11-15,-2 6 4 16,3-2-5-16,-3 2 0 15,2 2 0-15,1 0-1 16,-1-4 1-16,-1 2-1 16,2 0 6-16,0-2-6 15,-3-2 2-15,5 0-1 16,-1-2 0-16,-3 4 1 16,-1-2-1-16,-4 0 0 15,2 2 7-15,-2 0-8 0,-2 2 1 16,2-6-1-16,2 4 1 15,-2 0 7-15,3 0-7 16,1 0 0 0,2-4 1-16,4 4 7 0,1 0-3 15,-3 0 0-15,3 0-5 16,1-2 5-16,-3 2-5 16,2 1 0-16,-2 3-1 15,4-1 0-15,-2-1 0 16,0 0 1-16,3 0-1 15,-4 0 1-15,1 0 0 16,-1-2 0-16,-1 1-1 16,-5 3 0-16,-6 0 0 0,-5 3-1 15,-4-3 1 1,-2 4-2-16,-8-2 2 16,3-2-1-16,-1 2 1 0,0-2 1 15,1 2-1-15,1-2 0 16,-1 2 1-16,7-2-1 15,-1 2 1-15,8-1 1 16,0 2-1-16,2-2 5 16,-1-1-6-16,-2 0 1 15,1 0 0-15,0-1 5 16,1-2 15-16,-6 2-9 16,0-1-6-16,-9 0-5 15,-3 4-1-15,-6-2 1 16,-2 0 0-16,-2 0-1 15,-3 3-29-15,-11 12-209 0,-125 65-387 16</inkml:trace>
  <inkml:trace contextRef="#ctx0" brushRef="#br0" timeOffset="13995.84">8796 14658 1606 0,'-2'0'177'0,"2"0"-114"15,-3 2-63-15,3 10-207 16,7 20-142-16</inkml:trace>
  <inkml:trace contextRef="#ctx0" brushRef="#br0" timeOffset="14723.72">10714 16186 1535 0,'-4'-4'274'0,"4"4"-20"15,-6-4-94-15,6 2-64 16,6 0-58-16,-2 0-25 16,1-2-1-16,5-8-12 15,7-2 0-15,9-4 0 16,8-4-1-16,8-4-6 16,3 4 6-16,-5 2-7 15,-5 8-4-15,-14 2-31 16,-13 6-70-16,-8 9-26 15,-15 16 77-15,-18 7 49 0,-12 12-5 16,-13 0 3 0,-5-4 15-16,9-6 68 0,8-8 64 15,15-8-27-15,11-10-43 16,15-2-55-16,10-4-7 16,17-2-46-16,22-14-209 15,130-58-956-15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4:00:28.977"/>
    </inkml:context>
    <inkml:brush xml:id="br0">
      <inkml:brushProperty name="width" value="0.05292" units="cm"/>
      <inkml:brushProperty name="height" value="0.05292" units="cm"/>
      <inkml:brushProperty name="color" value="#FF0000"/>
    </inkml:brush>
  </inkml:definitions>
  <inkml:trace contextRef="#ctx0" brushRef="#br0">12138 14165 1407 0,'-13'12'222'0,"3"-4"-222"0,-7 16-84 0,17 2-14 0,11 0 19 16,5 4-113-16,40 34-519 15</inkml:trace>
  <inkml:trace contextRef="#ctx0" brushRef="#br0" timeOffset="3133.43">10386 15841 990 0,'-2'0'496'0,"2"-2"-286"0,-2 2-101 0,0-2-26 0,2 2-17 0,0-2 54 16,-2 2-38-16,2 0-5 16,0 0 49-16,0 0-62 15,0 0-5-15,2 0-14 16,0 2-44-16,9-2 39 15,16 4-1-15,14 2-3 16,11-2 24-16,6 4-54 0,5-6 2 16,-5-8-8-1,4-2 7-15,-4-10 5 0,-2 0-12 16,-7-8 0-16,-2-2 9 16,-12 2-9-16,-1 0 0 15,-5 4 0-15,-7 4 0 16,-7 8 8-16,-3 0-8 15,-8 2 0-15,-1 4 6 16,-3 0-5-16,-3 2 14 16,-3 0-15-16,-6-3 14 15,-7 0-16-15,-6 5 2 0,-10 0-30 16,-6 0 24 0,-6 8-13-16,-2 2-5 0,-6 8 12 15,4 4-32-15,-3 4 38 16,0 6-34-16,4-2 35 15,4 6 5 1,9-12 9-16,14-2-1 0,6-6-8 16,10-6 3-16,7-4-27 15,13-2 24-15,14 4-8 16,20-4 2-16,17-8 6 16,10-10-25-16,4-12 1 15,0-2-26-15,-3-6 38 0,-3-2 12 16,-11 0-7-1,-9 2 7-15,-2 6 0 0,-15-4-15 16,-4 6 3-16,-8 3 12 16,-10 5 24-16,-7 9-24 15,-8 4 0-15,-9 10 15 16,-13 4-15-16,-5 0-11 16,-11 9 10-16,-4 5 2 15,-6 8 40-15,1-5-41 16,5 6 1-16,4-4 29 15,11 2-17-15,4-8-4 16,11 0-9-16,10-8 24 16,16 4-30-16,7-4 6 15,15-2-17-15,13-12 16 0,2-10-25 16,6-6 10-16,-3-12-7 16,-8 2 19-16,-3-8-7 15,-12 2 11-15,-10 4 0 16,-5 2 6-16,-5 0 2 15,-7 8 1-15,-7 8-3 16,-11 1-5-16,-3 14 58 16,-8 4-59-16,-4 16 0 15,2 7 0 1,2 8 13-16,8 2-1 0,-2-6-12 16,13-6 11-16,4-8 7 15,12 0-18-15,7-12-3 16,10-2 2-16,6-8 2 15,0-8 10-15,2-2-11 16,-1-6 0-16,-3-4 0 16,-7 2 0-16,-5-4 0 15,-7 0 3-15,-10 4 9 16,-4 2 9-16,-12 6-20 0,-5 10 0 16,-6 4 54-16,2 10-43 15,-7 4-2-15,3 8 16 16,7 0-19-16,-1 2 10 15,10-6-17-15,5-8 0 16,2-6-14-16,6-8 14 16,8 0-33-16,-2-4 2 15,3-2-19-15,5 2-14 16,1-4-67-16,-4 0-58 16,-2 2-3-16,-2 2-16 15,-3 0-56-15,-4 4 111 16,0 0 70-16,0 0 37 0,-2 4 19 15,0 0 10-15,0 0 1 16,-1 0 6 0,1 2 10-16,2-6 18 0,0 4-2 15,0-4 8-15,0 0-24 16,2 4 0-16,1-4 19 16,-1 0-10-16,2 4-9 15,3-4-1-15,-3 6 1 16,-2-6-6-16,1 0 6 0,-3 0 0 15,0 0 27 1,0 0-8-16,0 0 49 0,0 0-8 16,0 0 39-16,0 0 37 15,0 0-74-15,0 0-34 16,0 0 43-16,0 0-61 16,0 0 13-16,0 0 19 15,0 0-2-15,0 0 44 16,0 0-27-16,0 0-31 15,0 0 49-15,0 0-65 16,0 0 8-16,0 0 17 16,0 0 1-16,0 0 12 15,0 0-45-15,0 0 6 16,0 0 21-16,0 0-30 16,0 0 0-16,0 0 10 15,0 0-4-15,0 0 29 16,0 0-35-16,0 0 0 0,0 0 17 15,0 0-16-15,0 0-1 16,0 0 14-16,0 0-13 16,0 0 14-16,0 0-15 15,0 0 0-15,0 0 26 16,0 0-26-16,0 0 0 16,0 0 1-16,0 0-1 15,0 0 7-15,0 0-7 16,0 0 0-16,0 0-4 15,0 0 4-15,0 0-8 16,0 0 7-16,0 0 2 16,0 0 4-16,0 0-5 15,0 0 0-15,0 0 9 16,0 0-9-16,0 0 6 0,0 0 1 16,0 0-6-16,0 0 27 15,0 0-28-15,0 0 0 16,0 0 27-16,0 0-26 15,0 0-1-15,0 0 0 16,0 0 6-16,0 0 17 16,0 0-23-16,0 0 0 15,0 0 31-15,0 0-22 16,0 0 0-16,0 0 5 16,0 0-13-16,0 0 26 15,0 0-27-15,0 0 0 0,0 0 5 16,0 0-5-1,0 0-1-15,0 0 0 16,0 0 1-16,0 0 2 0,0 0-2 16,0 0 0-16,0 0 4 15,0 0-4-15,0 0 0 16,0 0-6-16,0 0 12 16,0 0 0-16,0 0-6 15,0 0 0-15,0 0 3 16,-9 4-3-16,9-4-7 15,0 0 6-15,0 0 2 16,2 0 7-16,-2 0-8 16,0 0 0-16,0 0 3 0,0 0-3 15,0 0-1 1,0 0-5-16,0 0 12 0,0 0-5 16,0 0-1-1,0 0-4-15,0 0-2 0,0 0 6 16,0 0-2-1,0 0 2-15,0 0-59 0,0 0 50 16,0 0-84-16,0 0-39 16,-2 6-54-16,4 6-84 15,0 14-435-15</inkml:trace>
  <inkml:trace contextRef="#ctx0" brushRef="#br0" timeOffset="7984.44">10891 15651 884 0,'-2'0'342'0,"2"0"-225"0,-4 0 4 0,2 0 53 0,2 0-67 0,-2 0-40 15,2 0 13-15,0 0-38 16,2 0 21-16,-2 0 1 16,0 0-20-16,0 0 58 15,0 0-63-15,2 0-9 0,-2 0 30 16,4 0-3-16,0-4-21 15,4-2 0-15,8 2-26 16,4 0 62 0,7-6-67-16,0 2 1 15,2-5 3-15,2 4-3 0,-6 0-5 16,-2 4-1-16,-2-4 0 16,-3 1-12-16,-9 7 12 15,-5-3-18-15,-2 4 18 16,-4 4 0-16,2-4 9 15,-7 5-9-15,-1 8 9 16,-8-5-27-16,1 7 5 16,-8-2-41-16,5 1 34 15,3-6-5-15,-1-4-7 0,3 6-7 16,1-6 21-16,1-4-6 16,5 4 21-16,1-4-3 15,1 2 6-15,2-2 0 16,-1 0-30-16,3 0-11 15,0 0-16-15,3 0 57 16,-3 0-33-16,0 0 5 16,0 0 8-16,2 0-16 15,2 0 24-15,3-2-9 16,1 2 12-16,4 0-12 16,-3 0 18-16,-3 0 3 15,-1-4 6-15,-3 8-4 0,-2-4 13 16,0 0-15-1,-5 2 0-15,-1 0 15 0,-5 8-15 16,-7-6-13 0,3-2 12-16,-8 2-2 0,3 0-8 15,-5 4 5-15,2-2 6 16,-7 2 0-16,4 0 0 16,3 2-9-16,1-6 9 15,4 0 1-15,4-4 12 16,1 0-13-16,7-4-12 15,-2 0-1-15,4-6 1 16,0 2-18-16,0 2-12 16,-1 2-6-16,3 0 19 15,-4 0-64-15,0 4 90 16,4 0 3-16,-2 0 15 0,2 0 5 16,2 0 10-1,-2 0-9-15,-1 0 26 0,3 0-47 16,-2 0 0-16,2 0 35 15,2 0-34-15,-2 0-1 16,0 0 2-16,-2 0 8 16,0 0 2-16,0 0-12 15,-5 0 0-15,2 0 2 16,1 0-2-16,2-4 0 16,-1 4 6-16,1 0-5 15,-2 0 32-15,2 0-16 16,0 4-7-16,-3 0 37 0,3-4-41 15,-1 0 9 1,1 0 4-16,0 0 2 0,0 0 11 16,2 0-32-1,-3 0 0-15,3 0 19 0,-2 0-17 16,2 0 14-16,-2 0-8 16,-2 0-7-16,2-4-2 15,-3 4-4-15,3-4-23 16,-3 2 13-16,3 0 0 15,0 2-9-15,-3-2 12 16,1-2-18-16,-3 4-12 16,-6-8-6-16,2 2-6 15,0 2 43-15,1-4 5 0,0 4 6 16,1 2-1 0,5-2 7-16,-4 4 22 15,4-3-28-15,-3 3 1 0,-1 0 19 16,0-1-20-16,4-3 0 15,-2 4 7-15,1-6-6 16,5 4 37-16,-2 2-38 16,2-2 6-16,0 2-8 15,0 0 2-15,2 0-17 16,5-3 17-16,-1 3 0 16,6-1 27-16,1-3-26 15,-1 0 1-15,1-2 76 16,2 3-47-16,3-1 14 0,4 4 3 15,3-1-34 1,4 1 28-16,2 0-42 0,1-4 1 16,-1-1 11-16,-3 1-11 15,-3 0-1-15,-3-1 0 16,-4-4 9-16,2 4 18 16,-4 1-27-16,-1 4 6 15,1 0 2-15,-5-5-8 16,5 10-9-16,-8-5 9 15,-1 0-15-15,-1 0 3 16,0 0 4-16,-2-5 4 16,0 5-10-16,3-5 14 15,-3 5-9-15,-2 0 9 16,3-3 0-16,0 3 3 0,-1-1-3 16,3 1 0-1,-1 0 3-15,-2-3-3 0,3 3 0 16,0-2-1-16,0 2 2 15,-1 0 5-15,-1 0-6 16,1 2 0-16,4-2 1 16,-4 3-1-16,-1-2 6 15,1 2-6-15,1 2 1 16,0-5 10-16,4 0-11 16,-3 0-12-16,2 0 12 15,-1 0 0-15,-1 0 0 16,2-5 0-16,-6 5 0 15,-2-3 4-15,-2 3-4 0,2-1 0 16,-2 1 1 0,3-3 0-16,-3 1 4 0,0 2-5 15,0 0 0-15,0 0-2 16,0 0 2-16,0 2-16 16,0 1 8-16,-5-3-16 15,-1 1 5-15,-6-1-20 16,1 3 19-16,3 2 8 15,-2-5 12-15,-1 0-3 16,0 5-6-16,-2-1 10 16,-3-3-1-16,-2 2 0 15,0 2-9-15,-4 0-16 16,2 0 25-16,0-1-11 16,4-1 11-16,0 3 3 15,6-6-2-15,1 5-2 16,3-2 2-16,-2-2 14 15,2 2-15-15,1-1 0 16,3-2 19-16,0 4-9 0,2-4-4 16,0-4-6-16,0 4 8 15,0 4 8-15,0-4-16 16,2 0 3-16,-2 0-10 16,7-4 14-16,3 4-5 15,6 0-2-15,7 0 1 16,-6 4 17-16,6-4-18 0,-1 0 0 15,0-6 5 1,-2 3-4-16,1-1 0 0,-4 3-1 16,-1-3 0-1,-1 4 5-15,-1-5-5 0,-7 5-11 16,-1 0 11-16,4 5 0 16,-6-5 0-16,2 5-1 15,-1-1 1-15,-1 1 3 16,-2 3-3-1,0-4-1-15,1-3 0 0,-3 2 0 16,0-3 0-16,0 0-1 16,2 0 2-16,-2 0 9 15,-2 0-9-15,2 0 0 16,0 0 15-16,-3 0-9 16,3 0-1-16,0 0-5 15,0 0 0-15,3 0 1 0,-3 0-1 16,0 0 0-16,0 0 5 15,0 0 4-15,0 0 9 16,0 0-18-16,0 0 0 16,0 0-4-16,0 0 4 15,9-8 0-15,0 8 4 16,-3 0-4-16,3 0 0 16,0 0 0-16,0 0 0 15,-2 0-6-15,-3 0 6 16,1 0-13-16,0 0 7 15,1 0-5-15,0 0 10 16,-1 0-33-16,-1 0 34 16,6 0-15-16,-8 0 15 15,2 0-7-15,-4 0 7 16,4 0 1-16,-1 4 7 0,-1-4-8 16,0-4 0-16,-2 4-2 15,4-4 2-15,2 4-1 16,-2-4 1-16,7 2 0 15,-3-1 8-15,2 2-8 16,-4-2 0-16,3 2 0 16,0 1 0-16,-4-4-2 15,1 4 2-15,-1 0 0 16,1 0 14-16,-2-5-14 16,1 4 0-16,-2-2 3 15,3 3-3-15,-3 0-2 16,-1-1 2-16,0 1 0 15,-2-3 15-15,2 3-15 16,0 0 0-16,-2 0 6 0,2 0-6 16,-4 0-4-16,2 0 4 15,2 0 1-15,-2 0 14 16,0 0-15-16,-2 0 0 16,2 0 6-16,-2 0-6 15,0 0-11-15,0 3-5 16,0-3-19-16,-5 0 10 15,2 1-29-15,0-1-33 16,-1 4 16-16,4 1-145 16,-2 9-683-16</inkml:trace>
  <inkml:trace contextRef="#ctx0" brushRef="#br0" timeOffset="11033.9">16952 13918 1129 0,'0'0'190'0,"0"0"-92"0,-2 0-43 0,2-2-37 0,0 2 72 0,0 0-33 0,0 0-13 0,0 0 23 16,2 0-32-16,-2 0-8 16,-2 0-21-16,2 0 7 15,0 0 35-15,0 0-19 16,0 0-1-16,0 0 22 16,0 0 4-16,0 0 16 15,0 0 14-15,0 0-36 16,0 0 57-16,0 0-67 15,0 0-22-15,0 0 17 0,0 0-13 16,0 0-14-16,0 0-6 16,0 0 0-16,0 0 50 15,-6 16-50-15,6-8 0 16,0 2 8-16,0 2-8 16,0-3 0-16,2-1-6 15,0-5 14-15,2-1-7 16,2-2-1-16,-2 0-4 15,2-4 4-15,3-4 1 16,-5 0 8-16,-1-2 0 16,0-2-3-16,-6 4 50 15,-2-2-38-15,1 4 1 16,-9 2 25-16,3 2-22 16,0 4-8-16,-5 6-8 15,1 0 16-15,1 4 27 0,-1 0-49 16,7-2-6-1,3-3 6-15,4 1 0 0,0-5 0 16,2 1-3-16,0 0 3 16,0 0-26-16,1 4-1 15,-1-6-66-15,-2 2-34 16,4 3-154-16,-10 8-244 16</inkml:trace>
  <inkml:trace contextRef="#ctx0" brushRef="#br0" timeOffset="12968.38">17370 13493 1153 0,'-3'0'261'0,"3"0"-129"0,0 0 54 0,-2 0-123 0,2 0-9 0,0-2 30 0,0 2-19 16,0 0 17-16,-2 0 2 15,0-2-51-15,2 2 84 16,-2-2-42-16,0 0-13 16,-8 0-1-16,1-2-1 15,-1 0-10-15,-2 0-1 16,-5 2-48-16,-2 0 74 16,-3 4-75-16,0 4 1 15,-3 8 26-15,-4 4-17 16,3 8-10-16,-3 5 0 15,6 6 0-15,1-1 3 16,8 4-3-16,6-1-9 16,8-7 2-16,6-2 7 15,8-6-6-15,4-6-24 0,6-8-39 16,1-4 52-16,2-10-17 16,2-8-23-16,0-6 45 15,-8-6 1-15,2-4-1 16,-5 0 6-16,-5-4 12 15,0 1 17-15,-5 4-14 16,-2 0-8-16,-6 8 31 16,2 2 7-16,-6 5-2 15,2 1-17-15,-3-2-13 16,2-1 73-16,1 6-70 16,0 4 2-16,0 2 47 15,2 2 2-15,0 0-20 16,0 4-41-16,4 8 22 0,6 13 23 15,0 15-44 1,11 11 0-16,-4 6 23 16,6-5-23-16,-3-2 11 0,2-4-12 15,-2-4 0-15,0-8 6 16,-7-2-6-16,-4-2-28 16,-4-8 1-16,-5-3-26 15,-3-7-25-15,-1-2-84 16,-5-2-67-16,1-4-58 15,-26-12-280-15</inkml:trace>
  <inkml:trace contextRef="#ctx0" brushRef="#br0" timeOffset="13650.8">17467 13399 1325 0,'0'-4'369'0,"0"2"-219"0,-2-4 10 0,2 4-56 0,0 0 11 0,0 2-16 0,0 2-21 16,5 4 27-16,1 10-37 15,8 12 8-15,1 10 49 16,1 10-95-16,-3 6-8 15,-1-3-5-15,-4-4-16 16,-3-4 18-16,-1-9-19 16,0-6 0-16,-4-6 10 15,-6-6-10-15,6-8 0 16,0-6-1-16,0-2 2 16,10-2 8-16,2-6-9 0,9-6 0 15,8 2 4-15,-1-4-4 16,1 0-6-16,0 6-7 15,-2-4-4-15,-7 6 2 16,-5-6 0-16,-7 4 15 16,-4-5 26-16,-4 4-26 15,0-3 0-15,-2-2 0 16,-2-1 8-16,-2 3 37 16,0 4-27-16,4 2-18 15,0 4 84-15,-1 2-46 16,3 2-13-16,5 10-23 15,1 11 14-15,8 12 35 16,1 12-51-16,8 5 0 16,-1-2 6-16,0-4-6 0,-4 0-59 15,0-8-125-15,-5 4-347 16,-11 35-321-16</inkml:trace>
  <inkml:trace contextRef="#ctx0" brushRef="#br0" timeOffset="14485.33">17176 14851 1659 0,'2'0'321'0,"7"0"-182"0,7 1 49 0,10 2-25 0,8-6-46 0,12 2-15 16,12-17-51-16,5-3 74 15,8-12-77-15,3-3-29 16,-3-9 47-16,4-3-51 0,-3-2-9 16,-5 2-6-1,-5-9 1-15,-4 6 11 0,2-3-12 16,-2-4-9-16,0-3 9 16,2-3 0-16,-9-6-20 15,-3-1 19-15,-11-1-30 16,-10 0 4-16,-10-6 18 15,-7 4-14-15,-10-2 17 16,-4 0 6-16,-8 7-1 16,-5 3-10-16,-10 6 22 15,-9 8-10-15,-5 4-1 16,-3 4-13-16,-5 5 13 16,-5 2 0-16,-1 2 14 0,-3 3-14 15,-2 4 12 1,-7 4 3-16,-7 4-15 0,-3 8-3 15,-6 6 3-15,-6 4 1 16,0 8-1-16,-3 4 0 16,1 4 1-16,-3 4 0 15,-1 8-1-15,1 4-13 16,5 0 13-16,2 4 0 16,5 5-11-16,1 3 10 15,6-1 1-15,1 2-4 16,3 7 4-16,2 8-9 15,5 10 9-15,1 12 10 16,9 21 14-16,-8 77 9 16,37 31-27-16,52-5 84 0,15-75-83 15,-17-77-6-15,6-6 32 16,2-14-22-16,34 34-11 16,9-22 0-16,9-20 12 15,7-16 23-15,1-18-35 16,1-14-3-16,1-14-11 15,-1-14-2-15,-3-8-91 16,-4-2-32-16,-7 0-124 16,86-59-325-16</inkml:trace>
  <inkml:trace contextRef="#ctx0" brushRef="#br0" timeOffset="15234.23">18849 13088 1878 0,'0'0'616'0,"0"0"-438"0,0 2-124 0,4 8 84 0,5 6-57 15,11 16-13-15,7 14-5 0,4 4-26 16,5 7 19-16,-3 1-56 15,-4-6 0-15,0-6 19 16,-8-8-19 0,-4-6-1-16,-5-10 1 0,-8-10 1 15,-2-4 30-15,0-8-31 16,0-12 0-16,12-18 44 16,12-32-44-16,50-84 12 15,56-75 10-15,53-41-8 16,-40 97-4-16,-3 15-10 15,-4 11 0-15,-13 23 6 16,-73 62-6-16,-8 8 0 0,-7 8 0 16,33-37 7-1,-15 17 4-15,-18 20-11 0,-16 14 0 16,-5 8-6-16,-7 8 6 16,-5 0 0-16,-4 6-9 15,0 2 19-15,2 2-8 16,-4-2-2-16,2 2 0 15,-2-2-41-15,0 4 8 16,-2 0-120-16,-50 26-440 16</inkml:trace>
  <inkml:trace contextRef="#ctx0" brushRef="#br0" timeOffset="18451.24">23904 13654 1580 0,'0'0'273'0,"0"-3"-73"16,-2 6-115-16,2-3-22 0,2-3 33 0,-2 3 9 0,0 0-37 0,0 0-31 16,0 0-19-16,0 0 63 15,2-1-60-15,-2-2 12 0,0 3 12 16,5-6-24-1,2-3-3-15,2-5-18 0,2-3 0 16,-2-1-25-16,0 4 25 16,-5 4-11-16,-8 6 11 15,0 2 1-15,-4 2 25 16,-3 2-26-16,-2 4 7 16,-7 8 61-16,2 8-67 15,0 3 15-15,8-1 11 16,2-8-20-16,6-2 14 15,4-8-21-15,3-4 0 16,2 0 6-16,-1-4-6 16,7-5 0-16,-3 2 13 15,1-8-12-15,-7 4 9 16,-2-1-10-16,-2 3-7 0,-4 3-22 16,-3 2-19-16,-4 2-76 15,-2 0-58-15,0 5-199 16,-8 3-632-16</inkml:trace>
  <inkml:trace contextRef="#ctx0" brushRef="#br0" timeOffset="18900.32">24473 13258 1930 0,'-10'0'461'0,"4"0"-341"0,-7 3-93 0,1 2 31 0,-1 5-34 0,-1 7-9 15,-1 2 93-15,-5 8-75 16,5 1 2-16,3 0 10 16,1 2-18-16,13-6 39 15,10 0-66-15,7-4 0 16,13-4 13-16,5-4-13 16,6-2-15-16,1-2 5 15,-1 2 10-15,-1-2-9 16,-6 4 9-16,-9 2 0 0,-5 3 18 15,-11 1-11-15,-5 1 8 16,-8 3-12-16,-6 3 11 16,-11-1-28-16,-6 0-50 15,-8-2-187-15,-2-8-118 16,-56-26-217-16</inkml:trace>
  <inkml:trace contextRef="#ctx0" brushRef="#br0" timeOffset="19119.8">24497 13271 1722 0,'18'-13'369'0,"0"3"-189"16,20-13-87-16,8-4 76 15,-1 3-32-15,1-2-52 16,2 2 34-16,-6 0-89 15,1 2-30-15,-6 2-13 16,-3 4-216-16,17-8-319 16</inkml:trace>
  <inkml:trace contextRef="#ctx0" brushRef="#br0" timeOffset="19467.38">25159 13146 2320 0,'-9'14'471'16,"0"6"-405"-16,-4 21-57 16,6 7 63-16,5-1-51 15,9 0-13-15,6-11 31 16,7-2-39-16,9-10 10 15,0-12-10-15,6-6 2 16,3-12 49-16,0-8-51 16,0-10 0-16,-2-6 41 15,-9-4-8-15,-4-4-12 0,-9 3 1 16,-11-1-11 0,-14 4 26-16,-14 4-37 0,-13 8-30 15,-11 13 8-15,-11 14-56 16,-11 19-101-16,-5 18-286 15,-107 103-249-15</inkml:trace>
  <inkml:trace contextRef="#ctx0" brushRef="#br0" timeOffset="19767.41">24056 14440 2014 0,'-2'0'487'16,"2"0"-268"-16,0 0-152 16,13-3-16-16,13 2 72 15,13-12-27-15,12-2-33 16,9-14-48-16,14-5 6 15,8-14 3-15,5-4-24 16,4-6-13-16,-6 2 2 16,-5 5-17-16,-13 8-67 0,-18 14-118 15,-16 14-350-15,-28 44-139 16</inkml:trace>
  <inkml:trace contextRef="#ctx0" brushRef="#br0" timeOffset="19972.52">24252 14664 1974 0,'-3'0'623'15,"11"-2"-424"-15,5-8-31 16,20-14-127-16,23-16 1 16,19-14-14-16,15-8-28 15,7-9 0-15,4 7-54 16,-7 2-66-16,-14 10-84 0,29-30-580 15</inkml:trace>
  <inkml:trace contextRef="#ctx0" brushRef="#br0" timeOffset="21733.93">24457 14480 1339 0,'0'0'532'0,"0"0"-357"0,0 0-53 0,0-3 16 0,4 3-33 0,6-5 1 15,1 5-5-15,2-6-58 16,9 4 79-16,1-3-73 15,10 1-25-15,9-1 41 16,7-4-35-16,14-5-11 16,3 1-19-16,8-6 15 15,4-7-1-15,-1 0-14 0,-2-2 0 16,-7-6 3-16,-1 0 4 16,-5-4-7-16,-4-6-1 15,1 0 1-15,-4-6 17 16,-1 0-17-16,1-5 0 15,-3-1 9-15,-3-6-3 16,-3-6-6-16,-3-3 0 16,-5-2 1-16,-9-6 7 15,-6-7-8-15,-6 2-15 16,-6-2 15-16,-8 7 0 0,-6 7 0 16,-10 10-1-1,-10 8 1-15,-6 6 27 0,-2 6-27 16,-7 2-2-1,-4 4 2-15,-7-3 0 0,-7 6 0 16,-6 2-1-16,-9 1 0 16,-5 6-30-16,-11 2 31 15,-4 10-29-15,-7 0 28 16,-7 8-12-16,-2 4-20 16,0 2 16-16,5 6 17 15,2-2 2-15,4 2-2 16,7 0 0-16,4-2 0 0,4 2 0 15,4 2-5 1,2 4 4-16,-2 6 1 0,-8 8-9 16,-2 11 9-1,-2 4-27-15,-3 5 26 0,1 5-8 16,3 3 3 0,-1 2 5-16,2 4 2 0,4 3 8 15,-2 8-9-15,7 12 0 16,7 5 13-16,6 12-1 15,-10 65-1-15,62-111 2 16,-12 56-5-16,13-6 50 16,20-9-58-16,18-11-6 15,19-20 6-15,19-16 12 16,17-14-4-16,12-10-8 16,5-4 0-16,0-9-30 0,2-3 20 15,-4-1-35-15,-3-3 19 16,-4 1-25-16,-1-6-33 15,-8 2-72-15,-7-6-175 16,87-16-208-16</inkml:trace>
  <inkml:trace contextRef="#ctx0" brushRef="#br0" timeOffset="30450.5">28035 13207 2009 0,'0'0'357'0,"0"0"-273"0,0 0-18 0,0 0-50 0,0 0 19 0,0 0 50 16,0 0-59-16,-2 1-26 15,2-1-6-15,0 3-131 16,-4 4-214-16,-26 9-1388 15</inkml:trace>
  <inkml:trace contextRef="#ctx0" brushRef="#br0" timeOffset="30867.53">28438 12894 30 0,'-6'-3'1890'0,"1"3"-1553"15,-1 0-271-15,-1 5-18 16,2 0-42-16,1 10-3 15,-5 1 24-15,5 0-1 16,2 6-17-16,6 2-9 0,7 0 1 16,7 0 23-16,11-2-24 15,4-2-27-15,14-2 15 16,2-4-22-16,1 0 33 16,-4 4 0-16,-6-2 2 15,-9 6 41-15,-9 3-30 16,-13-2-2-16,-6 4 7 15,-12 1-5-15,-7-5-12 16,-13 2-29-16,-4-7-84 16,-10 0-104-16,-77 4-301 15</inkml:trace>
  <inkml:trace contextRef="#ctx0" brushRef="#br0" timeOffset="31069.7">28643 12878 1757 0,'21'-10'630'0,"-4"1"-405"16,24-7-125-16,3 5-46 16,-2 0-43-16,-1 5-11 15,-8-2-32-15,-8 6-293 16,19 0-535-16</inkml:trace>
  <inkml:trace contextRef="#ctx0" brushRef="#br0" timeOffset="31360.14">29174 12872 2082 0,'-3'7'497'16,"1"11"-276"-16,0 13-163 16,4 11-16-16,7 0-9 15,5-10-15-15,6-6-9 16,4-10-9-16,7-10 0 16,0-8 3-16,-4-10-3 15,-4-6 0-15,-8-6 19 16,-6-4-2-16,-6 0 1 0,-12 2-18 15,-9 8-62-15,-13 10-76 16,-17 21-417-16,-123 84-680 16</inkml:trace>
  <inkml:trace contextRef="#ctx0" brushRef="#br0" timeOffset="31617.72">28396 13939 2247 0,'9'-9'516'16,"3"1"-331"-1,14-14-97-15,10 0-35 0,10-4 23 16,6-2-76-16,-6 2 11 15,-3 2-37-15,-12 2 5 16,-2 10-151-16,-16 2-310 16,-30 46-440-16</inkml:trace>
  <inkml:trace contextRef="#ctx0" brushRef="#br0" timeOffset="31769.65">28519 14087 1239 0,'16'-10'1265'0,"1"-1"-926"0,21-11-196 16,9-1-46-16,5-4-97 15,2-5-15-15,-4-4-94 16,43-66-707-16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3T02:46:46.964"/>
    </inkml:context>
    <inkml:brush xml:id="br0">
      <inkml:brushProperty name="width" value="0.05292" units="cm"/>
      <inkml:brushProperty name="height" value="0.05292" units="cm"/>
      <inkml:brushProperty name="color" value="#FF0000"/>
    </inkml:brush>
  </inkml:definitions>
  <inkml:trace contextRef="#ctx0" brushRef="#br0">6283 9406 899 0,'0'0'186'0,"0"0"-96"0,-3 0-55 0,3 0 1 0,0 0-2 0,0 0-11 0,0 0 11 16,3 0 11-16,-3 0 27 15,0-3 5-15,-3 6-13 16,3-3-16-16,0 0-1 15,0 0 5-15,0 0 19 16,0 0-10-16,0 0-31 16,0 0-4-16,0 0 1 15,0 0 12-15,0 0-14 0,0 0 8 16,0 0-9 0,0 0-1-16,-10-3-10 0,4 6-5 15,-2-3-7-15,1 0-1 16,-1 2 1-16,-4 0-1 15,-5 1 0-15,-4 1 0 16,-3-3 0-16,4 2 1 16,-5-2-1-16,5 2 0 15,-3-2 0-15,8 5 0 16,-3-3 0-16,5-2 0 16,5 2 1-16,-2-3-1 15,6 0 1-15,-3 0 0 16,3 0-1-16,2 0 6 15,2 0-6-15,-2 0 0 16,2 0-1-16,0 0 0 16,0 0 0-16,0 0 0 15,0 0-9-15,0-3 9 0,2 3-4 16,-2 0-1-16,0 0 5 16,0 0 1-16,-2 0-1 15,2 0 0-15,0 0 0 16,0 0 1-16,0 0-1 15,0 0 1-15,0 0 0 16,0 0-1-16,0 0 1 16,10 0 0-16,-10 0-1 15,5 0 1-15,-3 3-20 16,0-3-5-16,0 1-34 0,0 2 1 16,4-2-70-16,-2-1-19 15,0 2-313-15,17-5-548 16</inkml:trace>
  <inkml:trace contextRef="#ctx0" brushRef="#br0" timeOffset="598.16">6054 9421 938 0,'0'0'349'0,"2"0"-208"0,2 0-43 0,0 0-10 0,3 1 8 0,7 2 2 0,1-2-31 0,5-1 7 16,5 0 40-16,1 0-23 15,5-1-17-15,6-3-17 0,-2 0 6 16,-2 0-33-16,-1 1-21 15,-3 1-3-15,-3 0-5 16,-6 2-1-16,0 0 2 16,-9 2-2-1,-1 0-1-15,-8 1 1 16,0-3-1-16,-4 1 1 0,2-1 9 16,-2 0 6-16,2 0-2 15,-4 0-7-15,4 0 0 16,0 0-6-16,0 3-1 15,-2-3 0-15,2 0 1 16,-4 1 0-16,0-1 0 16,-1 3-13-16,-5-3-29 15,0 1-48-15,-1 2-51 16,-2-3-62-16,-40 7-376 16</inkml:trace>
  <inkml:trace contextRef="#ctx0" brushRef="#br0" timeOffset="4983.45">5969 9471 742 0,'0'0'355'0,"-5"0"-208"0,3 0-58 0,2-3 20 0,-2 3 31 0,2 0-59 0,-3-1 3 0,3 1-29 0,0 0-11 0,0 1-8 0,0-1-8 0,-2 0 14 0,2 0 15 16,0 0 15-16,0 0 15 16,0-1-22-16,-2 2 14 15,2-1-25-15,0 0-15 16,-3-1-4-16,3 1 4 16,0 0-6-16,0 0-8 0,0 0-8 15,0 0-2 1,0 0 0-16,0 0-5 0,0 1 5 15,0-1-14-15,3-1-1 16,-1 1-1-16,5 1 1 16,2-1 0-16,-1 3 7 15,9-2 1-15,0 2 10 16,-1 1-12-16,1-4-5 16,4 2 6-16,-3-2-6 15,1 0 4-15,-1 0-5 16,0 0 1-16,-2 0-1 15,-3 0 0-15,1-2 0 16,-8 4 0-16,-2-2 0 0,-1 0-6 16,-3 2 6-1,-3-2 8-15,3 2-7 0,0-2 8 16,-2 0 3-16,2 0-3 16,-2 0 2-16,2 0 2 15,0 0-4-15,0 0-8 16,0 0 1-16,0 0-2 15,2 0 1-15,-2 0-1 16,0 0-1-16,-2 1-9 16,2-1-37-16,-2 0-22 15,-2 3-22-15,1-2-46 16,-6 3-35-16,2 1-29 16,3-1-45-16,-23-2-521 0</inkml:trace>
  <inkml:trace contextRef="#ctx0" brushRef="#br0" timeOffset="5730.16">5998 9450 1125 0,'0'0'168'0,"0"0"-102"0,4 0 41 0,0 0 13 0,5 4-6 0,1-1-39 0,-2-2-18 0,5 4 18 0,3-3-11 16,-1 0 26-16,4-2-12 16,-4 0 11-16,-1 0-43 15,3-2-14-15,-5 2-5 16,1 0-8-16,3-2-17 15,-6 2 8-15,1-2-8 0,1-1-1 16,1 2 0-16,-1 1 0 16,-2-7-1-16,3 6 1 15,-3-2 0-15,-1 1 0 16,-1 1-1-16,-3 1 1 16,2-3 0-16,-3 3 5 15,1-1 0-15,-3 1 1 16,-2 0-6-16,2 0 7 15,-2 0-2-15,0 0 4 16,2 0-4-16,0 0 14 16,0 0-8-16,1-3 3 0,-3 3-9 15,2 0-6-15,-2 0 0 16,0 0 0-16,0 0 0 16,3 0-1-1,-1 0 0-15,2-1 1 0,1 1-11 16,-1-3-1-16,2 3 3 15,1-1-3-15,-2 1-4 16,0 0-20-16,-1 0 4 16,-2 0-4-16,0 1-12 15,-2-1-27-15,0 0-57 16,-2 3-27-16,2-3-105 16,0 0-81-16,0 0-589 15</inkml:trace>
  <inkml:trace contextRef="#ctx0" brushRef="#br0" timeOffset="6817.04">6002 9507 849 0,'0'-2'205'0,"2"2"-106"0,-2 0-48 0,0 0 8 0,2-2-4 0,-2 2-20 0,0 0 17 0,0 0-1 16,5 0-34-16,-5 0-11 16,0 0 24-16,0-4-12 15,0 4 10-15,0 0 23 16,0 0-7-16,0 0-13 15,-5 0 2-15,5 0-19 16,0 0-14-16,0 0 11 16,0 0-10-16,0 0-2 15,0 0-4-15,0 0 4 16,0 0 2-16,0 0 22 16,0 0-2-16,0 0 3 15,0 0-4-15,0 0-14 0,0 0 3 16,0 0-4-16,0 0-5 15,0 0-1-15,0 0-12 16,0 0 4-16,0 0-75 16,-13 16-195-16</inkml:trace>
  <inkml:trace contextRef="#ctx0" brushRef="#br0" timeOffset="10674.03">5977 9519 815 0,'0'0'359'0,"0"0"-220"0,0 0-62 0,0 0 65 0,2 0-46 0,-2-2 15 0,0 2-21 0,0 0-31 0,0 0 1 0,0 0 1 16,3-2-19-16,-3 2 0 16,0 0-7-16,0-2-5 15,0 2 7-15,-3 0 2 16,3 0-9-16,3 0-7 15,-3 0-2-15,0 0-11 16,0 0-2-16,0 0-7 0,0 0 0 16,0 0 14-1,-3 0-5-15,3-2-2 0,3 4 7 16,-3-4 7 0,0 2-5-16,0 0 2 0,0 0-4 15,0 0 8-15,0 0-22 16,0 0 0-16,0 0 0 15,0 0-1-15,0 0 0 16,0 0-1-16,-5 10 1 16,3-2 0-16,2-2 6 15,0 2-5-15,-2 2 17 0,2-4-18 16,-2 2 1 0,2 2 0-16,-2-2 8 0,-3 4-8 15,3-2-1 1,2 0 11-16,-2 0-11 0,2-2 0 15,-3 2 0-15,1-4 0 16,2 0 0-16,-2 0 1 16,2 2-1-16,-3 2-1 15,3 2 0-15,-2-2 1 16,2 2 0-16,-4 0 1 16,2 3-1-16,-2-1 1 15,-3 1 0-15,2-3 0 16,-2 1 0-16,3-3 0 15,0-1-1-15,-1 0 1 16,1-1 0-16,-1 2 0 0,3-2 0 16,-3 2-1-16,3-1 0 15,-2 5-1-15,-3-1 1 16,3 3 0-16,0 2 1 16,-4-4 0-16,4 4 0 15,-3 0 6-15,1-4-7 16,-1 0-7-16,4-2 7 15,-1-2-1-15,4 0 1 16,-2 0 0-16,0 0 0 16,0 4-1-16,-1-2 1 0,1 2 7 15,0 3-7 1,-2-2-1-16,2 3 1 16,-3 0 0-16,2-1 1 15,-1 1 0-15,0-3 0 0,1 2-1 16,-1-3 9-16,2-2-9 15,-2 2 5-15,-1 0-5 16,0-2 0-16,1 4 1 16,-1 2-1-16,1 0 0 15,-5 8 0-15,2 6 8 16,-2 0 2-16,1 4 7 16,-1-4 2-16,-1 0 2 15,4-1 15-15,2-4-19 16,-3 0-1-16,3-4-2 15,2 2-8-15,-4-1 3 16,4 2 6-16,0 2-9 16,0 0 13-16,-2 4-4 0,2 0 9 15,-3 0 5-15,1 4-19 16,-4-1-10-16,4 2 12 16,0-4-6-16,-3 1-5 15,5-2 5-15,-4 0-6 16,4 2 7-16,-1 0-1 15,3 6-4-15,0 2 14 16,0-2-8-16,0 4-1 16,0-1-5-16,-3-3-1 15,-1-2 14-15,0-2-14 16,-1-2 1-16,3 0 5 16,-2-4 1-16,2 0 2 15,-3 5-8-15,2-2-2 0,1 10 1 16,-2 3-1-16,-1 6 10 15,3 4-10-15,-4 2 7 16,1-2 1 0,-2-2 1-16,1-5-9 0,1-9 15 15,-1-7-2 1,4-2-12-16,-1-1 29 0,3 2-11 16,-2 4 10-16,2 4-8 15,-4 0-2-15,1 6-2 16,-1 5 8-16,-1 7-13 15,-1 2-1-15,-3 2 1 16,0-6-7-16,0 0-4 0,5-9 10 16,-1-5 2-16,1-1-7 15,2 2 11-15,0-1-7 16,-2 0-2-16,0 4-8 16,0 0 0-16,-3 2 2 15,1 6 4-15,-2-1-5 16,0-1 7-16,1-2-8 15,1-4 0-15,4-6 1 16,0-8-1-16,4-2 0 16,4 2 0-16,-4-3 1 15,3 0 0-15,-3 2 0 16,0 5 0-16,0-2 0 16,0 4-1-16,-2 2 1 15,2-6-1-15,-2-4 0 0,4 0 1 16,0-4-1-16,0 0 0 15,3 0 0-15,1 2 0 16,-2 3 1-16,-2 1 1 16,-2-2 5-16,2-2-5 15,-1-2 4-15,-3-4-5 16,2-4 0-16,0-10-1 16,0 2 1-16,-2-6 5 15,4 0-5-15,-1 0-1 16,-3-2 1-16,2 2 0 15,1 0 0-15,-3-2 0 16,4 0 0-16,-4-2 0 16,2 0 0-16,-2 0 5 15,0-2-4-15,0 2-1 0,0 0 0 16,2-2 0-16,1 2 0 16,-1-4-1-16,-2 4 1 15,2 0-1-15,-2 0 2 16,0 0-2-16,2 0 1 15,0 0 0-15,3 0 0 16,2-2-1-16,4 0 1 16,4-2 0-16,5 0 0 15,5-2-1-15,4-2 1 16,2 0-1-16,9 2 1 16,2-4 0-16,5 2 0 15,9-4-1-15,-5-2 1 16,2-4-1-16,-1 0 0 0,-6 0 0 15,2 0 0-15,-15 4-4 16,-4 6 3-16,-11 2 2 16,-5 2 4-16,-6 4-3 15,-7 0 7-15,2 0 9 16,-4 0 1-16,2 0-2 16,0 0 10-16,2 0-21 15,2 0 8-15,6 4-13 16,0-3 9-16,3-1-9 15,1 0 0-15,5-1 7 16,-7-3-8-16,1 4 0 16,1 0 0-16,-5 0 0 0,-3-3 6 15,2 3-6 1,-4 0 0-16,1-1 0 0,-1 1 0 16,-2 0 0-1,2 0 1-15,-4 0-1 0,-4 0-38 16,0 0-38-16,-5 0-62 15,-9 0-135-15,-74-4-615 16</inkml:trace>
  <inkml:trace contextRef="#ctx0" brushRef="#br0" timeOffset="15800.74">1113 11528 1668 0,'0'-2'279'0,"0"2"-101"0,0 0-34 0,-2 0-18 0,2 0-21 0,0 0-37 0,0 0-5 0,2-4-3 16,-2 4 1-16,0 0-14 15,0 4-19-15,-2 4-11 16,0 12 8-16,-2 10 14 15,-5 14-12-15,4 4-1 16,0 5-14-16,3-3-11 16,0 0 11-16,2-6-11 15,0-6-1-15,0-6 1 16,0-8-1-16,-2-8-6 0,2-6-30 16,-2-8-3-16,2-2 13 15,0 0 11-15,-2-4 3 16,0-6-15-16,-1-8-33 15,3-6 6-15,3 0 15 16,3 4 23-16,-2 4 15 16,6 6 1-16,1 0 8 15,-3 0-7-15,4 0 0 16,-1 0 0-16,6 2 6 0,-3-1-6 16,3 0-1-16,-1 3 1 15,-5 0 0 1,5-2-1-16,-3 1 0 0,1 2 0 15,1-8 0-15,-1 3-9 16,-1-3-4-16,5 3-2 16,-5-7 7-16,1 3 8 15,-5-2 1-15,-1 0 0 16,-1 2 5-16,-3-2-4 16,4 0 4-16,-6 4-5 15,2-4 17-15,-2 6 4 16,-4-2 2-16,2 4 9 15,-4 0 14-15,0-4-4 0,-2 2-17 16,4 2-10 0,0 0 1-16,0 4 2 0,4 0 2 15,-2 4-13 1,0-2 7-16,0 2-6 0,0 0-9 16,0 0 8-16,0 0 5 15,0 0 2-15,2 0-9 16,-4 0 9-16,2 0 0 15,0 2-6-15,0 6-4 16,-4 20-4-16,-1 20 25 16,-3 18 4-16,-2 10-15 15,8 1-3-15,2-9-4 16,5-8-8-16,0-12 1 16,-1-10 1-16,0-10-1 15,-2-9-1-15,-2-8-1 0,0-7-41 16,0-1-27-1,0-3-53-15,-2-7-80 0,-2-4-167 16,-5-56-263 0</inkml:trace>
  <inkml:trace contextRef="#ctx0" brushRef="#br0" timeOffset="16437.78">1757 11656 1757 0,'-2'-3'279'0,"0"3"-125"0,-2-5-25 0,2 3-45 0,-6 4-27 0,-3 3-25 0,-4 10-1 0,-12 10 25 0,1 7 11 0,-6 10-4 15,5-6-10-15,9 2-26 16,5-8 0-16,3-2-21 16,7-2-6-16,6-4 8 15,5-6-7-15,-1-4-1 16,1-6 1-16,4-4-1 15,5-6-7-15,1-8 6 16,9-6-11-16,-2-8 10 16,-1-2-4-16,-4 2 6 15,-4 6 0-15,-9 10 11 16,-5 6-10-16,-2 6 7 0,-2 0-8 16,2 6 0-16,2 8 0 15,2 6 11-15,5 4-10 16,7 0 5-16,-1-4-6 15,1-6 0 1,-1 0-15-16,-1-4-17 0,-3-5-70 16,3-4-169-16,19-25-317 15</inkml:trace>
  <inkml:trace contextRef="#ctx0" brushRef="#br0" timeOffset="17068.32">2167 11758 1319 0,'0'0'242'0,"0"0"-167"0,0-1-35 0,2 1 43 0,-4-3 16 0,2 3-18 0,-2-1 37 16,0-1-10-16,-3-1-18 15,-3 2 5-15,-4 1-31 16,-3 0-11-16,-8 7-13 0,-1 8-5 16,-8 5-7-1,1 6 10-15,2 4 2 16,8 2-28-16,7 2-11 0,7-6-1 15,14-4-5 1,2-4 4-16,6-6-21 0,6-8-10 16,0-6 8-16,6-10-9 15,4-8 17-15,-1-6-22 16,-4-8 14-16,-1-4 24 16,-5-4 2-16,-7-5 4 15,0 1 1-15,-7-2 5 16,-4-2 14-16,-4 2-8 15,-4 2-6-15,0 2-11 16,-1 2-1-16,1 6 2 16,2 3-2-16,-1 9 12 0,2 11 0 15,3 4 6 1,-2 10-18-16,0 11 1 0,-5 16 5 16,-3 18 37-16,3 16-4 15,2 10-21 1,12-1-7-16,4-1-11 0,2-8 2 15,3-12-1-15,-5-8 5 16,3-10-6-16,-6-14 0 16,-1-4-72-16,-1-6-186 15,26-20-325-15</inkml:trace>
  <inkml:trace contextRef="#ctx0" brushRef="#br0" timeOffset="17484.48">2506 11656 1416 0,'0'0'565'0,"-2"4"-424"0,-3 7-70 0,-3 4 40 0,-3 11 15 0,-3 6-29 0,-1 0-13 0,5 3-27 0,6-9-24 0,4-4-9 0,6-6-12 0,8 0-4 0,-1-6-7 16,5-4 11-16,7-10 5 16,4-4 5-16,-5-4-8 15,3-6-1-15,-5-2 25 16,-1 0 17-16,-11 0 16 15,-5 4-25-15,-3 0-8 16,-6 1-20-16,-5 8-3 16,-3-4-3-16,-5 4-12 15,-1 0-9-15,-5 3-17 0,6 0-49 16,-1 3-124 0,9-4-291-16,11-9-622 15</inkml:trace>
  <inkml:trace contextRef="#ctx0" brushRef="#br0" timeOffset="17917.3">2836 11696 1617 0,'0'-2'516'0,"-5"2"-327"15,3 2-112-15,-2 5-34 16,-4 2 2-16,0 9-9 0,1 5-9 16,5-1-9-16,7 0-4 15,5-4-3-15,6-4-10 16,7-2 10-16,6-8-2 15,-3-6 3-15,5-6-5 16,3-6 29-16,0-4 24 16,-7 0 8-16,-4 2 10 15,-9-5-27-15,-7 2-2 16,-7-2-31-16,-7 2-10 16,-7 1 11-16,-5 1-19 15,-1 1-1-15,-7 8 0 16,2 4-18-16,3 2-25 0,4 4-88 15,5 0-96-15,6 5-274 16,9 6-491-16</inkml:trace>
  <inkml:trace contextRef="#ctx0" brushRef="#br0" timeOffset="18630.9">3259 11696 1976 0,'2'0'375'0,"-2"0"-219"0,3 4-105 0,3 13-23 0,3 9 25 0,0 11 16 0,0 18-9 0,2 5-11 0,-2 8-13 0,4 0-18 0,3 1-7 0,-3-9-11 16,1-2 0-16,-1-12 0 16,-2-12 0-16,-7-10 1 15,2-6 2-15,-4-8-3 16,-2-6 0-16,-2-8 9 0,-1-6 8 15,-2-10-17-15,-1-10 0 16,-5-10 6-16,-3-10-6 16,3-10 0-16,0-5-1 15,-3-3 1 1,10 2-11-16,4 2 10 0,4 10-12 16,3 4-2-16,7-1 4 15,-1 3-17-15,7 2 4 16,1 4-3-16,-4 6 6 15,5 4 0-15,-9 12 20 16,1 8-1-16,-3 8-13 16,-2 8 0-16,2 8 8 15,5 10 6-15,-3 4 0 16,-2 4 1-16,5 0 1 0,-5-4-1 16,-2 2 6-1,0 1 6-15,-4 3 14 0,-7-2-5 16,-4-2 7-16,-5 4 7 15,-6-6-10-15,-12-4 2 16,-2-6-10-16,-6-2-1 16,4-6 1-16,0-4-16 15,2-4 14-15,6-4-15 16,3 0 0-16,2 0-7 16,7-2-74-1,-1 0-98-15,5 0-164 0,-7-2-704 16</inkml:trace>
  <inkml:trace contextRef="#ctx0" brushRef="#br0" timeOffset="46820.86">2702 7575 1370 0,'0'0'276'0,"-2"0"-186"0,2-1 35 0,0 1 10 0,-2 0-14 0,4-4-32 0,-2 4-14 15,2-2 7-15,-2 2-17 16,0-3-4-16,3 3-1 15,-3-1-12-15,0 1-3 16,0 0-3-16,0 0-21 16,4 1-18-16,-4 2-3 15,-4 7-16-15,4 4 3 16,0 8 13-16,4 4 6 0,0 4-5 16,0 0-1-16,3-2 8 15,0-2 2 1,-2-4-8-16,-5-8-2 0,2-4 0 15,-2-6 0-15,0 2-8 16,-2-6 7-16,2 0-6 16,-2-4 7-16,-3 0 0 15,-4-2 11-15,-2-8-11 16,-5-4-18-16,3-12-20 16,6-2 2-16,1-10-1 15,1-3-2-15,5 4 18 16,7-1 19-16,0 3 1 15,1 5-11-15,8 6-3 16,1 4-4-16,6 2 19 16,4 4-1-16,0 6-4 0,-4 6 4 15,2 6 0-15,-4 4-5 16,-3 10-6-16,-3 6 2 16,-6 6 10-16,-7 4 7 15,-4 1-6-15,-7 1-1 16,-4-5 6-16,-7 0-5 15,1-5 5-15,-4-2 2 16,-2-7-8-16,-4 0 0 16,2-5 7-16,4-4-7 15,6-4 0-15,5 0 3 16,8 0-2-16,4-2-1 16,2 2-14-16,5 2 1 15,9 8 13-15,2 0 6 16,10 8-5-16,1 0-1 15,4-4 14-15,2 2 1 0,-2 0-2 16,-4-4-2 0,-3 2-11-16,-1-4-36 0,-9 2-205 15,3 8-242-15</inkml:trace>
  <inkml:trace contextRef="#ctx0" brushRef="#br0" timeOffset="47298.91">3029 7680 1738 0,'2'0'198'0,"-4"2"-129"0,4 2 27 0,4 4 31 0,-2-2-83 0,9 0-7 0,1 0 19 16,1 0 34-16,3-6-29 16,0 0-26-16,2-8-2 15,0 2-21-15,-2-6 9 16,-5-2-20-16,-2 4 19 16,-4-4-11-16,-5 4-8 0,-2-1 1 15,-4 6 1 1,-3-1-3-16,-4-1-12 0,-3 4-11 15,-6 3 22-15,1 2-6 16,-6 6-1 0,-4 6 2-16,2 6-4 0,2 6 10 15,10 0 0 1,7 0-7-16,2-4-8 0,16 0 15 16,1-2 3-16,11-4-1 15,7-2 5-15,9 0 4 16,2-6-11-16,0-4-47 15,0-4-133-15,-2-4-141 16,49-24-451-16</inkml:trace>
  <inkml:trace contextRef="#ctx0" brushRef="#br0" timeOffset="47966.11">3604 7650 1251 0,'0'0'615'0,"0"2"-551"0,-4 2-20 0,-2 8 70 15,-8 0-33-15,1 8-41 0,-8 0-29 0,6 2 4 0,-1-6 4 0,3 2 17 0,7-6-27 0,1-6-1 0,2-2 7 16,3-2-15-16,3-2 1 16,-3 0 7-1,2-2-7-15,3 0 13 0,4-2-2 16,8-6 4 0,-1 0-7-16,4 2-1 0,-7-2-8 15,-4 6-1-15,-5 4-6 16,2 0 7-16,-4 2-1 15,4 0-8-15,-2 0 3 16,1 0 6-16,-1-2 14 16,4-2-14-16,-2-4 15 0,7-10 17 15,1 0-10 1,-1-8-5-16,3-2-5 0,-3-6 0 16,-5 2-6-16,0-6 4 15,-2 1 1-15,-6 2 11 16,-2-4-1-16,-2 9-7 15,-1 0-13-15,2 4 0 16,1 6 2-16,0 4-3 16,2 6 0-16,-2 4-1 15,2 4-4-15,-2 0-1 16,2 4-16-16,-2 4-13 16,-3 14 29-16,-1 12 6 15,-4 14 12-15,4 6-12 16,4 9 2-16,2-4 14 15,2 2-2-15,4-11-13 0,6-14 0 16,-3-10 0-16,-1-10-1 16,-1-8 0-16,2-4-6 15,0-4-94-15,4-10-175 16,18-34-479-16</inkml:trace>
  <inkml:trace contextRef="#ctx0" brushRef="#br0" timeOffset="48532.08">4095 7369 1580 0,'0'0'212'0,"0"0"-145"0,0 0 49 0,0 0-4 0,-2 0-62 0,4 0-25 0,-4 2-7 16,2 2-6-16,-3 4 11 15,-1 2 29-15,0 8 8 16,-4 6-13-16,2 11-11 16,-3 6 0-16,5 8-17 15,0 1-4-15,4-2-1 16,-4-4-7-16,8-4-1 16,-4-10-5-16,2-4-1 0,-2-10-9 15,0-6-75-15,-2-4-123 16,-4-2-105-16,-23-24-1242 15</inkml:trace>
  <inkml:trace contextRef="#ctx0" brushRef="#br0" timeOffset="48733.45">3921 7560 1575 0,'4'0'255'0,"3"0"-167"16,8 0 44-16,4 0 26 0,8 1-56 16,-4-1-48-16,8 3 13 15,1-3-32-15,-3 1-35 16,-2-1-12-16,-1 3-167 16,24-1-414-16</inkml:trace>
  <inkml:trace contextRef="#ctx0" brushRef="#br0" timeOffset="49019.62">4329 7552 1755 0,'0'0'197'0,"0"1"-127"16,2 6 16-16,-2 3 25 0,2 8-33 16,1 6-3-16,-1 4-26 15,0 0-11-15,0-2-14 16,0 0-12-16,2-4-12 16,1-4 0-16,-3-2-4 15,3-2-115-15,-5-8-125 16,-20-2-329-16</inkml:trace>
  <inkml:trace contextRef="#ctx0" brushRef="#br0" timeOffset="49280.71">4340 7323 1958 0,'0'0'255'0,"-2"0"-168"16,2 0-13-16,-2 0-74 15,-1 0-27-15,-4 4-179 0,-2 6-52 16,-33 12-643-1</inkml:trace>
  <inkml:trace contextRef="#ctx0" brushRef="#br0" timeOffset="50214.63">4462 7588 1657 0,'0'0'206'0,"0"2"-151"16,0 1 2-16,0 10 56 15,0 1-31-15,3 4-40 16,-1 4-24-16,-2 0 5 15,2-2-1-15,-2-2 7 16,0-6-17-16,0-2 3 16,0-6-2-16,-2 0 7 15,2-4 7-15,-2 0-15 16,2 0 4-16,-3 0 7 16,1-2-22-16,0-4 11 0,-2-4-12 15,-2-4-6 1,4-6-20-16,2 0-14 0,6-2 38 15,0 4-10 1,3 4-16-16,4 0 2 0,7 4-17 16,-4 3-4-16,4 11-31 15,-4 3 21-15,3 4 29 16,-3 6 17-16,-1-1 10 16,-1 4 1-16,-5-4 0 15,-1 0-1-15,-4 0 9 16,0-6 4-16,-6 0-11 15,0-2 4-15,-4-4 1 16,0 0 3-16,-1-4 9 16,-1-2-6-16,3-4-6 0,0-8-6 15,3-4-26-15,4-2 16 16,6-8 9 0,4 4 1-16,1-1-8 0,6 7-2 15,3 4-8-15,-5 6 6 16,4 7-30-16,-10 5 19 15,-4 1 13-15,4 5 8 16,-5 5 2-16,3 1 1 16,1-4 11-16,0 0 11 15,1-4-2-15,1-4-2 16,-1-2 37-16,0-2-10 16,5-2 11-16,-3-6-15 15,0-4-9-15,6 2 15 16,-6-6 6-16,-5 2-18 0,4-3-12 15,-10 8-4 1,0-4 13-16,-4 8-14 0,-2 1-14 16,-6-2-5-1,-1 6-13-15,-5 4 2 0,-10 6-4 16,-3 8 3-16,3 4 12 16,1 4-1-16,9 0-9 15,12-2-3-15,6-2 3 16,9-2 10-16,13-6 0 15,5 0 9-15,12-6-8 16,3-4 1-16,3-2 6 16,0-4-8-16,-10 0-18 15,-6 0-88-15,-10 2-154 16,-25 18-475-16</inkml:trace>
  <inkml:trace contextRef="#ctx0" brushRef="#br0" timeOffset="50849.94">3112 8239 1883 0,'0'0'298'0,"0"-4"-128"0,0 4 1 0,2-2-53 0,3 2-55 0,11 0-36 0,10 0-6 0,12 0 32 15,11 2-7-15,9-2-13 16,-7 0-22-16,3-4-11 16,-4 0-6-16,2 2-30 0,-7 2-117 15,-14 4-138-15,-9 18-292 16</inkml:trace>
  <inkml:trace contextRef="#ctx0" brushRef="#br0" timeOffset="51033.25">3079 8426 1892 0,'15'0'229'16,"3"0"-50"-16,20-2-5 16,7 0-44-16,3 2-55 0,4-2-39 15,-1 2-13 1,-4 2-23-16,-4 0-167 0,23 0-617 15</inkml:trace>
  <inkml:trace contextRef="#ctx0" brushRef="#br0" timeOffset="55002.31">10991 6906 1708 0,'-2'0'241'0,"2"-4"-164"0,-3 2 49 0,3 0 24 0,0 0-38 0,-2 2-22 0,2 0-37 16,2-2-7-16,-2 2-5 16,0 0 4-16,0 0 6 15,3-2 3-15,-1 2-6 16,-2 0-8-16,2-2-1 15,0 2-10-15,2 0-10 16,12 0 2-16,4-2-3 16,13 2 2-16,10 0-4 15,-1 0-5-15,5 2-5 16,-3-2 0-16,6 2-5 16,3-2 0-16,-2-2 1 0,-1 2-1 15,-6 0-1-15,-11 2 0 16,-8-2-1-16,-7 0 1 15,-9 2-8-15,-5-2 7 16,-2 0-1-16,-2 0 1 16,-2 0-7-16,2 0-4 15,-2 0-22-15,2 0-14 16,-2 0-23-16,-1 0-47 16,1 4-17-16,-7-2-63 15,-9 4-113-15,-46 8-202 16</inkml:trace>
  <inkml:trace contextRef="#ctx0" brushRef="#br0" timeOffset="55467.78">11044 7022 1570 0,'0'-2'277'0,"5"2"-155"0,-5 0 58 0,0-2-30 0,2 2-26 0,2-2-46 0,7 2-12 0,14 2 30 16,8 0 2-16,12 0-26 0,6-2-20 15,5 0-11 1,4 0-16-16,2 0-10 0,-6 0-14 15,-2 0 6-15,-4 4-6 16,-7-2 0-16,-9-2-1 16,-5 2 1-16,-10-2 0 15,-7 2 0-15,-8-2 5 16,-4 0 13-16,0 0 19 16,-2-2-4-16,2 4-2 15,-2-2-8-15,2 0-3 16,0 0-9-16,0 0-7 15,-2 0-5-15,2 0-1 0,0 0-7 16,0 0 1-16,-2 0-29 16,-1 0-59-16,-6 2-101 15,-6 2-155-15,-75 8-320 16</inkml:trace>
  <inkml:trace contextRef="#ctx0" brushRef="#br0" timeOffset="76150.1">581 5613 1449 0,'0'-3'175'16,"0"2"-94"-16,2-2-3 0,-4 1 20 0,4 0-20 0,0 2 4 0,-4-2-13 0,2 2 0 0,0-1-1 0,0 1 8 0,0-3-11 0,2 3-14 15,-2-4 12-15,0 4-12 0,0 0-8 16,0-1-4 0,0 1 0-16,-2 0-1 0,2 0-4 15,-2 0-8-15,4 0-8 16,-2 0-9-16,0 0-8 16,-2 0 4-16,2 1-5 15,-2-1-7-15,2 4-4 16,0-4 5-16,-2 3 6 15,-2 0-1-15,-2 4-5 16,-2 7 6-16,-8 9 0 16,-2 8 0-16,3 7 3 15,-3 2-2-15,0 0-1 16,5-6 6-16,0 2-6 16,3-10 1-16,6-1 0 0,-3-7-1 15,5-7 5 1,-4 1-5-16,4-6-1 15,-2 1-5-15,4-3 5 0,4 3 1 16,-4 1 0-16,-4 0 0 16,2 2 8-16,2 0-7 15,-2 1 5-15,0-1-5 16,0-2 0-16,0 2 0 16,-3-2 0-16,5 2 1 15,-2-2-1-15,0-2 0 16,2-2-1-16,0 1-2 15,-2 0 2-15,2-1-1 16,0 2 1-16,0-2 0 0,2 4 0 16,-2 0-1-16,0-2 1 15,-2 4 0-15,4-2 0 16,-2 0 0-16,0 2-1 16,4-4-6-16,-1 0 7 15,-1 2 0-15,0-4 1 16,4 0-1-16,0-2 1 15,-4 2 4-15,6 0-5 16,-8 0 0-16,5-2-1 16,-1 0 1-16,0-2 0 15,6 0-6-15,-6 0 0 0,9 0 5 16,-1 0 1 0,-6 0-1-16,5 0 0 0,-4 0-5 15,2-2 5 1,0 2-11-16,0-6 6 0,-1 4 5 15,4-2-5 1,-6 0 6-16,-1 2 0 0,-1-2 0 16,0 0 2-16,2 0-2 15,0 0 0-15,5-4 0 16,-5 2 1-16,2-6 0 16,-2 0 0-16,3-2 5 15,0-2 0-15,2 2-6 16,-2-6 1-16,2 4-1 15,-6 0 1-15,6 1 0 16,-5 1 0-16,-4 0 0 16,1 0-1-16,-1 0 0 0,0-2 0 15,1 0-1-15,1 0-7 16,-4 2 1-16,3-2 7 16,-1 4-1-16,-2 0 1 15,2 0 0-15,-2 0 1 16,0 2 1-16,0-2-1 15,0 4 7-15,-2-2-8 16,2 0 0-16,-2 0-1 16,4 0 0-16,-2 2 0 15,2 0 0-15,0 0 1 16,-2 2-1-16,0 2 2 16,-2-2 0-16,0-2 6 15,2 2-7-15,-5 0 0 0,5 0 0 16,0-4-1-16,0 2 1 15,3-2 0-15,-6 0 1 16,1 2-1-16,-3-4-8 16,3 3 8-16,-5 0-6 15,5 3 5-15,0-1-1 16,0 2 1-16,-2-1-10 16,-1-1 10-16,1 3-6 15,-1 2 1-15,0-2 5 16,1 3 1-16,-2-6-6 15,-1 6-7-15,0-2-1 0,0 3 7 16,1-2-1 0,1 2 3-16,1-2 5 15,2 2 2-15,0-2-2 0,0 2 2 16,-2 0-2-16,4 0 6 16,-2 0-5-16,4 2 0 15,-2-2 0-15,4-2-1 16,-8 2 6-16,2 0-6 15,0 0 0-15,2 0 1 16,0 0-1-16,0 0 0 16,2 0-1-16,-2 0 0 15,0-1-5-15,2 1 5 16,2 0-8-16,-4 0 2 16,2 0-1-16,-2 0 7 15,2 0-12-15,2 1 11 0,3-1 2 16,3 2 0-1,7 0 0-15,-5-2 5 0,9 0-5 16,1 0-1-16,2-2 1 16,3 0 1-16,0-2 0 15,-5 3-1-15,3-3 0 16,-3-1 0-16,-2 3-1 16,3 2 1-16,-6-2 0 15,3 2-1-15,7-2-6 16,-2 2-8-16,0-2-6 15,0 1-12-15,7-2-9 16,-3-1 22-16,4 2 10 0,-2 0 1 16,0 2 0-16,-4-4 0 15,0 2 8-15,0 2-1 16,0-1 1-16,2-2 0 16,-4 1 0-16,-2 0 0 15,0 0 1-15,2 0 0 16,-7 0 1-16,3 0 0 15,-5 0 0-15,2-2-1 16,-2 4 0-16,-3 0 1 16,5 0-1-16,-1 0 0 15,1 0 0-15,1 0 0 16,-2 0 0-16,-1 0 0 16,-1 0 1-16,1 0 0 0,-1 0-1 15,-1 0 0 1,3 0 1-16,2 0-1 15,3 4 1-15,-2-4-2 0,4 0 2 16,-1 2-2-16,4-2 1 16,-8 2 0-16,6-2 0 15,-7 2 0-15,2-2 0 16,0 2 0-16,5-2 0 16,-4 0-1-16,4 0-1 15,4 0-14-15,0 0 7 16,2 0 9-16,3 0-2 15,-1 0-7-15,-6 0 9 16,4 0 0-16,-2 0-5 0,-4 0 5 16,2 0 0-1,-1 0 0-15,-6 0 0 16,5 0 0-16,-5-2 1 0,5 4-1 16,-4-4 0-16,4 2 0 15,-3 0 0-15,3-4 0 16,-5 2 0-16,4-2 0 15,1 4 0-15,-2 0 0 16,2 0 0-16,0 0 1 16,2 0-1-16,2 0 0 15,-2 4-1-15,2-8 1 16,4 4 0-16,-4-2 0 16,5 2 0-16,-3 0 6 15,0 0-5-15,-2 0 8 0,0 0-9 16,0 0 0-16,-2-2 0 15,2 4 1-15,-3-2-1 16,1 0 0-16,2 2 0 16,2-2 0-16,-2 0 0 15,0 4 1-15,4-4-1 16,-4 2 0-16,0 0 0 16,0 0 0-16,-2-2 0 15,-2 2 0-15,2-2 1 16,-1 0-1-16,6 0 0 15,-1 0 1-15,2 2-1 16,1 0 0-16,3-2 0 16,1 5 0-16,0-4 0 15,0 5 0-15,-2-4 0 0,-1 0 0 16,-6 0 1 0,0 0-1-16,-4 1 0 0,-3-3 1 15,0 1 0-15,-1-1-1 16,0 2 0-16,-3-2 1 15,5 0-1-15,-4-2 0 16,4 2 1-16,-3 0 8 16,2 0-8-16,-4-1 6 15,5 1 1-15,-4-3-7 16,1 1 10-16,1 2-5 16,-4-2-5-16,6 0 0 15,-3 2 1-15,4 0-2 16,3 0 1-16,-3 0 0 15,3 0 1-15,2 2-2 0,-4-2 0 16,4 2-1-16,-2-2-3 16,-1 0 4-16,7 2 2 15,1-2-1 1,0 3-1-16,3-2 1 0,-1-1-1 16,-5 2 0-16,-2 0 0 15,-4-2 0-15,-1 2 0 16,-4-2 1-16,5 0-1 15,-3 0 0-15,5 0 0 16,2 0 0-16,-3 0 1 16,-1 0-1-16,-1 0 0 15,-1-2 1-15,-6 2-1 16,4-2 0-16,-3 2 0 0,-1 0 1 16,-1-2-1-16,-1 2 0 15,3 0 0 1,-2 0 0-16,2-1 0 0,-3 2 0 15,3-1 0-15,-1 0 0 16,4 2 0-16,1 0 0 16,-1-2-1-16,5 4 1 15,0 1 0-15,-1-4 1 16,0-1-1-16,-10 3 0 16,3-3 0-16,-7 0 0 15,1 0 0-15,-4 0 0 16,-1 0 0-16,1 0 0 0,0 0 0 15,-4 0 1 1,1 0-1-16,-1 1 0 0,0-2 0 16,3 1 0-1,2 0 0-15,-2 0 0 0,-1 0 0 16,1 0 0-16,0 1 0 16,0-2 0-1,1 1 0-15,1 0 0 0,-2-3 0 16,2 3-6-16,0 0-1 15,2 3 5-15,0-3-7 16,-2 0 4-16,0 0 5 16,2 0 0-16,-4 1 1 15,-3-1-1-15,0 0 0 16,2 0 0-16,-2 0 1 16,-2 0 0-16,0 0-1 0,0 0 0 15,1 0-1 1,-3 0 1-16,0 0 0 0,0 0 1 15,0 3-1-15,0-6 0 16,0 3 1-16,-3 0-1 16,3 0 1-16,-2 0-1 15,2 3 0-15,-2-3 0 16,2 0-1-16,-2 0-5 16,-2 0 6-16,-4 0 1 15,2 1 0-15,-1-1-1 16,1 0 1-16,-2 2 5 15,4 0-6-15,-3-2 0 16,1 2-1-16,-3 1 1 0,0-2 0 16,4 3 0-16,-1 0 0 15,2-2 1-15,-3-2-1 16,2 4 0-16,1-4 1 16,1 3-1-16,1-2 6 15,0-1-5-15,-2 3 0 16,2-2 11-16,-3 5-4 15,1 1 8-15,-3 1-7 16,2 2 3-16,-3-2-1 16,1 2-10-16,-2 2 7 15,4-2 2-15,1 4-2 16,0-4-1-16,-1 4-6 0,-1-2 5 16,-2 4-5-1,0 2 1-15,3 0 5 0,-1-2-6 16,2 2 0-16,0 0 5 15,2-4-5-15,0 2-1 16,0-2 10-16,2-2-9 16,-2 2 0-16,2-2 0 15,-2 2 0-15,0-4 5 16,-1 2-5-16,3-2 5 16,0-3 5-16,0 3-10 15,0-5-1-15,0-1 2 16,0 5-2-16,0-5 1 15,0 0-1-15,0 0 0 16,0-1 1-16,0 5 0 16,3-1-1-16,-3 0-1 0,2 6 1 15,0-4 0-15,0 4 1 16,0-5-1-16,0-2 2 16,-2 3-2-16,2-2 0 15,-2-3 0-15,4 2 0 16,-2 0 0-16,0-2 0 15,0 0 0-15,0 0 0 16,5 0 0-16,1 0 0 16,0 2 6-16,0-2-5 15,1 0 0-15,-2-2 0 16,2 0-1-16,-2 0 1 16,-1-2-1-16,1 2 2 15,0-4 4-15,2-2-5 0,4 0 5 16,-2-2-6-1,2-2 0-15,3 4 0 0,-3-2-6 16,-2 2-2-16,-1 0 7 16,3-4-7-16,-5 2 4 15,4-3 4-15,-3 0 1 16,1-5 1-16,0-3-1 16,1-2-1-16,0-2 7 15,0 1-7-15,0 7-1 16,-4-1 1-16,-3 5 0 15,-1 3 1-15,-3-4 0 16,-3 4 7-16,1-2-7 0,0-2 6 16,-3 2-1-1,1-4-6-15,0 2 0 0,-1-2 0 16,3 2-1 0,0 0-1-16,-5 0-17 0,4 2 18 15,-1-2-11-15,0 2 11 16,2 2-5-16,-3-4 6 15,1 2-1-15,0 0 2 16,-2 0-1-16,2 0 0 16,-2 2 1-16,1-4-1 15,3 2 0-15,-4 2 1 16,4-4 0-16,-4 2-1 16,2-1 0-16,0 0 1 15,4 3 8-15,-3 2-8 16,3 0 0-16,0-2 5 0,0 2-6 15,0 0 1-15,0 2 5 16,0 0 2-16,0 0-7 16,0 0-1-16,0-3 1 15,0 1 16-15,0 3-10 16,0-2 4-16,0 2-4 16,0-4 7-16,0 1 1 15,3 3-6-15,-3-3 0 16,2 0 0-16,-2 4-2 15,0 0 4-15,0-2 7 16,-2 2 0-16,2-3-2 16,0 2-14-16,-3-2 7 15,3-1 6-15,0 3-9 0,0-2 0 16,0 3 3-16,3 0-9 16,-3-1 6-16,-3 1 3 15,3 0-1-15,0 0 1 16,0 0-8-16,0 0 1 15,0 0-1-15,0 0-1 16,0 0 2-16,0 0-1 16,0 0 0-16,0 0 10 15,0 0-5-15,0 0 4 16,0 0-8-16,0 0-2 16,0 0 0-16,0 0-6 15,0 0-3-15,0 0-20 16,0 0-7-16,0 0-1 15,0 0 4-15,0 0 12 16,0 0 10-16,0 0 10 0,0 0 1 16,0 0-1-16,0 0 1 15,0 0-1-15,0 0 0 16,0 0-13-16,0 0-16 16,0 0-3-16,0 0 2 15,0 0 2-15,0 0 5 16,0 0-24-16,0 0-37 15,-15-9-80-15,-19-1-432 16</inkml:trace>
  <inkml:trace contextRef="#ctx0" brushRef="#br0" timeOffset="77239.57">1423 5779 1517 0,'0'-2'314'0,"0"2"-197"0,0-2 49 0,0 2 22 0,0-2-37 0,0 2-46 0,0-2-22 16,2 2-10-16,-2 0-26 15,0 0-16-15,0 0-10 16,0 2-6 0,0 0-3-16,-2 4-3 0,4 8-3 15,-2 10 21-15,2 10-1 16,0 4-4-16,-2 0-11 16,0-6-2-16,4-4-8 15,-2-1 0-15,2-5-1 16,-2-3 6-16,-2 2-5 15,0-7-1-15,0-2 0 16,-2-4-12-16,2 0-21 0,-4-2-27 16,4-6-64-1,-2 2-43-15,-2 0-62 0,0 0-74 16,-15-8-522 0</inkml:trace>
  <inkml:trace contextRef="#ctx0" brushRef="#br0" timeOffset="77681.92">1666 5891 1340 0,'-11'8'212'0,"-5"2"-137"0,-5 4-5 0,-4 0-13 0,2-4-34 0,3 2 1 0,5-5 3 0,-1-2-6 16,5-5 25-16,4 0 10 15,5 0 13-15,0-1 12 16,2-3-39-16,2-1 16 15,0 3-4-15,1 0-24 16,-1 2-15-16,0 2-9 16,4 0 15-16,8 4-1 15,-1 1 16-15,6 3 7 0,2-1 17 16,-1 4-15-16,7-2 15 16,0 4-15-16,0-4-18 15,-1 3-4-15,3-3-17 16,-6-1-6-16,1-2 0 15,-3 2-27-15,2-4-48 16,-2-2-79-16,3 2-115 16,1-6-70-16,42-8-1183 15</inkml:trace>
  <inkml:trace contextRef="#ctx0" brushRef="#br0" timeOffset="78234.06">2143 5929 1517 0,'0'0'308'0,"0"-4"-184"0,-2 4 16 0,-1 0 5 0,3 0-38 0,0 0-64 0,-2 4-10 0,-2-2 5 16,-7 4-11-16,-10 4 3 0,-1 9 6 15,-4 0-14-15,1 3-1 16,9-1-6-16,5-3-1 16,5-3-4-16,2-2-10 15,4-5 0-15,2-4 0 16,2-2 0-16,0 0 0 15,7-4 12-15,3 0 6 16,5-6-7-16,4-4-1 16,2-2-10-16,-1-6-13 15,-2-1-6-15,1 2 10 16,-7 6 7-16,-8 1 1 16,-1 8 1-16,-5 2-1 15,-2 4-8-15,-2 1-7 16,0 2-11-16,-1 9 21 0,-1 3 6 15,4 1 0-15,0 1 6 16,4-2-5-16,3-5-1 16,5-1 0-16,-4-2 1 15,1-5-1-15,3 0-6 16,1-4-213-16,26-14-275 16</inkml:trace>
  <inkml:trace contextRef="#ctx0" brushRef="#br0" timeOffset="78823.67">2568 5841 1393 0,'0'-2'303'0,"-2"0"-188"0,0-4 2 0,0 2 9 0,-3-2-42 0,3 2-24 0,2 0 8 0,0 2 1 0,-2-4-23 0,2 6-4 0,-2 0-24 0,2-2-10 0,-2 2-1 16,2 0 2-16,0 0-3 16,-3 0 9-1,3 0-13-15,-2 0-1 0,2 0 4 16,-2 4-5-16,-7 4 0 16,2 4 9-16,1 6-3 15,-3 4 8-15,2 2 10 16,2 1-23-16,-1-2 20 15,4 4-6-15,-1 2-3 16,1 5 1-16,2 3 1 16,-2 5-2-16,4-2 3 15,-2-6-3-15,0 2-3 16,0-6 0-16,2-2-3 0,-4-4-5 16,0-4 11-16,0-4 0 15,-3-3-3-15,3 1-3 16,-5-5 3-16,3 1-9 15,-1 0 0-15,-3 1-16 16,2-1-83-16,-2-6-123 16,-1-3-123-16,-11-20-674 15</inkml:trace>
  <inkml:trace contextRef="#ctx0" brushRef="#br0" timeOffset="79071.2">2412 6078 1060 0,'8'-3'744'0,"-2"3"-628"0,9-1 32 0,10-3 44 0,0 4-40 0,6 0-40 0,0 4-50 0,-2-3-4 15,-4 2-25-15,2-3-19 16,-8 0-14-16,1-3-20 16,-2 2-163-16,-4-5-187 15,3-16-682-15</inkml:trace>
  <inkml:trace contextRef="#ctx0" brushRef="#br0" timeOffset="79447.5">2921 5825 1734 0,'0'0'273'0,"0"0"-163"0,0 0 79 16,0 0-38-16,0 0-85 15,0 4-49-15,2 8-5 16,0 8 15-16,0 6 21 16,2 6-15-16,1 6-3 15,-5-3-9-15,4 2-9 16,-4-6-6-16,3-7-5 15,-3-2-1-15,0-4-14 16,-3-4-109-16,-1 0-186 16,-23 2-216-16</inkml:trace>
  <inkml:trace contextRef="#ctx0" brushRef="#br0" timeOffset="79886.06">3248 5883 1561 0,'-5'4'232'0,"-3"2"-173"0,-11 6 4 15,-4 2 43 1,-6 4-37-16,-7 4-45 0,0-2-12 16,-2-2-11-16,3-4 5 15,3-5 16-15,10-1-2 16,5-7-4-16,7 2 2 16,8-6 20-16,2 2 22 15,2-7-9-15,3 2-21 16,2-2-20-16,6-1-10 15,3 4-4-15,1 5 4 16,6 3 15-16,-3 8 3 16,4 3 1-16,2 1-7 15,-1 6 3-15,4 1 3 16,-4 0-16-16,2-2 7 16,0-2-9-16,-8-4-32 0,1-2-136 15,-2-6-139 1,20-12-320-16</inkml:trace>
  <inkml:trace contextRef="#ctx0" brushRef="#br0" timeOffset="80337.17">3623 5984 1715 0,'-2'0'289'0,"-2"0"-173"16,-2 0 17 0,-5 1-8-16,-9 7-67 0,-5 6-40 15,-1 4 3 1,-1 3 15-16,7 3-7 0,-1-2-8 16,11-4-9-1,5-2-12-15,3-6 6 0,2 0 0 16,5-6 1-16,-1-2-6 15,2-2 10-15,8-2-4 16,1-4 8-16,6-6-7 16,3-6-7-16,1 0-1 15,-5-4-1-15,-4 2 1 16,-3 4 0-16,-9 6 2 16,-2 7 8-16,-2-1-5 15,0 8-5-15,-2 3-16 16,2 0-1-16,2 10 17 0,0 1-1 15,4-2 1-15,0 2-1 16,7-4 1-16,1-6-1 16,5-2-68-16,6-2-122 15,4-6-143 1,23-24-846-16</inkml:trace>
  <inkml:trace contextRef="#ctx0" brushRef="#br0" timeOffset="83932.02">519 6292 884 0,'0'0'382'0,"0"0"-235"0,2 0-7 0,-2-1-19 0,0 2-10 0,0-2-45 0,0 2-13 0,0-1 19 0,-2 0 10 0,2-1-1 0,0 1-10 15,0 0-11-15,0 0-14 16,0 0 7-16,0 0-31 16,0 0-14-16,8 9-2 15,-5-5-5-15,1 4 0 16,0-4-1-16,1 0 1 16,4 0 0-16,2-1 10 15,3-2-5-15,3 5-5 16,-3-4 14-16,3 0-7 15,4 1 5-15,-1-3-12 0,6 0 6 16,-4 0-1 0,10 1-5-16,3-1 0 15,6-1 15-15,-1-2 1 0,4 1 4 16,1-4 0-16,-5 4-11 16,0 2-8-16,-6-1-1 15,-5 1 0-15,-1 1 0 16,-1-2 0-16,-5 2-1 15,3-1 0-15,-2 0 0 16,0-1 1-16,-4 1 0 16,1 0-1-16,-5 0 1 15,3 0 0-15,-3 0 0 16,4 0 9-16,2 0-9 0,2 0 0 16,-1-3 1-1,3 3-1-15,-3 3 0 0,2-3-1 16,-1-3 1-16,2 3-1 15,-4 0 1-15,2-2 0 16,-1 0 0-16,1 2-1 16,-4-2 0-16,6 0 0 15,-5 2 1-15,2-2-1 16,-2 4 0-16,3-2 1 16,-6 0-1-16,4-2 0 15,-3 2 0-15,3 0 1 16,-2 0-1-16,3 0 0 15,-5-2 0-15,4 4 0 16,-1-2 0-16,4 0 0 16,-4 2 0-16,3 0 0 0,-2-2 0 15,4 0 0 1,-2 0 0-16,4 0 6 0,-5 0-6 16,2 0 0-16,-2-2 0 15,1 2 0-15,0 2 0 16,-4-2-1-16,1 0 1 15,-2 0 0-15,-2 2-1 16,2-2 1-16,-5 0 0 16,0 0 1-16,3 0-1 15,-1 0 0-15,3 0 1 16,0-2 0-16,2 2-1 16,0-2 0-16,1 0 0 15,-4 2-6-15,1 0 6 16,-3 0 1-16,-1 0-1 0,-3 0 0 15,4 0 0-15,-1 2 0 16,1-4 1-16,3 0 0 16,3 0 0-16,2 2 0 15,0-4-1-15,2 4 0 16,-3-2 0-16,-2 2 0 16,0-2 0-16,-2 2 0 15,-5-2 0-15,0 2 0 16,1-2 0-16,-1 2 0 15,3-2 0-15,1 0 0 16,2 0 0-16,3 1 0 16,0-4 1-16,2-1-1 0,-1 4 0 15,2-2 0-15,-4 2-5 16,4 2 5-16,-2 0 2 16,-3-2-2-16,1 2 1 15,2 0 0-15,4-2-1 16,-2 2 1-16,4 0-1 15,-2-2 0-15,-4 4 1 16,6-2-1-16,-6 2-1 16,6 2 0-16,0-2 1 15,0 0 0-15,6 0 0 16,-1 4 0-16,1-4 1 16,1 1-1-16,0-2 0 0,-5 1 0 15,1 0 0 1,-1 2-1-16,-5-4 1 15,5 2 0-15,0 0 1 0,0 0-1 16,-4-2 0-16,4 4 1 16,-2-8-1-16,0 4 1 15,0 0-1-15,0 0 0 16,-4-2 0-16,4 2 0 16,-4 0 0-16,-4 0 0 15,0 0 1-15,-3 0-1 16,-5 0-6-16,5-2 5 15,-7 0 1-15,0 0-1 16,3 2 0-16,-6-4 1 16,5 2-1-16,1 1 1 0,3-4 0 15,2 1 0 1,3 2 0-16,-2 0 0 16,2 0-1-16,-1 0 0 0,1 2 1 15,-3-2 0-15,0 2-4 16,-4 0 4-16,-1 0 2 15,-1 0-2-15,-7 0-1 16,4 0 0-16,1 2 0 16,5-4 1-16,-3 2 0 15,2 0 1-15,3-2-1 16,-2 2 1-16,3 0-1 16,-3 0-9-16,2 2 9 15,2-2 1-15,-2 2-1 16,0-2 6-16,0 2-6 0,-1 0 0 15,-1-2 0-15,-1 0 2 16,4 0-2-16,-2-2 2 16,5 0-2-16,-3 2 0 15,5 0-1-15,-2 2 1 16,3-2-6 0,-3 2 5-16,1 0 1 0,-4-2 0 15,1 2-9-15,-2-4 8 16,2 2 1-16,-2 0 0 15,2 0 0-15,-2 0 0 16,-3 0-1-16,1 0-18 16,-1 2 18-16,-3-2-17 0,3 0 18 15,-1 4-9 1,-1-4 3-16,3 0 5 0,-3-4-22 16,-2 4 14-1,5 0 3-15,-5-2 0 0,0 2 6 16,5 2-1-16,-6-2 1 15,2 0 0-15,-1 0-1 16,5 0-1-16,-3 0 2 16,3 0 1-16,-1-2-1 15,-1 2-2-15,-3-2-4 16,2 2 4-16,-4 0 2 16,0 0 0-16,0-2-1 15,0 2-5-15,-2-2 3 16,-1 0 3-16,1 2 0 15,-3-2 1-15,0 0-1 0,2 2 0 16,-2-2-1-16,2 0 2 16,-3 2-2-16,1 0 2 15,0 0-10-15,0 0 9 16,4-4-1-16,-6 4 1 16,2-2 0-16,1 2 7 15,1-2-5-15,-2 0-2 16,2 2-1-16,-4 0 1 15,0-2 0-15,0 2 1 16,3-2-1-16,-1 2 0 16,-2-2-6-16,0 2 5 15,0 0 1-15,1-2 0 0,-1 2-1 16,5 0-4 0,-5 0 5-16,0 0 0 0,1 0-1 15,-3 0 0-15,2 0 1 16,-2 0 0-16,0-2 0 15,0 2-1-15,0 2 1 16,0-2 0-16,0 0 1 16,0 0-1-16,0 0 1 15,0 0-2-15,0-2 1 16,0 2 0-16,0 2 0 16,0-4 1-16,0 2 17 15,0 0 0-15,0 0 2 16,0 0-2-16,0 0-8 15,0 0 8-15,0 0-3 16,0 0-6-16,0 0-7 0,0 0 5 16,0 0 4-1,0 0-2-15,0 0 3 0,0 0 3 16,0 0-5-16,0 0 10 16,0 0-1-16,0 0-13 15,0 0 9-15,0 0 3 16,0 0-17-16,0 0 5 15,0 0 3-15,0 0-2 16,0 0 5-16,0 0-3 16,0 0 3-16,0 0-6 15,0 0 3-15,0 0 0 16,0 0 2-16,0 0-10 16,0 0 5-16,0 0-5 0,0 0-1 15,0 0 1-15,0 0 0 16,0 0 5-16,0 0-6 15,0 0 0-15,0 0 0 16,0 0 0-16,0 0-1 16,0 0 0-16,0 0 1 15,0 0 1-15,0 0 0 16,0 0-1-16,0 0 0 16,0 0 1-16,0 0 0 15,0 0-1-15,0 0-4 16,0 0 4-16,0 0-7 15,0 0 6-15,0 0 0 0,0 0-32 16,-9 6-115-16,-49 8-435 16</inkml:trace>
  <inkml:trace contextRef="#ctx0" brushRef="#br0" timeOffset="89133.66">14970 8171 1190 0,'0'0'577'0,"0"0"-460"0,-2 0-39 0,2 0 80 0,0-2-13 0,-3-2-19 0,6 4-57 15,-3 0 3-15,0 0-15 16,2 0-1-16,0 0-25 16,0 0-7-16,0-2-13 15,12 2-4-15,3 0 5 16,12 2-11-16,9-2 0 15,3 4 0-15,3 0 1 16,1-2-2-16,-1 0 1 16,-4 0 7-16,-3 0-8 15,-8-2 0-15,-8 0 0 16,-7 0-41-16,-10 2-55 16,-6 0-37-16,-10-2-77 15,-9 0-39-15,-8-2-63 0,-10 2-241 16,-61-4-279-16</inkml:trace>
  <inkml:trace contextRef="#ctx0" brushRef="#br0" timeOffset="89418.38">15034 8175 319 0,'-4'0'804'15,"-2"-2"-570"-15,-1 2-33 16,5 0-89-16,-1 0 7 16,3 0-53-16,3 0 19 15,-1 0-7-15,2 0 62 16,7 2-7-16,7 2 32 15,6 0-40-15,7 0-41 0,8 4-18 16,1-4-18 0,2 0-12-16,1 0-15 15,1 0-8-15,1 0 1 16,-5-2-13 0,-5 1 0-16,-6 0-1 15,-11-1-8-15,-9 0-58 16,-2 0-88-16,-10-2-91 0,-3 2-31 0,-3 0 32 15,-5 0 67-15,-6-2-170 16,-47 0-810-16</inkml:trace>
  <inkml:trace contextRef="#ctx0" brushRef="#br0" timeOffset="90104.24">15155 8249 1031 0,'-5'0'490'15,"5"0"-322"-15,0-2-47 16,5 2-17-16,-3 0-8 15,0 0-24-15,5 0 21 0,2 2-3 16,6 0 12-16,10 0-5 16,2 1-22-16,2-2-13 15,6 5-25-15,1-4-23 16,1 0-7-16,0 2 1 16,-9-1-7-16,-5-2-1 15,-10 2-7-15,-6-3-14 16,-9 1-9-16,-5-2-22 15,-9 2 19-15,-15-1 9 16,-11 0-11-16,-9 0 15 0,-1 0 20 16,-3-4 14-16,8 3-13 15,7-6-1-15,1 3 6 16,16-2 7-16,2 5 2 16,15-2 17-16,6 3-8 15,6 0-24-15,15 0 9 16,10 3-4-16,17-2-4 15,12 2 0-15,7 4 0 16,-1-3-1-16,-4 0 0 16,-5 0-6-16,-8-4-31 15,-7 3 17-15,-13-2 13 16,-17-1-7-16,-12 0-29 16,-12 0-7-16,-11 0 41 15,-8-1 2-15,-15-2-13 16,-5-1 11-16,0-1-4 15,2 0 13-15,3-3 2 0,0 2 4 16,4 0-7-16,0 3 2 16,4 0-2-16,9-1 1 15,9 2 0-15,7 0 0 16,10 2-1-16,3 2 0 16,9-2-23-16,5 0 24 15,13 0 8-15,6 0 7 16,13 0 6-16,6 0 29 15,0 0-11-15,-8 2-23 16,-2 2-15-16,-8 0-1 16,-10-2-7-16,-10 2-72 15,-10-2-68-15,-15 3-48 0,-7-1 90 16,-11 3-140 0,-69-3-444-16</inkml:trace>
  <inkml:trace contextRef="#ctx0" brushRef="#br0" timeOffset="122015.54">23343 4672 1344 0,'0'0'153'0,"0"0"-107"0,0 0 7 0,0 0-16 0,0 0 10 0,0 0-2 0,0 0-17 0,0 0 26 0,0 0-7 16,0 0-25-16,0 0-1 15,0 0-6-15,0 0 2 16,0 0-8-16,0 0 4 16,0 0-1-16,0 0 15 15,0 0-3-15,0 0 30 16,0 0-15-16,0 0-10 15,0 0-1-15,0 0 13 0,0 0-5 16,0 0-5-16,0 0 11 16,0 0-13-16,0 0-7 15,0 0-5-15,0 0-5 16,0 0 10-16,0 0-21 16,0 0 8-16,0 0 3 15,0 0-4-15,0 0 2 16,0 0-4-16,0 0-4 15,0 0 5-15,0 0-6 16,0 0 5-16,0 0-4 16,0 0 8-16,0 0-4 15,0 0 1-15,0 0-6 16,0 0 0-16,0 0-1 16,0 0-7-16,0 0 7 15,9 6 1-15,-5 0 7 0,1 4-7 16,2-4 0-16,-1 2 12 15,1 2-1-15,1-2 2 16,2-2 7-16,1 4-11 16,-3-4-2-16,4 0-7 15,-3 2 0-15,7 0 1 16,-1 0 5-16,1 5-6 16,3-6 6-16,-3 5-7 15,4-4 1-15,-4 1 0 16,-1 2 0-16,5-3 0 15,1 5-1-15,4-4 1 0,3 5-1 16,1-4 1 0,2 5-1-16,2-4 1 0,-2 3-1 15,-4-3 1-15,0 1-1 16,-4-2 0-16,1 2 0 16,-2-2 0-16,5 4 0 15,0 0 1-15,2 0-1 16,2 0 0-16,0 2 0 15,2 0 1-15,1-4 7 16,4 4-8-16,0 2 0 16,2-4 0-16,-3 4 1 15,0-2-1-15,1-1 0 16,-1 0 1-16,-1 2-1 16,-1-6 1-16,1 5-1 15,2 1 0-15,0-2 0 0,-3 2 0 16,3-3-4-16,-2 2 4 15,0-2 1-15,4 0 0 16,-2 2-1-16,1 0 0 16,0-2 1-16,-1 0 0 15,-1-2-1-15,-1 2-1 16,-1-2 1-16,0 2-1 16,-2-2 1-16,2 2 0 15,1-4 0-15,2 4 2 16,-1 0-2-16,4-2 0 15,3 2 0-15,1-2 0 16,-1 5 0-16,0-2 0 0,-1-2 0 16,-3 2 0-16,-2-4 1 15,1 3-1-15,-4-4 1 16,5 2-1-16,0-4 1 16,0 2-1-16,2 1 0 15,-2 0 0-15,3-1 0 16,-3 0 0-16,0 0 0 15,-2-4 0-15,-2 0-6 16,-3 0 6-16,-2 2 1 16,1-4 0-16,1 2-1 15,-2 0-1-15,-2 2 1 16,4-2 1-16,1 2-1 16,1 2 0-16,5-4 1 15,1 2 0-15,-1 2-1 16,-3-2 0-16,2-2 1 0,-1 6-1 15,-3-4 0-15,1 2 1 16,-1-2-1-16,3 0 1 16,0 2-1-16,-6-3 0 15,3-2 1-15,-2-1-1 16,-1 5 0-16,-1-6 1 16,2 3 0-16,0 0 0 15,-1 0 9-15,-3 0 1 16,2-1 11-16,-2-4 2 15,-2 3-3-15,4-1-3 16,-2 0-6-16,2-1 2 16,0-2-2-16,3 0 3 15,-3 2-5-15,2-2 1 16,-2 0-5-16,3 3 0 16,-1-2-5-16,3 2 0 0,-2-2 8 15,-1 2-8-15,3-2 0 16,-5 1 0-16,0 0-1 15,-4-2 1-15,0 5-1 16,-1-10 1-16,1 5 0 16,4 0 0-16,0-2 1 15,-2 0 5-15,4 1-6 16,1-2-1-16,-3 3 0 16,-4 0 0-16,-1 0 0 15,-1 0 0-15,-2 0 0 0,0 3 0 16,-2-3 0-1,1 0 1-15,1 0 0 0,3 0 0 16,1 0 0-16,2 0-1 16,0 0 0-16,-2 0 0 15,2 0 0-15,0 1 5 16,-9-1-5-16,2 0 0 16,-4 0 8-16,4 0-7 15,-4-1 0-15,6-2 14 16,-3 2-3-16,0-2-11 15,0 3 0-15,-1-1 1 16,-5 1-1-16,8 0-1 16,-6 0 0-16,8 1 0 0,-3-1 1 15,3 3 0 1,-6-3 1-16,4 0-1 0,-3 1 1 16,3 2-2-16,-4-3 1 15,2 1-1-15,-4-1 1 16,-1 2 0-16,-3-2 0 15,-1 2 11-15,-4-2-11 16,5 0 5-16,3 5 1 16,0-5-6-16,4 1 8 15,-6-1-3-15,-1 0-5 16,-2 0 10-16,-2 0-10 16,-4 0 1-16,-1 3 5 15,-4-3 1-15,0-3-2 0,0 3 4 16,0 0 5-1,0 0 8-15,-2 0-11 0,4 0 1 16,-2-1-5-16,0 2-1 16,0-1-7-16,-2 0 0 15,2 0 1-15,0 0-2 16,0 0 1-16,0 0-8 16,0 0-7-16,0 0-28 15,0 0-61-15,-12 3-181 16,-37 1-357-16</inkml:trace>
  <inkml:trace contextRef="#ctx0" brushRef="#br0" timeOffset="122752.47">28822 5827 1314 0,'0'-2'257'0,"-2"0"-70"0,2 0-53 0,-2-2 2 0,2 2 2 0,0 2-7 0,0-2-26 0,2 2-21 0,-2 0-3 0,0-2-6 16,0 2-9-16,0 0-11 15,2 0-11-15,-2 0-13 16,2 0-5-16,2 0-16 15,-1 2-10-15,1-2 0 16,0 2-1-16,6 2 1 16,3 0 9-16,9 4-8 15,1 4-1-15,3-2 0 16,-2 4 0-16,1-2 0 16,0 2 1-16,-8-2-1 15,-5-6-1-15,-3-1 1 0,-9-4 0 16,0 1-2-16,-3-2 1 15,1 0 1-15,-2 0-8 16,2 2 7-16,0 2 1 16,-6 10 3-16,2 2 5 15,-5 8-7-15,-5 4 5 16,3 0 1-16,-5 3 1 16,3-5 5-16,-4 2 2 15,6-4 3-15,-5-6-12 16,5 0 3-16,5-4 6 15,-4-2-9-15,5 0 2 16,3-6-1-16,2-2-6 16,2-4 7-16,2 0-7 15,-2 0 1-15,0 0 5 0,0 0-6 16,0 0 0-16,2 0-1 16,-2 2-6-16,-2 2-48 15,-5 2-177-15,-29-16-496 16</inkml:trace>
  <inkml:trace contextRef="#ctx0" brushRef="#br0" timeOffset="124152.63">29711 5498 803 0,'0'0'1036'16,"0"0"-898"-16,0-2 12 0,2 2-48 0,3-2-46 0,-3 2 7 0,4-2 1 0,6 0-7 0,1-2 0 16,3 2-30-16,-5-2-4 15,0 2-5-15,-5-2 1 16,4 2-4-16,-4 0-7 15,-2 0 2-15,-1 0-4 16,-3 2 5-16,0 0-5 16,-3 0-5-16,-1 0-1 15,0 0 1-15,-8-2 7 16,-3 0-8-16,-5 0-8 0,-12 2 7 16,-1 2 0-16,-3 6-14 15,-1 8 14 1,-3 4-5-16,6 8 0 15,6 2-1-15,5 5 6 0,15-3 1 16,4 0 1-16,10 2 11 16,4-4-5-16,11-2 5 15,-2-2 6-15,8-4-1 16,0-2-2-16,2-6 3 16,2-6-8-16,0-2-4 15,1-4-6 1,-6 0-69-16,6-2-105 0,-3-4-164 15,46-26-582-15</inkml:trace>
  <inkml:trace contextRef="#ctx0" brushRef="#br0" timeOffset="124551.52">30112 5632 1846 0,'-2'0'260'0,"2"0"-130"0,-2 0-46 0,-6 3-55 0,0 1-2 0,-3 6 1 15,1-2 22-15,4 6-35 0,-1 0 0 0,7 4-3 16,5 2 3-16,1-2 4 15,6-4 7-15,1 0-4 0,5-6-8 16,-3-2 2-16,3 0 10 16,0-4 13-16,-2-4 12 15,4-6-8 1,-5 2-8-16,1-2-14 0,-9-4-5 16,-5 0-2-16,-4-2-14 15,-7 2-18-15,-5-2-4 16,-4 0 2-16,-6 4-29 15,-3 4-59-15,-2 1-71 16,3 5-68-16,-12 0-207 16</inkml:trace>
  <inkml:trace contextRef="#ctx0" brushRef="#br0" timeOffset="124916.22">30499 5362 1855 0,'0'0'316'0,"0"0"-76"0,2-2-78 0,-2 4-84 0,0-2-25 0,3 2-10 0,-6 4-28 0,6 8-3 0,2 8 18 0,-1 8 12 16,5 6-4-16,-1 2-17 16,0 2-9-16,-4-2-5 15,0 1-5-15,-1-6-2 16,-1 0-25-16,-4-8-101 15,-5-2-141-15,1-9-232 16,-23-2-1251-16</inkml:trace>
  <inkml:trace contextRef="#ctx0" brushRef="#br0" timeOffset="125373.84">30834 5568 1860 0,'0'0'272'16,"0"0"-110"-16,2 5-56 15,-2-5-82-15,-2 5-22 16,-3 3 13-16,1 8 10 15,0 2-4-15,1-2 5 16,6 2-7-16,-1-4 2 0,4-3 0 16,1-5 8-16,2 2 7 15,2-6 25-15,4 0-5 16,6-4-10-16,1-4-8 16,3-2-20-16,1-2-3 15,-4-4-9-15,-6-4 9 16,-7 6-2-16,-9-5 2 15,-4 6-14-15,-5-4 13 16,-9 5-14-16,-3-2-8 16,-2 6 7-16,-4 2 0 15,-2 4-7-15,4 0-44 16,9 2-110-16,7 3-71 0,7 2-260 16,20 11-529-16</inkml:trace>
  <inkml:trace contextRef="#ctx0" brushRef="#br0" timeOffset="126159.48">31255 5592 1599 0,'0'0'261'0,"0"-1"-55"0,0 1-4 0,2-3-74 0,-2 1-7 15,2 2-7-15,-2-2-10 0,-2 0-38 0,2 1-24 16,0 1 1-16,-2-3-1 15,2 3-15-15,0 3-7 16,-2-3-8-16,2 0-12 16,0 0 0-16,2 1-8 15,-4 3-16-15,0 10 8 16,2 6 7-16,0 9 9 16,4-1 0-16,2-2 1 15,1-2-2-15,5-4-4 0,-2-8 3 16,-1-2-5-1,1-4-1-15,-2-4 8 0,3 0-1 16,3-4 1-16,1-4-8 16,8-2-22-16,-6-8 0 15,3-2 5-15,1-4-10 16,-6 0 14-16,-3 1-6 16,-4 6 2-16,-3 1 4 15,-5 6 12-15,0-2-6 16,0 6 0-16,0 1 7 15,-3 2 7-15,3 1 0 16,0 0-14-16,-2 1-1 0,-2 12-4 16,2-1 19-16,-3 6-11 15,8 4-3-15,3-2-17 16,1-4 5-16,3 2 3 16,6-4 8-16,-3-6-4 15,3-4 8-15,5-2-7 16,0-2-11-16,4-4 4 15,2-4-8-15,-7-2-7 16,2 0-26-16,-4-8-2 16,-5 0-3-16,1 0 4 15,-5 1-4-15,-1 4-31 16,-2 3 19-16,0 2 30 16,1-2 36-16,-3 3 18 15,0 1 32-15,0-2 4 0,2 2-6 16,0 1-28-16,-1-2-2 15,-1 6-77-15,5-10-677 16</inkml:trace>
  <inkml:trace contextRef="#ctx0" brushRef="#br0" timeOffset="126868.88">31905 5564 1473 0,'3'0'342'0,"-3"-2"-145"0,2 0-16 0,-2 2-40 0,2 0-42 0,-2 0-9 0,0 0-39 16,0 0-22-16,0 2-10 16,0 2-17-16,2 8 13 15,2 2 13-15,0 4-2 16,-2 4-14-16,-2-4-11 16,2 0 11-16,-2-4-12 15,0-1 1-15,0-5 1 16,0-4-1-16,0-2 0 15,0-2 0-15,0 0 10 0,0-2-11 16,0-1-10 0,0 2 0-16,2-5-4 0,2-10-29 15,3-5-2-15,4 0 19 16,7-4-1-16,-2 7 0 16,3 0-21-16,0 4 11 15,-4 4-26-15,1 4 7 16,-5 2 20-16,-3 8 6 15,2-2 18-15,1 2 5 16,-5 4-22-16,0 7 29 16,0-1 29-16,-2 8-7 0,-2 0 1 15,0-3-2-15,-2 2 4 16,3-7 4 0,-3-3-20-16,-3-2 7 0,6-3-8 15,-3-6-2-15,2 0 9 16,0-4 13-16,2 0 7 15,6-4-2-15,1-6-33 16,4 0-13-16,5-3-4 16,-2 4-5-16,0 4-22 15,-2 8-32-15,-10 2-23 16,1 6-44-16,1 7 11 16,-5 1-34-16,6 26-424 15</inkml:trace>
  <inkml:trace contextRef="#ctx0" brushRef="#br0" timeOffset="127489.67">32387 5538 1687 0,'0'0'250'0,"0"0"-43"0,0 0-112 0,0 4-68 0,2 4-12 0,-2 2-6 0,2 7 12 0,-2-3 10 0,3 4-17 0,-3-3-13 15,2-3 0-15,-2-3 5 0,0-5-5 16,2-3 4-16,-2 2 1 16,0-6 12-1,2 2 32-15,0-9 46 0,5-2-83 16,2-6-13-16,6-5-6 16,-1 3-1-16,-1-2-40 15,5 6 28-15,-2 4 5 16,-8 6-8-16,4 4 7 15,-6 6-3-15,1 4 3 16,2 8 15-16,2 7-8 16,4 0 8-16,4 4 1 15,3-4 0-15,2-1 0 16,5-3-1-16,0-7-5 16,-2-2-152-16,0-5-140 0,18-6-767 15</inkml:trace>
  <inkml:trace contextRef="#ctx0" brushRef="#br0" timeOffset="128732.27">29448 6114 1606 0,'2'0'305'0,"-2"0"-140"0,0 0-39 0,4 0-78 0,-2 6-5 0,10 0 22 16,-3 6-2-16,5 4 25 0,1 8-28 15,1 2-6-15,-3 2-10 0,0 4 1 16,-4-5-20-1,0-6-11-15,-3-5-4 0,-1-2-9 16,-3-4 0 0,-2-2 0-16,0-5-1 0,0-2 0 15,0-1-12-15,-2 0 6 16,-3-4 6-16,-1-6-3 16,-3-6 3-16,-5-8-14 15,1-10-19-15,5-6-13 16,0-2 17-16,8 0 10 15,3 4 11-15,4 6-1 16,2 7-10-16,-3 6 4 16,6 9 14-16,-8-1 0 15,0 10-8-15,1-1-5 16,1 5 5-16,3 8 3 0,9 3 5 16,3 8 0-16,0 6 1 15,4 4-1-15,4 2 2 16,4 0-1-16,1-6 1 15,-1-4-1-15,-2-8 0 16,-2-2 0-16,-6-8-2 16,-5-4-5-16,-7-2 7 15,-7-4 10-15,0-4 19 16,-2-6-20-16,-2-2 9 16,0-4 1-16,-2-4 2 15,0 0 12-15,2 0 2 16,0 0-1-16,-2 6-1 0,2 2 9 15,0 4-13-15,-2 0-4 16,0 3-16-16,2 4 5 16,-3 3-14-16,1-2-8 15,2 8-28-15,-2-2-87 16,-2 3-127-16,0 6-65 16,-8 27-268-16</inkml:trace>
  <inkml:trace contextRef="#ctx0" brushRef="#br0" timeOffset="129121.12">30165 6178 632 0,'-2'0'1211'0,"0"-2"-1039"0,-1 4-85 0,-1 4-73 0,-2 8 22 15,-1 6 12-15,-2 4-12 0,9 0 3 0,2 1-23 16,9-6-5-16,0-2 16 16,5-3 3-16,4-6-2 15,2-3 1-15,5-5-10 16,-4 0 13-16,-4-4 26 15,-5-4 8-15,-5 0 0 0,-1-6 23 16,-6 0-13-16,-6-1-37 16,-7-4-10-16,-3-1-29 15,-1 4 0 1,-5 4-7-16,3 6-32 0,-6 0-93 16,7 6-132-16,3 0-111 15,13-4-597-15</inkml:trace>
  <inkml:trace contextRef="#ctx0" brushRef="#br0" timeOffset="129617.34">30717 6198 1596 0,'0'-2'360'0,"4"2"-156"0,-2 0 12 15,0 0-62-15,2 0-38 0,5-2-13 0,-1 0-28 0,4-2-40 0,-1 2-35 16,7 0-9-16,-7-2-120 0,-2 0-128 16,13-18-401-1</inkml:trace>
  <inkml:trace contextRef="#ctx0" brushRef="#br0" timeOffset="130099.49">31226 5970 1631 0,'-6'-4'204'15,"-2"-1"-123"-15,-5-1-48 0,-5 0-6 16,1 6 34-16,-6 4 38 16,4 2-21-16,-2 2-24 15,5 6-30-15,3 7-12 16,2 2 3-16,8 6-13 15,9 3-2-15,4 2 7 16,5-2-5-16,6 0 5 16,1 0 1-16,-1-4-7 15,-6-4 6-15,-2-1-5 0,-4-8-2 16,0 1 2-16,-7-2-1 16,0-5 0-16,-4-2 12 15,0 4 4-15,-7-7 4 16,0 1 9-16,-4 0 7 15,-7-4 4-15,-4 3-14 16,-3-1-15-16,-2-3-11 16,6-3 10-16,3 3-11 15,7-5 0-15,0 0-43 16,3 1-105-16,-11-14-185 16</inkml:trace>
  <inkml:trace contextRef="#ctx0" brushRef="#br0" timeOffset="130583.43">31609 6046 1624 0,'-2'0'217'0,"-1"-3"-56"0,-3 3-19 0,-3 0-89 0,-13 7-17 0,-1-1 15 0,-10 6 39 0,0 6-24 0,-1 6-24 15,10 2-2 1,1 0-17-16,12 4-2 0,9-6-15 16,4-4 0-16,7 2 16 15,3-4-7-15,5-3 12 16,-1-8 2-16,6-1 17 16,-4-4 2-16,2-4-6 15,-3-2 5-15,-1-5-8 16,5-6-12-16,-6-3-14 15,-1 2-1-15,-5-2-4 16,-7 6-8-16,-2 4-22 0,-7 2-61 16,-9 4-103-16,-4 2-141 15,-56 10-235-15</inkml:trace>
  <inkml:trace contextRef="#ctx0" brushRef="#br0" timeOffset="130849.34">31438 6240 1221 0,'2'0'723'0,"2"0"-541"0,7 0 14 16,3 0-77-16,3 4-52 15,6 2-4-15,-1 0-7 16,5 6 2-16,2-2-25 16,-5 4-24-16,1-6-9 15,-5 4-52-15,3-4-95 16,-4-1-153-16,28-4-395 16</inkml:trace>
  <inkml:trace contextRef="#ctx0" brushRef="#br0" timeOffset="131385.01">31968 6046 1697 0,'0'0'317'15,"2"-3"-107"-15,0 3-51 16,0 0-92-16,-2 0-37 16,0 0 38-16,0 0-19 15,2 0-2-15,-2 3-13 16,0-3-5-16,0 8-13 16,-2 2 11-16,0 10 0 15,-2 8 8-15,-7 8-14 16,4 0-9-16,-2 0-6 0,5-4 0 15,-1-4-5 1,3-4 0-16,0-4 0 0,2-6 0 16,0-6 7-16,2 0-7 15,0-2-1-15,3-3 12 16,3-2 30-16,13 2 13 16,1-3-4-16,14-3-18 15,8-1-10-15,3-6-8 16,-1 5-3-16,-3-2-5 15,-7 3-1-15,-7 0-5 16,-14 4-1-16,-5 0-1 16,-4 0-5-16,-6 0 5 15,0 0 0-15,0 0-12 16,0 0 1-16,0 0-5 16,0 0-16-16,0 0-18 0,0 0-31 15,0 0-56-15,-6 0-158 16,-19-10-434-16</inkml:trace>
  <inkml:trace contextRef="#ctx0" brushRef="#br0" timeOffset="147401.53">14488 5426 1536 0,'-2'-2'201'0,"2"2"-145"0,-2 0-22 0,0 0 56 0,2 0-4 0,0 0 1 0,0 0-32 0,0-2 5 16,2 2-10-16,-2 0-10 15,2 0 26-15,0 0-19 16,1 0-23-16,-3 2-15 16,0-2 9-16,2-2-12 15,-2 2-1-15,3-2-4 16,1 2 5-16,7 0 9 16,13-2 29-16,8 2-5 15,5-2-12-15,1 0-6 16,5 0-14-16,-1 0 11 15,1 0-10-15,-1 0 1 0,0 2-8 16,1 0-1 0,-6-4 1-16,-3 8-1 0,-7-4 0 15,-7 2 0-15,-7-2 0 16,-9 2 0-16,-2 0-12 16,-2-2 3-16,0 0-44 15,-2 0-43-15,0 0-88 16,0 2-98-16,-7 2 42 15,-38 8-536-15</inkml:trace>
  <inkml:trace contextRef="#ctx0" brushRef="#br0" timeOffset="147820.41">14544 5514 1473 0,'0'0'213'0,"2"0"-150"0,3 0 39 0,8-2 12 0,3 0 9 0,10 2-15 0,-1-2-9 15,6 0 5-15,3 0-29 16,-5-4-26-16,6 4-31 0,4 0-3 16,-4-2-7-16,-1 4-7 15,-7-2 5-15,-8 0-6 16,-3 2-4-16,-10 0 3 16,1 0 1-16,-7 2-3 15,0-2 2-15,0-2 2 16,-4 2 7-16,4 0-8 15,0 0-24-15,0 2-30 16,0-2-51-16,4 0-71 16,-2 0-82-16,10 0-482 15</inkml:trace>
  <inkml:trace contextRef="#ctx0" brushRef="#br0" timeOffset="174404.04">14883 4066 810 0,'0'-2'168'0,"2"2"-57"0,-2 0 20 0,0 0 10 0,0 0-38 0,0 0-28 0,0-2-10 0,0 2-37 15,0 0-14-15,0 2-2 16,0-4-11-16,0 4 7 0,0-2 14 16,0 0-11-16,2 0 20 15,-2-2 10-15,0 2-16 16,-2 0 8-16,2 0 26 16,0 0-19-1,0 0-4-15,0 0 2 0,0 0-16 16,0 0 10-16,0 0-8 15,0 0-12-15,0 0 13 16,0 0-7-16,0 0 2 16,0 0-10-16,0 0-8 15,0 0 22-15,0 0-23 16,0 0 11-16,0 0-7 16,0 0-5-16,0 0 0 15,0 0 7-15,0 0-6 16,0 0 0-16,0 0 1 0,0 0-2 15,0 0-1 1,0 0-4-16,0 0 5 16,0 0 1-16,0 0-1 0,0 0 8 15,0 0 2-15,0 0-9 16,0 0 5-16,0 0 5 16,0 0 4-16,0 0-15 15,0 0-1-15,0 0-9 16,0 0-40-16,0 0-124 15,-2 4-184-15</inkml:trace>
  <inkml:trace contextRef="#ctx0" brushRef="#br0" timeOffset="177239.02">29965 9781 1766 0,'0'0'262'0,"0"0"-115"0,0 0-52 0,0 0-62 0,2 0-18 0,-4 2-5 0,2-2 1 15,0 4 5-15,2-4 2 16,-2 2-18-16,0-2 1 16,0 4-1-16,0 0 7 15,-2 10 5-15,0 7 8 0,-3 12-7 16,-1 10 2-16,-2 5-6 15,0 4 2 1,3-2-10-16,-1-2 0 16,4-4 6-16,4-5-5 0,2-6-1 15,-2-4-1-15,3-11-11 16,-1-4-76-16,0 0-96 16,4-6-111-16,1-20-1185 15</inkml:trace>
  <inkml:trace contextRef="#ctx0" brushRef="#br0" timeOffset="178217.87">29978 9872 1088 0,'-2'-3'197'0,"-3"2"-134"0,-1-2-33 0,2-1-17 0,1 3 53 0,1-3-6 0,2 4 32 0,2 0-25 0,-2 0-38 16,3 0 11-16,-3 0-11 0,0 0 1 16,2-2-8-16,-2-2 2 15,2 0 8-15,0 0 11 16,4-2-4-16,-1-1-4 16,2 3-10-16,0-2-1 15,-1 2-7-15,3 0 5 16,3 0-7-16,-2 3-3 15,3-2-10-15,6 3-1 16,-1 0 0-16,3 0 0 16,2 3-1-16,4-2 0 15,-3 3 1-15,3 0-1 16,-3-1 0-16,-6 0 0 16,-2 0 9-16,-1 1-9 15,-6 0-7-15,-1 1 6 16,-2 0-1-16,-2-1 2 0,1 0-6 15,-1 0 0-15,-2 2 0 16,0-2 6-16,0 0 0 16,-2 0 4-16,-2 2 3 15,-6 3-7-15,1 0 12 16,-1 1 5-16,-9 0 4 16,-1 0-20-16,1 2 0 15,-6-4 18-15,1 4-7 16,-2-2 12-16,2 0-24 15,-1 0 6-15,6-4 15 16,-1 2-3-16,7-2-17 16,-1-2 15-16,1 0 1 15,0-2-4-15,2 2 5 0,0 0 3 16,3-2 18 0,1 0-9-16,-4-2 3 0,4 0-15 15,3 0 3-15,-2-2-9 16,0 0 14-16,-1 2-20 15,-2 0-3-15,3 0-3 16,-5 0 0-16,5-4-1 16,-1 8-6-16,1-4-28 15,2 0-31-15,-3 0-51 16,2-4-91-16,-7-6-103 16</inkml:trace>
  <inkml:trace contextRef="#ctx0" brushRef="#br0" timeOffset="179932.9">29826 8544 1321 0,'-2'0'462'0,"2"-2"-319"15,-2 0 17-15,2 2-52 0,0-2-37 0,0 2 14 0,2-2-5 0,-2 2-10 16,2 0-10-16,-2 0-13 16,0 0-5-16,3 0 0 15,-1 0-8-15,3 0-14 16,10 2-11-16,5 2-2 0,14 0 5 16,8 4-3-16,9 0-9 15,7 2 0-15,-2 0 0 16,-3-2-1-16,-4 4-33 15,-13-4-67-15,-9-1-56 16,-13-2-40-16,-8-3-32 16,-8-4-13-16,-29-18-572 15</inkml:trace>
  <inkml:trace contextRef="#ctx0" brushRef="#br0" timeOffset="180405.79">30085 8620 1598 0,'0'0'279'0,"0"0"-81"16,0 0-69-16,0 0-83 16,0 2-38-16,2 0-1 15,1 6 10-15,1 0-10 16,4 9 19-16,-2-2-13 15,0 6 2-15,1-1 2 16,-3 7-4-16,0 0 7 0,-1 1-20 16,-3 0-5-16,0 0 5 15,0 4 2-15,-3-6 8 16,1-2-9-16,-2-4 0 16,0-8 5-16,-1 2 9 15,-1-8 11-15,-4 2 1 16,-1 0 1-16,-2-2-19 15,0 0 18-15,-3-2-4 16,-2 0 1-16,-7 0 6 16,3-4-5-16,-6 3 4 15,1-6-13-15,0 3-2 16,5-4-1-16,1 2-13 16,10 2 0-16,3 0 0 15,6 0-18-15,4 0-56 16,2 2-160-16,13 5-111 0,68 0-698 15</inkml:trace>
  <inkml:trace contextRef="#ctx0" brushRef="#br0" timeOffset="181637.09">30580 8883 1540 0,'0'-4'295'16,"2"4"-145"-16,-2-4-3 0,0 4-85 0,0 0-23 0,0 0 25 0,0 0 5 0,-2 0 6 0,2 0-9 0,-2 0-24 0,-1 2 0 0,-1 0-27 0,-3-2 8 15,-8 4-13-15,-6 0-10 16,-10 0 18-16,-2 2-6 0,-9 6-6 15,-6 0-5 1,0 6 6-16,-1 2 0 0,9-2-7 16,6-2-6-1,10-2-6-15,13-2 0 0,8 1 4 16,6-6 8 0,6 5 0-16,8-3 0 0,5-1 0 15,5-1 0-15,4-3-7 16,-2 0-1-16,-2-5-17 15,0-3 11-15,-10-5 7 16,4 1 6-16,-8-2 0 16,-4-3 1-16,0 0 8 15,-2-2-8-15,1-2 0 16,0 7 0-16,-4-4-1 16,0 6 1-16,-2 2 6 0,3-2-6 15,-5 4-1-15,2 2 0 16,-2 2 1-16,0 0 0 15,0 0 3-15,0 2-3 16,0-2-10-16,0 4-13 16,0 4 22-16,2 2 1 15,2 4 0-15,6 0 13 16,1 4-12-16,0-1 15 16,0-6-15-16,4 3 12 15,-1-6 2-15,-3-1 2 16,1-1-2-16,-4-5 6 15,-1-1-12-15,2-1 21 0,0-4 0 16,4 4 0 0,-2-6-24-16,3-1 4 0,1-3-4 15,-3 1 0 1,-4-3-6-16,-1 5 11 0,-1 0-10 16,2-3-1-16,-2 2-23 15,-1-3 17-15,-3 2-3 16,2 2-6-16,-2 0 5 15,2 4 10-15,0 0 6 16,-2 0-6-16,0 4-1 16,0-2-13-16,-2 2 13 15,2 0 0-15,-2 0-22 16,0 2 17-16,7 2-4 16,-5 2-7-16,4 6 12 15,4 2 5-15,-1 5 8 16,4-1-8-16,-2-5 0 0,0 3 0 15,0-1-4-15,1-8 4 16,-6 1 9-16,1-4-9 16,-1 2 2-16,-4-3-2 15,3-3 12-15,-2 0-11 16,-3 1 6-16,2-2 20 16,0-2 3-16,7-3-9 15,-1 1-10-15,4-3-10 16,1-5 6-16,-1 5-6 15,-4-2 8-15,1-2 3 16,-3 2-12-16,4 0 0 16,-3 2 0-16,-3-4 6 0,0 2 3 15,-2 2-8-15,0-2-1 16,1 6-3-16,-6 0-3 16,3 2-25-16,0 2-52 15,-2 0-112-15,-2 2-270 16,-5 0-174-16</inkml:trace>
  <inkml:trace contextRef="#ctx0" brushRef="#br0" timeOffset="182050.89">31095 8895 1675 0,'2'0'321'0,"-2"-2"-117"0,0 2-87 0,0 0-84 0,0 2-12 0,-2 0 7 0,-4 2-26 0,0 8 32 16,-9 6 7-16,3 4 2 16,-1-2-13-16,5 4-13 15,3-6-17-15,5-1 1 16,2-7 0-16,3-2 7 15,-1-7-7-15,0 1 20 16,1-2-8-16,3-2 23 16,8-3 23-16,-1-2-28 15,6-4-8-15,-1-4-23 0,-2 3 15 16,-5 0-15-16,-4 6 14 16,-5 2 10-16,-1 4-24 15,-3 0-5-15,2 4-7 16,7 2-13-16,9 8 8 15,6 4 17-15,10 7-30 16,3 3-70-16,4-2-107 16,59 24-261-16</inkml:trace>
  <inkml:trace contextRef="#ctx0" brushRef="#br0" timeOffset="183152.99">30272 10176 1780 0,'0'0'265'0,"0"0"-107"0,2 5-106 0,1-1-50 0,1 7-1 0,2 1 1 0,4 2 4 0,5-3-5 16,1-4 0-16,1-3 1 16,4-1 7-16,-1-6 12 15,4-1-11-15,-4-5 14 16,5-1-13-16,-10 0-5 16,3 2 12-16,-9-1 12 15,-5 1-5-15,2 4 22 16,-6 0 26-16,0 2-13 15,0 2-37-15,0 0-23 16,-6 13-17-16,0 19 17 0,-5 18 1 16,-7 22 9-16,5 10-8 15,-1 8 10-15,-1 0-12 16,4-1 0-16,-1-5 1 16,8-10 8-16,4-14-8 15,-2-18 1-15,-2-17-1 16,1-15 9-16,-1-5 1 15,-3-5 1-15,-6-8 7 16,-8-7-2-16,0-12-1 16,0-14-16-16,13-10 6 15,8-3 2-15,13 0 10 0,14 2 12 16,8 2-26 0,7 5-4-16,5 3-10 0,3 6-26 15,-2 4-27 1,4 4-74-16,-8 2-65 15,-11 0-145-15,8-28-372 0</inkml:trace>
  <inkml:trace contextRef="#ctx0" brushRef="#br0" timeOffset="183539.57">30974 9721 1619 0,'3'0'337'0,"-3"0"-112"0,0 0-60 0,2 8-111 0,-2 10-25 0,0 10 20 0,-2 11 10 0,2 8-16 0,0 4-28 0,2 3 3 16,0 2-9-16,0-2-3 15,2-10-6-15,-8-8-52 16,2-7-121-16,-7-10-137 15,-18-5-347-15</inkml:trace>
  <inkml:trace contextRef="#ctx0" brushRef="#br0" timeOffset="184801.41">30996 9972 639 0,'5'-4'1118'0,"2"0"-870"16,6-4-13-16,3-2-103 0,-1 4-46 15,-1 0-13-15,3-4-26 16,-3 2-2-16,5 0-12 16,-3-4-9-16,0-1-11 15,4-1-12-15,-7-1 0 16,1 1 0-16,-1-2 0 15,-1-2 7-15,-4 4 1 16,-1 0-2-16,1 5 13 16,-2 3 4-16,-4 0-15 15,-2 6-9-15,0 3-14 16,-2 2-14-16,4 8-4 16,0 6 32-16,2 8 1 15,3 0-1-15,-1 5 2 16,4-3-1-16,-2-1 0 0,-1 2 0 15,-3-4 1-15,-4-2 4 16,0-4 1 0,-2-2-5-16,0-2-1 0,0-8 5 15,-1-2 2-15,1-4 1 16,2-2-9-16,2 0 10 16,1 0 1-16,-1-2-6 15,4-6-5-15,6-6-31 16,7-6-8-16,4 0 7 15,4 0 10-15,-5 4 7 16,2 8 1-16,1 0-2 16,-5 6 15-16,3 8-29 0,-2-2-42 15,4 2 12-15,0 2 25 16,0 0-7-16,-1-2 27 16,-2-2 14-16,-2 0 0 15,1 0 1-15,-4 0 1 16,-1-4 7-16,-3-4 11 15,-1 2 2-15,-6 0-1 16,1 0 16-16,-5 0 36 16,-2 2-9-16,-2-2-15 15,-3 2-27-15,5 2-9 16,-4 0-12-16,0 4 1 16,-6 6 8-16,-3 4-6 0,1 2-3 15,6 2 0 1,4-4 0-16,4 2 2 0,0-8 4 15,2 2 0 1,6-3-5-16,-1-4 14 0,1 1-1 16,4 1 16-16,3-3-9 15,0-3 1-15,0-5-8 16,1-4-4-16,5-2 7 16,-6-4 5-16,1-2-4 15,3-6-18-15,-9 2 10 16,1 0-10-16,-7 4-2 15,-6 4-5-15,-2 4-5 16,-6-2 3-16,4 4-2 0,2 0-8 16,-3 0 10-1,3 0-2-15,-2 4 2 0,4-2-3 16,0 4 5 0,0-2-23-16,2 4-3 0,0-2 1 15,-2 0 19-15,2 0 7 16,0 0-5-16,3 0 11 15,-3 0 9 1,8-2-2-16,-4 2-6 0,-2 2 8 16,-2-2-3-16,1 4 6 15,-1 2-12-15,0 6 8 16,0 2 1-16,0 2 10 16,3 0-13-16,-2-4-6 15,-3 0 0-15,0-6 2 16,0-2 8-16,0-2-4 15,0-2 21-15,-3-2 12 16,6 0-4-16,1-2 8 0,5-4-19 16,1-10-19-16,9-2-5 15,3-4-6-15,-5 6-2 16,6 4 7-16,-10 6-13 16,-1 6-5-16,-1 10 2 15,-3 2 1-15,6 8 16 16,9 6 0-16,-6 0 0 15,8 0-6-15,-1-4-45 16,5-6-105-16,0-2-192 16,42-14-489-16</inkml:trace>
  <inkml:trace contextRef="#ctx0" brushRef="#br0" timeOffset="186070.4">28673 8957 1830 0,'0'-2'336'0,"0"0"-117"0,2 2-43 0,-2-4-97 0,4 4-44 0,2-2-5 0,4 0 13 0,12 2-1 0,9-2 0 16,10 4 9-16,7-2-6 16,10 4 2-16,9 2-11 15,7-2-2-15,15 0-14 16,5 0-10-16,1-2-4 16,-1 0 5-16,-9 0-11 0,-14 2 0 15,-17-8-5 1,-19 4 5-16,-18 0 6 0,-7-2-6 15,-10 2 6 1,-2 0-6-16,0 0 0 0,-4 0 0 16,4 0 1-16,0 0 6 15,2 0 0-15,-2 0-6 16,2 0 0-16,-2 0-1 16,2 0 1-16,0 0 1 15,0 0-2-15,0 0 0 16,0 0 0-16,0 0-1 15,-3 0-12-15,-1-2-2 16,-4 0-17-16,-11-4-14 16,-1-2-8-16,-4-2 4 15,2 2 11-15,-5-4-1 0,2 4-8 16,-2-6-8-16,0 4 14 16,8-2 15-16,-1 4 14 15,9 2 12-15,6 2 1 16,3 4-1-16,4 0 0 15,1 0-29-15,1 2 5 16,2 0 13-16,8 0 12 16,4 4 1-16,6-2-1 15,-1 6 0-15,4-4 9 16,-8 0-9-16,1-2 0 0,-9 4 15 16,-2-6-3-1,-6 2-3-15,-3-2-8 0,0 2 11 16,-5 8-11-16,-2-2 29 15,-1 8-19 1,-6 0 2-16,-1-2-7 0,-1 4-6 16,-4 1-5-16,-2 2-115 15,-66 30-380-15</inkml:trace>
  <inkml:trace contextRef="#ctx0" brushRef="#br0" timeOffset="187168.67">28594 10343 1311 0,'0'-2'476'0,"0"0"-323"0,-2-2 3 0,2-2-17 0,0 6-62 0,2-2 11 0,-2 2 5 0,3 0-30 0,-1-2-3 0,3 2 14 0,8-4-14 15,7 0-15-15,16-2-3 16,11-2 0-16,8 4-5 16,14-1-16-16,9 2 0 15,5-5-4-15,6 4 13 16,0 0-2-16,-3-2-5 0,-7 2-4 15,-15-3-11-15,-8 2-8 16,-16 3 7-16,-18-2-7 16,-9 4 0-16,-8 0-1 15,-5 0-4-15,-5 0 5 16,3-3 6-16,2 3-5 16,-2 0 11-16,0 0-12 15,0 0 0-15,2 0-9 16,-2 0 7-16,-3-1-10 15,-3-6-19-15,-4 0-31 16,-5 0-13-16,-4-4-4 16,-1 0-11-16,-1-3 4 0,-1 0 43 15,6 0 23-15,3 5 20 16,1-4 0-16,6 5 1 16,1 4 7-1,0 0 4-15,7 1 0 0,5 3-2 16,-1 0-10-16,7 0-6 15,5 3 5-15,10 1 1 16,3 0 0-16,0 3 1 16,0-4 14-16,-4 5 6 15,-7-4 13-15,-7 0 2 16,-5-2 0-16,-4 2-6 16,-6 8 2-16,-5 1 10 15,-7 10-3-15,-5 5-18 16,-6 1-8-16,-4-3-13 0,-5-6-38 15,-5-4-94 1,-5 0-211-16,-68 0-664 0</inkml:trace>
  <inkml:trace contextRef="#ctx0" brushRef="#br0" timeOffset="193000.13">12501 4658 1781 0,'0'0'264'0,"0"0"-207"0,0 0 15 0,0 0 98 15,2-2-73-15,-2 0-34 0,3 2-7 0,-3 0-11 0,2-2-8 0,-2 2-14 0,2-2 2 0,-2 2-8 0,2-2-8 16,8 0 0-16,5-6-9 15,7 0 0-15,9 2-5 0,5-4 5 16,2 4-1-16,-1 2-1 16,-2 2 2-1,-4 2-7-15,-5-2-32 0,-4 2-14 16,-4 2-50 0,-9-2-53-16,-5 2-77 0,-8 2-44 15,-47 10-397-15</inkml:trace>
  <inkml:trace contextRef="#ctx0" brushRef="#br0" timeOffset="193201.75">12568 4722 1444 0,'6'0'349'16,"2"-2"-256"-1,0 2-33-15,5-4 39 0,6 0-54 16,-4 2-36-16,5 0-9 16,1 0-13-16,0 0-89 15,26-8-166-15</inkml:trace>
  <inkml:trace contextRef="#ctx0" brushRef="#br0" timeOffset="194755.39">10681 3497 1484 0,'2'-2'177'0,"-2"0"-128"0,2 0 50 0,1-2-21 0,-3 2-51 0,0 0 11 0,2 2 13 15,-2-2 9-15,0-2-24 16,2-2-15-16,-2 2 19 15,0 2 13-15,0 0 16 16,-2 2-12-16,2 0-20 16,-2 0-14-16,-3 2-22 15,-3 2 1-15,-11 6 7 16,-5 8-9-16,-3 4 1 16,0 4 0-16,5 2-1 0,6-10 0 15,5 0 0-15,7-4-10 16,6-2 10-16,5 1-6 15,6-2 6-15,7 1 5 16,9-2-5-16,4-3 0 16,5 0 0-16,-5-3 0 15,4 3 0-15,-6-1-6 16,-9 7-19-16,-4 5 14 16,-7 3 4-16,-9-1-10 15,-4 6 1-15,-5-2 5 16,-6-8 10-16,-3 2 2 0,-1-4-1 15,-3-6 1-15,-1-4 0 16,-6 0 12-16,8-4 1 16,-6 0-1-1,5-2-1-15,3-2-10 16,-2-2-2-16,8-2 1 0,-2 2-1 16,8 0-1-16,3 0-87 15,2-4-58-15,-2 4-83 16,2-16-520-16</inkml:trace>
  <inkml:trace contextRef="#ctx0" brushRef="#br0" timeOffset="195681.22">11184 3429 223 0,'-2'-4'1162'0,"0"4"-997"0,0-2-78 0,0 0 45 0,2 2-19 0,0 0-53 0,0 0 9 0,0-2-2 15,0 2-13-15,-5 0-7 16,5 0-5-16,5 0-9 15,-5 0-5-15,0 0-4 16,-5 0-18-16,10 2-5 16,-5-2 5-16,0 0 2 15,0 0-8-15,0 0 1 16,0 2 0-16,-5-2-1 16,5 0 0-16,-2 2-1 15,0 2-1-15,-3-2 2 16,-2-1 0-16,3 4 5 15,-3-1-5-15,-1 0 0 16,-2 0 0-16,2 0 1 16,-5 2 0-16,-1 2 6 0,-4 4-7 15,0 4 0 1,-2 6 0-16,3 2 1 0,0 4 0 16,9 2-1-1,4-4-15-15,6-2 15 0,2-2 1 16,9-2 0-1,3-5 0-15,4-5 8 0,6-5-9 16,5-5 7-16,4-4-7 16,-4-4 0-16,2-2-6 15,-1-4-1-15,-1-2 7 16,-8-5 5-16,2-2-4 16,-9 1 0-16,-7 0-1 15,-5 4 1-15,-6 4 12 0,-4 2-13 16,-3 2-16-16,-5 0 1 15,-3 4-48-15,-4 4-62 16,-6 4-43-16,3 2-88 16,-34 8-1102-16</inkml:trace>
  <inkml:trace contextRef="#ctx0" brushRef="#br0" timeOffset="196009.4">11229 3680 1435 0,'7'1'241'0,"-3"2"-181"0,7 1 20 16,7 3 2-16,-3 4-52 0,6 0-16 0,-7 2-14 0,-1 0 0 0,-1-3-42 15,-4 1-95 1,-6 3-191-16</inkml:trace>
  <inkml:trace contextRef="#ctx0" brushRef="#br0" timeOffset="196520.93">11566 3479 1235 0,'0'0'380'0,"0"0"-278"15,0 0 7-15,0 2-10 16,0-2-48-16,-3 4-19 16,3 4 55-16,0 8-26 15,0 4 5-15,-2 6 2 16,-3 2-20-16,-3 0-17 16,-1-2-19-16,2-1 0 15,0-3-12-15,1-3 0 0,1-2 0 16,-1-6 1-16,2 4 5 15,0-9-6-15,2-1 1 16,2 2 6-16,0-4-6 16,2 0 15-16,2-3-15 15,2 1 8-15,3 3 7 16,1-1-5-16,6-1-1 16,2 0-2-16,4-2-7 15,3 0-1-15,2-4-30 16,0 4-129-16,0 0-96 15,27-4-394-15</inkml:trace>
  <inkml:trace contextRef="#ctx0" brushRef="#br0" timeOffset="201007.69">6960 3367 1337 0,'0'-3'319'0,"0"3"-217"0,0-1 18 0,0 1 27 0,0 0-21 0,0 0-36 0,0 0-27 0,0-3-13 0,0 3 26 0,-2 0-5 16,2-1-20-16,0 1-17 15,0 0-4 1,2 0 0-16,0 0-22 0,2 1 1 16,8 2 9-16,8 3 6 15,11-2 1-15,2 1-2 16,6 2-7-16,1-3-4 15,-1-1-4 1,1 1-1-16,3 0-7 0,-5-1-1 16,-1-3 1-16,-8 0-1 15,-6 4-7-15,-10-4-7 16,-3 0-10-16,-8 2-8 16,-2-2-12-16,0 2-56 15,0 0-53-15,-5-2-61 0,-4 1-89 16,-35 4-398-1</inkml:trace>
  <inkml:trace contextRef="#ctx0" brushRef="#br0" timeOffset="201566.33">7234 3441 1594 0,'-2'0'221'0,"2"0"-109"15,0 0 41-15,0 0-40 16,2 0-83-16,2 6-17 0,1 2 41 16,1 2 17-16,4 6-25 15,-2 0-7-15,5 6-10 16,-1 2-1-16,-1-2-17 16,-2 2-5-16,5-2 0 15,-6 0 0-15,-1-2-3 16,0 0-3-16,-3-5-2 15,1-4 2-15,-5-1 0 16,0-3 0-16,0-3-1 16,0-3 1-16,0 2 8 15,0-3-8-15,0 1 6 16,-2-1-6-16,2 0 1 16,-3 0 5-16,1 0-6 15,-2 2 8-15,-8 1 7 16,-5-2-14-16,-4 3 5 0,-3 4 0 15,-1-3 0-15,1-4-5 16,-7 2 11-16,0-3 2 16,-8 1 2-16,2-2-4 15,-1-2-3-15,5 0 14 16,6-4-10-16,6-1 10 16,9 4 22-16,5-2 0 15,4 2-8-15,1-1-13 16,-3 2-16-16,5 0-8 15,5 3-10-15,-5 0-12 16,2 1-50-16,-2-1-44 16,3 0-64-16,-1 2-108 15,13 5-78-15</inkml:trace>
  <inkml:trace contextRef="#ctx0" brushRef="#br0" timeOffset="202507.44">7642 3597 1419 0,'0'-4'282'0,"0"2"-184"0,-3 0 16 0,1 0 0 0,-2 2-50 0,2-2-2 0,-2 2-8 0,-4 2-35 0,-5 2-1 0,0 4 8 0,-1 4-2 0,1 2-12 16,2 4-2-16,6-2-1 15,1 0-7-15,4-6-2 16,2 3 1-16,0-8-1 16,5-1 0-16,0-2 0 15,2-2 13-15,2-2-7 0,0-2 3 16,0-1-3-16,2-8 0 15,-1 5-5-15,-6-2 2 16,1-6-3-16,-3 0-6 16,0 0 0-16,0 0 5 15,-2 4 1-15,2 4 8 16,-4 6-8-16,0 2 9 16,0 0-9-16,0 2-13 15,2 6 1-15,0 6 5 16,1 4 6-16,3 2 1 0,4-4 0 15,0 0-1-15,1-3 1 16,1-3 0-16,-3-5 1 16,1-1 0-1,2-4-1-15,-1-1 0 0,-2-3 0 16,2-3 0-16,0-4 1 16,-2-2 0-16,-3-3 8 15,-1-2-8 1,-2 0 0-16,-1 0 1 0,0 2 4 15,0 10-5-15,-2 2-1 16,0 4-12-16,0 2-3 16,2 2-5-16,3 2 13 15,3 6 6-15,0 0 0 0,0 0 1 16,1-2 0-16,1 0 0 16,-2-4 1-1,-4 0-1-15,1-4 0 0,-1 0 0 16,-2 1 5-1,-2-3-4-15,2 0-1 16,1-3 6-16,4 1 2 0,-1-6-2 16,5-4-5-16,-4 2 6 15,0-6-5-15,-3 2 5 16,-1 2-7-16,-1 0-5 16,-2 2-12-16,0 4-38 15,2 4-121-15,-2 0-35 16,20-2-281-16</inkml:trace>
  <inkml:trace contextRef="#ctx0" brushRef="#br0" timeOffset="202903.15">8174 3487 1496 0,'0'-2'293'0,"-2"0"-139"0,0 0 47 0,-3 0-69 0,1 2-61 0,2 2-22 0,-5 0-22 0,-2 6-26 0,-2 2 6 16,-4 6 2 0,3 4 5-16,1 2 1 0,5 0-15 15,4-4-5 1,4-6 4-16,2 0 1 0,5-6 6 15,-1-2-6-15,6-2 8 16,6-4-7 0,0-4 6-16,5-2-7 0,2-4-3 15,-8 4 2-15,-3-2 1 16,-3 6 0-16,-3 2-1 16,-4 2 0-16,1 2-17 15,3 4-57-15,0 2-54 0,1 2-32 16,0 4-67-1,18 6-703-15</inkml:trace>
  <inkml:trace contextRef="#ctx0" brushRef="#br0" timeOffset="203690.21">8851 3481 1533 0,'-2'2'274'0,"0"4"-208"0,-2 6 9 0,1 6 48 0,3 4-48 0,3 4-40 0,3 0-10 0,4 0-10 0,-2-10-1 15,-3-2-13-15,-1-6-1 16,0-2 0-16,-4-2 0 15,2-4 0-15,-4 0 2 16,-2 0 23-16,-3-8-4 16,-1 0-9-16,-10-8-12 15,2-4-1-15,-2-4-23 16,-2-6-21-16,7 0-11 16,6-4 2-16,5 2-46 0,9 2 25 15,1 2-6-15,6 6 16 16,6 6-4-16,0 10 20 15,3 2 28 1,-4 4 3-16,1 4 17 0,-4 2 1 16,2 2 11-1,-7 4-4-15,-2-1 14 0,-2 3 9 16,-3 1 29-16,-4-3-22 16,-2 2 37-16,-5-2 10 15,-2 0 1-15,-4-2-20 16,-5-2-13-16,5 0-19 15,-8-4-18-15,4 2-14 16,-6 0-1-16,5 6-131 16,-15 20-194-16</inkml:trace>
  <inkml:trace contextRef="#ctx0" brushRef="#br0" timeOffset="204155.09">9041 3577 1424 0,'0'0'466'0,"0"-2"-424"0,3 2 24 0,-1 2 37 0,2 2-71 0,5 2-22 0,-1 6-8 0,2-2-1 15,-1 2 0-15,-3-4 0 16,4-2 5-16,-4-6-5 16,-2 2 10-16,-1-4-5 15,-1 2 16 1,-2-2 10-16,2 4-32 0,0 6-14 16,0 6-2-16,2 9 15 15,-1 4 1-15,0 9 9 16,-3 1-8-16,0 1 5 15,-3-4-6-15,0-2-36 16,-3-10 18-16,-3-6 17 16,-9-2-4-16,-3-6 4 0,-6-4 2 15,-2-2 0-15,0-4 0 16,4-6 13-16,7-6-14 16,7-2-3-16,9-6-15 15,8-4-48-15,13 0-42 16,10 2 1-16,8 1-59 15,52-24-690-15</inkml:trace>
  <inkml:trace contextRef="#ctx0" brushRef="#br0" timeOffset="204461.63">9281 3417 1430 0,'0'0'369'0,"-2"0"-254"0,4 0-23 0,-2 2 17 0,0 10-73 0,2 6 24 0,4 10 9 0,0 6-28 16,3 0-22-16,2 4-13 15,-2-6-6-15,-4-2-6 16,-1-6-81-16,-6-5-90 16,0-5-28-16,-19 0-249 15</inkml:trace>
  <inkml:trace contextRef="#ctx0" brushRef="#br0" timeOffset="204741.48">9318 3533 1095 0,'2'-4'303'0,"2"2"-213"16,3-4 26-16,1 4-11 16,4 0-54-16,3 4-32 15,-1-2 22-15,3 6 4 16,-3 2 7-16,-1 0 5 16,-2 8-3-16,-1-4-16 15,-4 4 11-15,1-2-16 16,-3-4-4-16,-2 0 4 15,0-6 1-15,0-4 1 0,1 0-2 16,-3-2-6 0,3 2-2-16,1-2-10 0,2 2-15 15,3 0 0-15,-2 0-28 16,0 0-101-16,-1 2-35 16,1 0-104-16,9 0-546 15</inkml:trace>
  <inkml:trace contextRef="#ctx0" brushRef="#br0" timeOffset="-200893.26">5499 8270 1137 0,'0'0'378'0,"-3"-3"-190"0,1 1-59 0,-1 2-21 0,1-2 19 0,0-1-29 0,2 3 2 0,0 0-34 0,0-3-13 0,0 3 7 0,0 0-18 0,0 3-12 0,2-3-11 0,-2 0-4 0,0 3-15 0,2 4 1 15,1-2 4 1,2 12 15-16,3-3 5 0,1 5-5 16,0 2-19-16,-2-2 15 15,2-1-15-15,4-3 12 16,-4 1-12-1,0-6 10-15,-3 0-3 0,3-4-7 16,-4-2 1-16,0-2 4 16,1 2-5-16,-2 2 5 15,3-2 0-15,-3-2 0 16,2-2-5-16,-4 2 13 16,2-2-7-16,-4-2 4 15,0 2 1-15,0 2 1 16,-4-2-5-16,4 0 1 0,0 0-9 15,0 2 0 1,0-2 0-16,-2 2 0 0,4-2 0 16,-2 0 1-16,0-2 0 15,0 2 8-15,0 0-8 16,0 0 10-16,0 0 1 16,0 0-2-16,-2 0 4 15,2 2-5-15,0-2 0 16,0-2 3-16,0 2 0 15,0 0 4-15,0 0-1 16,0 0-1-16,0 0-2 16,0 0-2-16,0 0-9 15,0 0-1-15,0 0 1 16,0 0 0-16,0 0 0 16,8-8 12-16,-4 4 2 0,5-10-1 15,9-6-5-15,7-8 0 16,11-10-9-16,6-9 2 15,11-9-1-15,14-10 8 16,9-8-8-16,8-8 0 16,3-4-1-16,2 3-1 15,-4 5-7-15,-14 16-1 16,-13 14 9-16,-18 20-1 16,-22 14 1-16,-9 8-2 15,-7 6 2-15,-4 0 12 16,0 0-11-16,2 2-1 15,-2-2 2-15,0 2 5 16,2-2-5-16,0 0 4 0,0 0-6 16,-3 0 0-1,3 0-1-15,3 2 1 16,-6 0-44-16,1 4-115 0,-4 12-165 16,-46 50-267-16</inkml:trace>
  <inkml:trace contextRef="#ctx0" brushRef="#br0" timeOffset="-197857.28">14126 7943 1571 0,'0'-3'312'0,"0"3"-181"0,-2-1 59 0,2 1 11 0,0 0-49 0,-3 0-46 16,3-3-20-16,-3 3-19 15,3 0 1-15,0 0-17 16,0 0-8-16,3 0-10 0,-3 0-19 15,0 0-14-15,3 3-24 16,-3 5 16-16,0 8 7 16,4 4-8-16,-2 4 7 15,2 0-5-15,1-4 7 16,-1-8 0-16,-2-2 0 16,0-4 7-16,1-4-7 15,0-2-7-15,-3 0 7 16,2 0-1-16,0-2 7 15,7-2-6-15,6-10 15 16,9-8 1-16,10-12-4 16,11-14-6-16,1-13 0 0,8-1-6 15,4-4 5-15,-2-2-4 16,2 6 4-16,-3 7-5 16,-8 7 9-16,-7 10-8 15,-7 11 11-15,-12 4 1 16,-9 11 1-16,-2 2-2 15,-10 10-2-15,0 0 8 16,-4 0-16-16,4 0-2 16,0 0 6-16,0 0-12 15,0 0 7-15,0 4-1 16,0-4 0-16,0 0-13 16,0 2-3-16,-2-2-22 15,2 2-79-15,-4 2-171 0,-2 4-270 16,-38 14-758-1</inkml:trace>
  <inkml:trace contextRef="#ctx0" brushRef="#br0" timeOffset="-195877.33">2842 4971 1524 0,'2'8'213'0,"1"2"-130"0,4 10-1 0,2 2 13 0,-3 0-2 0,6-2-18 0,-4-4 21 16,-1 0-26-16,-1-4-1 16,-1 0-19-16,0-2-23 15,-3 0-6-15,5-2 0 16,-3 2-8-16,0 0 7 16,3 0-13-16,0 1-5 0,0-7 10 15,1-3-5-15,5 2 11 16,1-7 38-16,9-5 2 15,0-7-11-15,6-8-16 16,8-6-14-16,1-6-10 16,1-6-6-16,7-6 1 15,2-8 7-15,8-11-9 16,2-1 5-16,4 4-5 16,-2 6-1-16,-1 14 1 15,-11 12 0-15,-9 10 6 16,-16 8-4-16,-7 6 5 15,-9 5 8-15,-5 3-4 16,-2 3 19-16,0-3 4 16,-2 0 10-16,0 0-7 15,2 0-11-15,0 0-8 0,0 0-5 16,0 0-13 0,-2 0 0-16,-1 0-72 0,-3 0-168 15,-27 2-477-15</inkml:trace>
  <inkml:trace contextRef="#ctx0" brushRef="#br0" timeOffset="-194377.75">3642 4127 1480 0,'-6'-3'221'0,"1"2"-80"16,-3-1-20-16,0-5 17 0,2 3-24 0,-1 0-57 0,-3 0-27 0,0 2-1 0,1 1 11 0,-4 1-11 0,-7 0-8 16,-3 1 10-16,-3 1 4 15,-8 2-13-15,1 3-1 16,-5 1-12-16,-4-2-8 16,-5 4 1-16,-2-1 4 15,-4 2-6-15,-5 3 0 0,-9 0 0 16,-5 4 0-1,5 0 0-15,1 0 6 16,6-2 24-16,6 2-6 0,8 0 0 16,8-2 8-16,5 2-20 15,-2 2 3-15,6 0-14 16,5 0-1-16,0 0 1 16,8-2 6-16,-2 4 8 15,2 3 9-15,3 1-12 16,-1 3-11-16,4 2 5 15,-3-3-5-15,3 2 8 16,-3 0-8-16,5-4 0 16,-2-2 0-16,4 0-1 0,1 2 1 15,-1-2 4 1,4 4-4-16,-1 0 0 0,3 0 0 16,0 5 0-16,3-8-1 15,1 1 2-15,5 3-1 16,-3-3 0-16,8 0 4 15,-1 2-4-15,7 2-1 16,1-2 2-16,0-2 8 16,6 0-9-16,-2 0-1 15,4-1 6-15,2-2-5 16,-2-3 8-16,2-3-8 16,-2-5 8-16,0-2 7 15,2-2-14-15,1-4-1 16,-1 0 0-16,-2 3 5 15,0-2-6-15,-8-1 1 0,6 1-1 16,-4-1 1-16,-3 1-1 16,4-3 6-16,-2-4-6 15,8 2 0-15,-6-5 1 16,5 4 0-16,-2 1-1 16,-3-3 1-16,1 3 0 15,-5-1 6-15,2-1-7 16,-2-2-1-16,2 0 1 15,5-4 6-15,0 0-6 16,2-2 1-16,5-3 5 16,-5 5-6-16,4-3-1 0,2 3 1 15,1-5 0-15,2 2 1 16,-3-4 10 0,-1 4-5-16,4-3-6 0,-5 1 0 15,1-1-1-15,-1 2 1 16,-2-4 0-16,-2-2 1 15,2-2 0-15,-6-4 11 16,4 0-10-16,-2 0-1 16,-8 0 7-16,4 6 2 15,-8-6 5-15,-3 2 5 16,1-6-4-16,-4-2 7 16,-2-5-16-16,1-3-5 15,-1 0 4-15,5-6-6 16,-4 0 1-16,-1-2-1 0,-3-2 0 15,0 0 0-15,0 0 1 16,-4-5 0-16,-8 5 0 16,-3 0 0-16,-7 0-1 15,-1 2 0-15,-6 4-1 16,0 2-7-16,-2 8 6 16,-2 1 1-16,3 3 1 15,-8 8-8-15,-1-4-2 16,-3 6 2-16,-2 2 8 15,-3 6 0-15,1 0 0 16,-3 6-1-16,-1 4-12 16,2 0 13-16,-3 6 0 15,2 4 0-15,2 2-12 16,4 6-17-16,8 2-40 16,6 7-49-16,4 2-125 0,13 11-258 15,19 59-727-15</inkml:trace>
  <inkml:trace contextRef="#ctx0" brushRef="#br0" timeOffset="-192094.46">6548 7307 1445 0,'0'0'267'0,"-2"0"-159"0,2 0 6 0,-3 0 35 0,6 0-25 0,-6 0-32 0,6 0-25 15,-3-2 13-15,0 2-7 16,0 0 14-16,-3 0-19 16,3 0-17-16,-2 0-8 15,2 0-8-15,-5-2-10 16,1-2-17-16,-5 0-3 0,-7-4-5 15,1-4-1-15,-5 2 0 16,-3-6-5-16,-6 6 5 16,-4-2-1-16,0 2-7 15,-7 2 3-15,-6 3 5 16,-4 5 1-16,-1 0-3 16,0 7 2-16,-3 0 1 15,-2 6-1-15,3 5-5 16,2 2 6-16,2 0-1 15,4 2-5-15,9-6 6 16,7 4-1-16,7-2 1 16,2 0 0-16,3-2 1 15,-4 4 4-15,1 0-5 0,-5 2 0 16,2 2 4-16,-7-2-3 16,1 0-1-16,3 2 15 15,-3-2 0-15,4-4 6 16,4 1-5-16,4-3 2 15,-1 0 3-15,3-2-3 16,-1 2 6-16,-1-4 3 16,0 4-9-16,0 0 0 15,1-2-6-15,-1 2-4 16,3 0 1-16,1 2-9 16,-3 0 1-16,1 9 8 0,-1 0-9 15,1 5 1-15,-1-1-1 16,5-3 0-1,-3-2-4-15,7-2 4 0,3-2-2 16,2-4 2 0,2 2 0-16,0 2-1 0,0 0 1 15,2 2-5-15,0 4 5 16,0-2 0-16,3 0-8 16,-1-4 8-16,6 0-6 15,-2 1 6-15,3-1 1 16,5 1-1-16,5 4 0 15,-2 1 0-15,6 0 1 16,-1 0 8-16,-4 0-9 16,4-2 1-16,-1-2 1 0,0-2-1 15,-2-6 0-15,6 0 0 16,-4 0-1-16,6-2 1 16,0 0 7-16,-3 4-8 15,3-6 1-15,3 5-1 16,-3-8 1-16,4 4 4 15,-2-8-5-15,3-3 0 16,1-2 1-16,-2-3 9 16,5-4-9-16,3-3 1 15,-1 1 5-15,-1-4-6 16,-1 3-1-16,3-6 1 16,-1-2 0-16,-1 2 1 15,0-4-2-15,-1 0 0 16,2-2 0-16,-5-4 0 15,4 0 0-15,-2-4 1 0,1-2 0 16,0 0 0-16,-5 2-1 16,0-5 1-16,-6 3-1 15,4 0 0-15,-2-4 0 16,-4-2-1-16,4 4-5 16,-2 0 0-16,-2-2-3 15,1 1 9-15,-4 2 0 16,1 1 2-16,-6 2-2 15,1-5 1-15,-5 3 1 16,-1-4-1-16,-3 4 7 16,-1 0-8-16,-3-4 0 15,-2 2-5-15,-6-4 0 0,-6-3 4 16,-6 0-18-16,-1-12 12 16,-6 2-4-16,4-2 10 15,-3 7 0-15,6 4 1 16,4 14-1-16,-2 6 2 15,0 1-2-15,-1 10-7 16,-7-3 7-16,0 3-14 16,-8 2 4-16,-2 3 10 15,-1 2-5-15,1 1 0 16,0 6-3-16,0 1 8 16,2 2-13-16,0 2-23 15,2 0-34-15,2 2-44 16,4 0-20-16,2-1-27 0,3 4-129 15,-13 15-220-15</inkml:trace>
  <inkml:trace contextRef="#ctx0" brushRef="#br0" timeOffset="-189495.69">14847 7182 1466 0,'-2'0'341'0,"2"-1"-241"0,-2-2 16 0,2 2 89 0,-2-4-71 0,0 4 11 15,-1-6-19-15,1 3-21 0,0 3-3 0,0-1-36 16,-3-2-27-16,0 1-18 15,-3 2-3-15,1-3-17 16,-4-1 5 0,-2 4 1-16,-8 1-6 0,0-3 1 15,-6 6-1-15,-9-3 8 16,0 0-9-16,-6 1 1 16,0-1-1-16,-1 5-7 15,-1-1 7-15,1 1 0 16,-1 1 6-16,2 6-6 15,-3-2 0-15,3 3 12 16,1-4-11-16,3 5 0 16,5-3 0-16,0 0-1 15,-1 0-1-15,7 1 1 0,3-2 1 16,2 0 5 0,4 2-6-16,-5 0 0 0,2 4 0 15,-4 2 2 1,2 0-1-16,1-2 0 0,2 2 5 15,0 2-6-15,2-2 0 16,1-2 0-16,0 2 1 16,5 0-1-16,-5 2-1 15,9-3 1-15,-1 1-6 16,1-3 6-16,0 0 2 0,-3 0-1 16,3 2 4-16,-4 3-4 15,-3-2-1-15,3 4 1 16,-1 0 0-16,2 2 10 15,-5 2-11-15,6 0 0 16,-2-2 6 0,5 0-6-16,-1-3 1 0,3-3-1 15,1 0 2-15,0 1 4 16,1 2-5-16,-2-2-1 16,3 6 0-16,4-4-1 15,0 1 0-15,4 5 0 16,0-3-9-16,3 0 10 15,7 0-1-15,-1-2-4 16,5-2 5-16,-2-2 0 16,6-4 1-16,-1 2 0 0,6-2-1 15,-2 0 1 1,4 0 2-16,2-2-3 0,3 0-1 16,-1-4 1-16,-1 2 0 15,3-3 0-15,4-2 0 16,-1-2 0-16,2-2 0 15,5 2 1-15,-1-3 0 16,6 0 11-16,-5 0-12 16,-1 0 2-16,2 0-2 15,-6-4 0-15,2-3 0 16,1-1 0-16,-1-4 1 16,1 0 5-16,1-2 1 15,0-2-6-15,-7 2 0 16,-1-4 0-16,-2 0-1 0,0 0 0 15,-3 0 9-15,-1-4-3 16,1-2-4-16,-2-2 4 16,0-6-5-16,-2-1 0 15,0 1 4-15,0-1-4 16,-7-2 6-16,-2 7-7 16,-7 0 0-16,-1 2-1 15,-1 2 1-15,-7 2 0 16,-4-2-9-16,0 0 9 15,-2-2 6-15,-5-2-6 16,3-4 0-16,0 0 0 16,-2 0 1-16,0 1 0 15,2 4-1-15,-1 2-1 0,1 7 0 16,2 4-5-16,-8 0 5 16,6 0 1-1,-2 0-11-15,-1-2 10 0,-2-2 0 16,2-4 0-16,-4 0 0 15,3-2 1-15,1-2-1 16,-5 2 1-16,-1-2 0 16,2 1 4-16,-4 3-4 15,-2 4-11-15,2 3 11 16,-1-3-1-16,-1 4-5 16,1 1-5-16,-3 3 11 15,2 4-1-15,0 0-10 16,-1 5 10-16,0-2-4 0,0 1-1 15,-2 2 6-15,-3 2-23 16,2-2-8-16,-4 3-13 16,3 0-8-16,2 1-16 15,4 0-26-15,-4 4-41 16,5-2-35-16,-1 2 4 16,-4-1-56-16,4 3-63 15,-44 2-1128-15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3T03:56:03.787"/>
    </inkml:context>
    <inkml:brush xml:id="br0">
      <inkml:brushProperty name="width" value="0.05292" units="cm"/>
      <inkml:brushProperty name="height" value="0.05292" units="cm"/>
      <inkml:brushProperty name="color" value="#FF0000"/>
    </inkml:brush>
  </inkml:definitions>
  <inkml:trace contextRef="#ctx0" brushRef="#br0">21498 11708 1596 0,'7'17'195'0,"-7"5"-89"15,0 22 55-15,-13 16-55 0,-8 8-7 16,-10 2-10-16,-4-2-4 15,-3-7 11-15,0-10-31 16,7-12 7 0,0-7 33-16,6-14-35 15,7-2-25-15,7-8-6 0,3-6-37 16,4-2 31-16,8 0-33 16,2-6 0-16,7-4 14 15,9-12-7-15,16-8-6 0,14-6-1 16,0 3 2-1,0 9-10-15,-14 11 8 16,-11 8-22-16,-21 14 22 16,-17 17 0-16,-13 12 6 0,-16 10-6 15,-14 2 0-15,-8-4-12 16,-1-6 12-16,1-8-17 16,4-8 11-1,12-6-7-15,10-8-16 0,14-2-1 16,13-8-43-16,13-11-71 15,16-11-96-15,14-13 15 16,14-9 63-16,15-6 30 16,6 2-29-16,-5 0 35 15,-6 6 24-15,-13 10 102 16,-18 11 35-16,-12 9 94 16,-19 14 63-16,-21 17-21 15,-15 8-20-15,-16 12-13 16,-10 1-30-16,-5-4 14 15,-1-6-53-15,7-4-42 0,9-8-24 16,12-2-3-16,9-8-132 16,12-8-165-16,1-26-186 15</inkml:trace>
  <inkml:trace contextRef="#ctx0" brushRef="#br0" timeOffset="6758.74">16979 10417 933 0,'0'-2'303'0,"0"4"-116"0,-2-4-71 16,2 2 28-16,0-2-68 0,0 2-17 0,-2 0 7 0,2 0 3 0,-4 0-8 0,4 0-19 0,0-2-15 0,4 2-4 0,-4 0-7 0,2-2 41 15,-2 2-30-15,0 0 8 0,0 0 8 0,0 0 1 0,0 0 8 0,0 0-8 0,0 0-19 0,0 0 28 16,0 0-44-16,0 0-9 0,-2 0 0 0,2 2 0 0,0 0 0 0,0 0-11 15,0 2 11-15,0 4 3 0,2 6-1 0,-2 4-2 0,0 0 7 0,-2 0 2 0,-2 4-3 0,1 0-6 0,-1 3 2 16,0 1 17-16,2-1-19 0,-4 6-1 0,4-5 1 0,0-2 0 16,2 0 9-16,-2-4-9 0,2-2 0 0,0 4 10 15,-2-2-10-15,2 2-9 0,0 0 9 16,0-2 8-16,0-2-7 16,-2-1-1-16,2-4 0 15,0-3-2 1,0 3 2-1,2-4 0-15,0 5 0 16,-2-4 0-16,2 2 6 0,0 1-6 16,-2 1 0-16,0-2-1 0,2 4 1 15,-2 0-5-15,6-4 4 16,-4 0 2-16,0-2-2 16,0 2 1-16,2-4 0 0,-1 2 1 15,1-2-1-15,-2 0-1 16,-2 2 0-16,2 0 1 15,-2 0 8-15,0 2-8 16,2-2 0-16,-2 2-2 16,3-2 2-16,0-2-5 15,-1 2 5-15,0-4 1 16,0 0-1-16,0 0-2 16,1-2 2-16,-1 0 5 15,0 2-5-15,0 2 0 16,0-4 0-16,0 0 1 15,-4-4 13-15,4 0-14 0,-4 0 0 16,4-2 11-16,-4 0-11 16,0-5-21-16,-2-8-149 15,-1-11-121-15,-6-84-377 16</inkml:trace>
  <inkml:trace contextRef="#ctx0" brushRef="#br0" timeOffset="9253.92">17004 10495 877 0,'-2'-4'315'0,"2"2"-156"0,-2-4-39 0,0 2-14 0,-1-4-20 0,3 2-16 16,0-4-43-16,0-2-16 0,3 0 38 0,-6 0-8 0,3 2 1 0,-2 0-9 0,0 4-20 0,0 0 41 0,0 2-24 0,-1-2-10 0,0 4-4 0,3 0 17 15,0 2 38-15,-2 0-34 0,2 0-20 0,0 2-7 0,-2 2-10 0,0 12 0 0,-7 12 14 0,3 12-14 0,-4 4 20 0,6 0-20 0,4-3 0 16,0 0 18 0,2 0-18-16,0-5 0 0,0 2 8 0,-2-8-8 15,4 0 24-15,-4-2-24 16,0-4 2-16,0-2 25 15,0-4-8 1,2 0-17-16,-2 3 18 16,0-3-19-16,2 0 16 15,-2 1-17 1,0-1 0-16,-2 0 10 0,2-5-10 16,2 1-5-16,-2-2 4 0,0 2 2 15,0 2 15-15,0-2-11 0,-2 4-4 16,4 2 31-16,-2 0-32 15,2-4 0-15,0 4-1 16,0 0 7-16,0 0 9 16,-2-2-15-16,3-2 0 15,-6 0 10-15,3 2-9 16,-2-4 8-16,0 3-9 16,0-8 2-16,0 5 6 15,4 0-8-15,-4-1 0 0,4 5 5 16,0 0-5-1,-2-2-5-15,2 4 4 0,-2 0 2 16,0-2 10-16,0-4-11 16,0 2 0-16,0-2 5 15,0 0-5-15,0-2 22 16,-2 0-16-16,2 4 2 16,0-6 10-16,2 6-18 15,0 0 1-15,-2-2 11 16,3 4-12-16,1 0 0 15,-4-2-6-15,0 1 15 16,2-2 5-16,0-1-14 16,0 1 0-16,1 1 19 15,0-4-13-15,1-1-6 16,-2 0 0 0,0 1 1-1,3-2 8-15,1 0-9 16,-2 4 0-1,4-4 3-15,-4 4-3 0,1-4-4 16,-1 4 2-16,0 0 4 16,3-2 6-16,-2 2-8 15,-1-2-2-15,1 2 2 16,3-2 0-16,-4 4-4 0,-1-2 2 16,-1-2 4-16,0 4 4 0,1-5-6 15,-1 4-3-15,-2-3 3 0,2 5 0 16,-2-2 0-16,0-5 0 15,3 4 2-15,-3-3 10 0,2-3-12 16,0 4 0-16,-2-4-1 16,2 2 1-16,-2 0-2 15,0 2-5-15,0-2 14 16,2 2-4-16,-2 0-3 16,0 2 0-16,2-2 1 15,-2 2-1-15,3-2 0 16,1 2-1-16,-2 0 2 15,0 4 4-15,1-2-5 16,-1 2-3-16,1 1 3 16,-1 0 1-16,0 3-1 15,-2 0 0-15,2-2 1 16,-2 1 7-16,0-2-8 16,0 2-3-16,2-2 3 15,-2 4 0-15,0-3-1 16,0-2 1-16,0 0 0 0,0-4 0 15,2 4 0-15,1-2 0 16,-1-2 0-16,0 2 0 16,0 2 0-16,2 0-1 15,-1 4 2-15,2 2 8 16,-3 3-9-16,-2-4 0 16,0 5 2-16,0-7-1 15,0 1 0-15,0 0 10 16,-2-2-10-16,2 2 31 15,-5 0-30-15,2 2-2 16,1 0 19-16,0 4-10 0,0-6-7 16,0 2 11-1,0-5-12-15,-1-8 38 16,3 5-39-16,0-2 1 16,0-1 3-16,0 2-3 0,0 3 0 15,0-4-1-15,0 3 1 16,3 1 10-16,-1 2-11 15,0 12 0-15,0 2 61 16,0 6-35-16,-2-4-20 16,0-6-6-16,2-6 6 15,1 8 12-15,-3 6-6 16,5 2 4-16,-3 0 1 16,-2-11-16-16,2-11 0 15,-2-4-1-15,0-4 6 16,0 0 9-16,-2 4-15 0,2 2-3 15,-2-2 3-15,-3 6 0 16,0 4 1-16,3-4-1 16,0 0 1-16,0-4 6 15,2 10-6-15,-2 10-1 16,-1 6 65-16,3 4-46 16,-2-7-7-16,2-11-12 15,0-4 2-15,0-4 5 16,0 2-7-16,2 10 0 15,1 2 17-15,-1-2 7 16,2 4-18-16,-2-16-6 0,0 0 7 31,1-7 2-31,2 1-9 0,-3-5-3 16,0-3 3-16,-2 2 0 0,2 0 0 16,-2 1 0-16,2 2 7 15,-2 0 13-15,0 3-20 16,0 1 0-16,0 2 8 15,-2-1 0-15,2 2-1 16,-2-6-7-16,0 4 8 16,2-8 10-16,-7 4-18 15,7-2 0-15,-3 4 4 16,1 0-2-16,2 12 5 16,-2 8 28-16,2-4-19 15,-2 4 22-15,4-18-38 16,-2 0-2-16,2-6 2 15,0 2 0-15,-2-6 1 16,3 1-1 0,-3-6 2-16,0 4 4 0,0-4-6 15,0 2-2-15,-3-3 2 0,3 1 0 16,0-1 0-16,0 0 0 16,3 0 0-16,-6-1-4 0,6 1 4 15,-3 0-27 1,0-3-2-16,5-3-1 0,-3 1 6 15,2-4-13-15,-4 5-38 16,0 4 19-16,-2 0-92 16,-7 0-161-16,-17-9-314 15</inkml:trace>
  <inkml:trace contextRef="#ctx0" brushRef="#br0" timeOffset="12713.94">9112 5408 154 0,'0'2'1049'0,"0"-4"-833"15,0 4-134-15,0-4 22 0,0 2-22 0,0 0-23 16,0 0-10-16,0-2-16 0,0 4-22 0,3-2 41 0,-6 0-23 0,3 0-2 16,0 0 7-16,0 0 5 0,0 0-13 0,0 0-16 0,3 14-9 15,-1 0 47-15,-2 6-47 0,2 2-1 0,2 2 18 0,-2 4-11 16,3 4 22-16,-2 2-9 16,1-2-19-16,-2 0 19 0,5-6-20 0,-5-1 0 15,2-5 0-15,-2-2 18 0,1-8-17 0,-1 0-1 0,0-2 1 0,-2-4 4 0,3 2-5 0,-1-4-1 0,-2 0 1 0,0-2 1 16,0 0 12-16,0 0-13 0,0-2 2 0,2 2 8 0,-2-2-10 0,0 2-34 0,-2-4-76 0,0-2-67 0,-10-28-399 0</inkml:trace>
  <inkml:trace contextRef="#ctx0" brushRef="#br0" timeOffset="14587.46">9030 4453 277 0,'-3'0'1131'0,"3"0"-936"0,-2 0-59 0,2 0-59 0,0 0-14 15,0 0 46-15,2-4-16 16,-2 3 17-16,0 1-29 16,0-3-27-16,3 3 34 0,-3 0-28 15,0 0-22-15,0 0 28 16,0 0-45-16,0 3-11 16,0-3-10-16,0 0 8 15,0 1-26-15,0 6 15 16,2-2-5-16,0 8 8 15,2 9 0-15,6 3 0 16,-4 8 0-16,1-3 0 16,-1-2 10-16,-4-4-10 15,2-2 0-15,-2-6-4 16,0-6 4-16,-2 0 0 0,0-6-1 16,2 0 2-1,-2-4 16-15,0 0-17 16,0 0 0-16,0-2 8 0,-2 2-7 15,2 0-1-15,0-2 0 16,2 2 11-16,-2 0 10 16,0-2-21-16,2 2 0 15,-2-2 20-15,0-8-20 16,-2 0-19-16,2-8 17 16,-2-4-8-1,0-4-8-15,2 0 15 0,-2 0-21 16,2-2 15-16,2 2-5 15,-2-2-1-15,2 7 14 0,-2 2 1 16,0 6 14-16,0 5-14 16,0 6-9-16,-2 2-3 15,2 2 10-15,-2 1-38 16,-2 2 4-16,2 11 36 16,0 4 6-16,0 11-6 15,2-2-3-15,0 4 2 16,2-3 1-16,0-4-2 15,-2-2-4-15,0-4 12 16,0-8-4-16,0-2-2 16,0-4 0-16,2-4-1 15,-2 0 1-15,0-2 0 16,0 0 0-16,0 0 9 16,0 0 23-16,0 0-22 0,4-2-10 15,-4 0 30-15,0 2-18 16,0-2 0-16,0 2-12 15,2 0 16-15,-2 0-11 16,0 0-5-16,0 0-2 16,-2 0 2-16,2 0 0 15,0 0 0-15,0 0-1 16,0 0 3-16,0 0 4 16,0 0-6-16,0 0-15 15,0 0 7-15,0 0-13 16,0 0-115-16,0 0-172 15,17-44-598-15</inkml:trace>
  <inkml:trace contextRef="#ctx0" brushRef="#br0" timeOffset="17233.73">8990 4453 962 0,'0'0'357'0,"0"0"-165"0,0 0-106 0,0-4 23 0,0 4-22 0,0 0-30 15,-2-1-15-15,2 1-16 0,0 0 1 0,-2 0 30 0,2 0-48 0,0 0 22 0,-3 1-16 0,1-1 27 16,-3 7-27-16,-8 0-1 0,0 10-13 0,-5-1 22 0,-3 5-23 0,6 0-12 0,-3-2 12 0,3 2 0 16,3-7 1-16,4-2-1 0,3-6-2 0,3-2-7 0,2-2 9 0,2-2 0 0,-2 0 9 0,0 0 0 15,2-2 12-15,1 0-21 0,-3 2 2 0,6-2-10 0,-4-2 9 0,8-2-1 0,-2-6 1 16,3-1-1-16,7-1 6 0,-5 3-6 0,3-1 0 0,5-5 5 0,-4 3-5 0,8-4-7 0,-5 0 7 0,2 4 1 16,-4 0 5-16,-3 5-6 0,-5 0 0 0,-4 3 7 0,-1 3-7 0,-5-2 0 0,2 5 0 15,-2-2 1-15,0 2 25 16,0 0-26-16,0 0 0 15,0 0 7-15,0 2-7 16,0-2 0 0,0 0 5-16,0 0 7 0,0 0 14 15,0 0-14-15,-2 0 13 16,2-2 35-16,0 2-60 16,0 0 3-16,0 0-12 15,0 0 18-15,-5 14-6 0,3-2-3 16,-2 2 0-16,2 7 18 15,-2-3-18 1,2-3-4-16,2 2 4 0,-2-3 0 16,0-2 6-16,2 2-6 15,0-2 0-15,0 0 0 16,2-4 0-16,0 4-1 16,0-4 0-16,-2 0 1 15,4 0 4-15,-4 0-4 16,2 0 0-1,0 0-1-15,0-4 1 16,-2 0-5-16,2 0 5 0,-2 0 0 16,2-2 4-16,-2-2-4 15,0 2 0-15,0 0 3 16,0 2-3-16,0-2 0 16,0 2-6-16,0 0 12 15,0 2-7 1,0 0 1-16,0 0 0 0,0-2-12 15,-2 2 12-15,0-2 0 0,2 0 5 16,-2-2-4 0,2 0 1-16,-2 0-2 0,2-2 0 15,0 0 11-15,-2 0-11 16,2 0 0-16,0 0-9 16,-4 0 21-16,-2 4 1 15,-5 2-13-15,3-2 0 16,-4 0 21-16,3 0-21 15,-2-2-1-15,6 2 1 16,1-4 0-16,2 4 5 16,2-4-5-16,0 0 0 15,2 0-9-15,-2 0 9 0,0-4 0 16,2 4-2-16,0 0-1 16,1 0-10-16,-1 0 2 15,5-2 11-15,4 2 12 16,3 0 5-16,7-2-16 15,-3 2 10 1,5-2-10-16,-6 0 22 0,-1 0-23 16,2-2 1-16,-2 2 39 15,-1-4-16-15,-1 4-9 16,-4-2-6-16,-1 2-9 0,-7 2 24 16,4-2-24-1,-12 4 0-15,4-2 21 16,2 2-12-16,-4-2-8 15,2 2-1-15,-3-2-8 0,-1 0 7 16,-6 2-16 0,-5 0 9-16,-1 2-4 15,-2-2 12-15,2 2-7 16,1-2 5-16,-2 2-37 16,3-2 38-16,3 2-17 15,7 0 10-15,4-4-7 0,4 0-18 16,0-4-16-16,9 4-2 15,5 0 51 1,3-2-6 0,12 0 6 15,-1 0 0-31,-6-2 10 0,-1 2-9 16,-8 0-1-16,1 0 18 0,-7 2-17 15,-5-2 27-15,-2 2-28 0,0 0 0 0,-4 2 28 0,2-2-16 16,-2 2-4-16,0-2-8 0,0 0-21 15,-1 2 10-15,3-2-91 16,-2 6-187-16,-16 12-275 16</inkml:trace>
  <inkml:trace contextRef="#ctx0" brushRef="#br0" timeOffset="18837.18">23669 4445 1347 0,'-3'0'327'0,"3"-2"-225"0,-3 2-28 0,3 0 23 0,0-2 62 0,0 2-57 0,3 0-43 0,-3-2 8 0,3 2-25 0,-3 2-15 0,0-2 18 0,0 0-44 0,0 0 61 0,-3 0-62 0,3 2-10 0,-3 0 4 0,3 9-24 0,-6 3 30 16,4 8-1-16,-2 6 2 0,-1 4 15 0,3-4-16 0,-2 0 1 0,2 0-2 0,-2-4 1 0,8-2 0 0,-4-2-36 0,2-2-147 0,2-4-127 15,3-4-1148 1</inkml:trace>
  <inkml:trace contextRef="#ctx0" brushRef="#br0" timeOffset="19645.12">23871 4413 1276 0,'0'0'274'0,"0"0"-157"0,-2 0-27 0,2 0 21 0,0 3-30 0,0-3-60 0,0 0-10 0,0 0 4 0,-2 3-9 15,-3 3-6-15,1 8 6 0,-3 4-5 0,0 5 33 0,1 0-29 0,1 2-4 0,1 1 21 0,4-5-22 0,4 2 0 0,-2-5 0 0,5-2 8 0,-1-2 7 0,2-8-15 0,0-2 0 0,3-2 20 0,1-2-13 0,1-2 7 0,5-4 10 0,-3-4-14 0,4-4 8 16,-2-2-18-16,-3-4 0 16,-4 2 30-16,1-2-22 15,-8 3-1-15,-3 2 50 16,-5 1-39-16,-4 0-6 16,1 3-12-16,-4 0 12 15,3 2-24-15,-1 1 12 16,0 0 0-16,1 4-12 0,1 2 1 15,-1 0 4 1,-3 2-46-16,4 2-16 0,-3 2-6 16,-1 2-52-16,4 4-95 15,8 8-340-15</inkml:trace>
  <inkml:trace contextRef="#ctx0" brushRef="#br0" timeOffset="20262.68">24239 4398 1314 0,'-3'0'261'0,"1"0"-211"15,-2 1 28-15,0 1-26 0,-6 4 17 0,-1 3-22 0,3-2-5 0,0 9 9 0,4 1-51 0,2-3 9 0,4 4-2 16,2-3-7-16,4-1-5 0,-2-1 3 0,5-8 2 0,1-1 33 0,1-1-26 0,7-3-7 0,2 0 57 0,4-4-52 0,1 0-5 0,2-2-1 0,0-6 1 0,-4 2 8 16,0-4-4-1,-8 2 7-15,-1-2 23 0,-7 4-28 0,-7-1 50 0,-2 3 32 0,-7 1-26 16,-1-6 11-16,-6 7-73 0,-3-4 17 0,-4 4 11 0,-1 0-27 0,-1 4 0 0,2 0 1 0,-4 2 10 15,4 0-24-15,2 4 12 16,3-2-11 0,-4 5-14-16,4 0-4 15,0-1-52-15,1 2-88 0,-7 14-190 16</inkml:trace>
  <inkml:trace contextRef="#ctx0" brushRef="#br0" timeOffset="36989.21">21211 9569 1543 0,'-6'0'231'0,"6"0"-111"0,-6-2-36 0,8 2 99 0,-2-4-55 0,4 2-16 0,2 0-7 0,-6 0 2 0,2 0 1 0,-2 0-33 0,2 2-35 0,-2 0 41 0,2 0-72 0,1 2-9 0,-1 4 0 15,2 6 0-15,3 6 12 16,-2 6-12-16,-1 6 1 15,-4 6-17-15,-6 6-38 16,-6 6-156-16,-13 9-108 16,-73 97-195-16</inkml:trace>
  <inkml:trace contextRef="#ctx0" brushRef="#br0" timeOffset="37358.48">20790 9994 1319 0,'-3'8'165'16,"3"0"-126"-16,0 8-24 16,3-6-15-16,3 0 0 15,0-4-21-15,4-6 21 16,5-6 22-16,1-2-22 15,4-4-3-15,7-8-25 16,53-46-185-16</inkml:trace>
  <inkml:trace contextRef="#ctx0" brushRef="#br0" timeOffset="38689.37">18167 6820 1619 0,'-2'0'180'0,"2"0"-45"0,-2 0-74 0,2 2 31 0,0-4 44 0,0 2-47 0,0-2-10 0,0-1 26 0,2 2-45 0,-2-7-4 0,2-2-56 0,0-7 9 16,1-2-8-16,1 2-1 16,0-2-6-16,6-2-6 0,-2 2 0 15,5-2 12 1,-1 5-33-16,-3 2 16 15,-5 10 8-15,-4 2 9 0,0 2-7 16,-2 6-8-16,-2 6 15 16,-5 10 19-16,-1 8-19 15,-3 4 1-15,0-1 16 16,4-8-17-16,-2-3-6 16,2-5 5-16,2-2-94 15,3-4-79-15,2-5-124 16,8-19-173-16</inkml:trace>
  <inkml:trace contextRef="#ctx0" brushRef="#br0" timeOffset="39118.54">18402 6872 1683 0,'-23'12'637'0,"3"-4"-485"0,-20 12-29 0,4 4-36 15,7-2-36-15,-2 0-18 16,6-4-26-16,7-2 19 16,5 0-26-16,7-6-6 15,1 4-12-15,10-2 7 16,1 0-40-16,7-2-57 0,12-2-51 16,4-12 23-1,11-6-17-15,7-6 24 0,-3 0 91 16,-3 4 20-16,-14 6 18 15,-14 8 23-15,-9 12 53 16,-10 6 97 0,-3 12-49-16,-5 0-49 0,-3 7 21 15,-4-6-34-15,-1-4-19 16,2-7-10-16,9-6 0 16,2-10 15-16,7-4-48 15,4-2-25-15,7 0 23 16,5 2-4-16,7-2-12 15,18 0-27-15,16-6-54 16,14-6-9-16,11-8-33 16,9-5-79-16,5-4-2 0,116-60-543 15</inkml:trace>
  <inkml:trace contextRef="#ctx0" brushRef="#br0" timeOffset="41560.92">9671 4277 1155 0,'0'-4'286'0,"-2"4"-148"0,0-2 3 0,2 0-34 0,-2 4-31 0,2-2-49 0,0 0-15 0,0 0 42 0,0 0-36 0,0 2 5 0,0-2 20 0,0 0 19 0,0 0-31 0,0 0 7 0,0 0-7 16,-2 0 40-16,2 2-53 16,-2 0-18-16,-6 8 26 0,-7 6-17 15,-5 16-8 1,-7 8-1-16,-6 8 6 15,1 6-5-15,-5-1-1 16,-1-1-4-16,3-6 4 0,3-4 0 16,8-10-1-16,1-8 0 15,12-6 1-15,7-10 0 16,2-6 0-16,2-2-3 16,2-2-7-16,0 0 20 15,0 0-8-15,3 0 12 16,-3-2-13-16,2-2 40 15,0 4-40-15,-4 0-1 16,3 2 18-16,-3 0-1 16,0 0-2-16,0 0-14 15,0 0 10-15,0 0 14 0,0 0-25 16,0 0-3-16,0 0 3 16,2 0 1-16,1 0 7 15,3-2-8-15,-1 2 12 16,-1-2 6-16,0 2-18 15,1 0-6-15,-1 2 6 16,1-2 2-16,0 2 8 16,5 0-10-16,-3 0 8 15,5 2 19-15,-2 0-26 16,9 4 5-16,0 4 14 16,6 2-11-16,-1 6-9 15,5 2 0-15,-2 7 12 16,0 0-9-16,-3 3-3 0,-2 1-9 15,1-3 9-15,-6 2 1 16,4 0-1 0,-8-2-2-16,7 0-23 0,-6-10 17 15,-1-2-16-15,-2-4-18 16,0-4-27-16,-2-2-4 16,-2-6-19-16,-3 0-10 15,1-2-60-15,-1 0 32 16,-1-14-230-16</inkml:trace>
  <inkml:trace contextRef="#ctx0" brushRef="#br0" timeOffset="44322.47">9471 4638 840 0,'0'0'337'0,"0"-2"-172"0,-3 2-12 0,3 0-66 0,0 0-13 0,3 2 8 0,-6-2-22 0,3 0 5 0,3 0-11 0,-3 0-21 0,5 6 48 0,3-4-18 16,-1 2-30-16,5 2 12 15,-2-2-6-15,11 6 15 16,-2-4-14-16,8 0-39 16,2 0 47-16,0-2-41 15,4 0-6-15,1-4 10 16,1 0-2-16,4-4-9 0,-1 0 0 15,4 0 1-15,5-2 7 16,-1 0-8-16,6 2-5 16,4-4 5-1,4 2 1-15,-3 2 0 0,3-2-1 16,2-2 1-16,-1 0-1 16,1 2 0-16,-4-2-9 15,-2 2 8-15,-2 2-5 16,-8-2-4-16,-1 0-4 15,-3 4-1-15,1 0-6 16,-5 2 20-16,-3 0-17 16,-2 0 18-16,1 0 1 15,-1 2 5-15,0-2-6 16,3 0 0-16,0 0-2 16,2-2 2-16,4 2-1 0,-1-2 1 15,-4 4 1-15,1 0-1 16,0 4 0-16,3-2 1 15,-2-2 3-15,1 0-4 16,0 0-1-16,5 0-1 16,-1-2 2-16,3 0 0 15,2-2 0-15,2 2 1 16,3-2-1-16,0 0 0 16,1 2-2-16,3 0 2 15,2 0 1-15,-2 0 5 16,9 0-6-16,-3 0 0 15,8-2 7-15,1 0-7 0,-2 0 0 16,-1-2 0-16,-3 2 1 16,-3 0 8-16,1 2-9 15,-3 2 1-15,3-2 3 16,-1 2-4-16,5 2 0 16,1-2 0-16,1 0 0 15,4-2 6-15,2-2-6 16,-2 2 0-16,-3-2 18 15,1-2-18-15,-4 2-5 16,-1 2 5-16,-2 0 1 16,-1 0 7-16,1 0-8 15,5-2 0-15,4 2 2 16,0-2-2-16,5 0 0 16,0 0 0-16,1-2 6 15,-4 1 5-15,2 0-11 0,-9-1 0 16,7 2 3-16,-2 0-3 15,-6 2-1-15,5 0 1 16,-3 0 1 0,0 0 14-16,3-3-15 0,-1-1 0 15,6 3 11-15,-2-5-10 16,4 2-1-16,2 0 1 16,-6 4 7-16,4 0-2 15,-2 0-6-15,2 0 0 16,4 0-8-16,2 0 8 15,1 0-1-15,1 0 1 16,7-3 0-16,-2 2 2 16,2-2-2-16,0 2 0 0,6 1 6 15,-6 0-6 1,-1-2-6-16,3 2 6 0,-1-2 1 16,-7 2 5-16,2-5-6 15,-5 1 0-15,-2 0-4 16,-5 3 4-16,-2-4-7 15,-4 4 6-15,-1-2 2 16,0 2-2-16,6-2-11 16,0 2 12-16,0-5 10 15,1 3-10-15,-4-1 0 0,2-1 2 16,2 1 4 0,5-2 43-16,0 2-49 15,-6 1 12-15,0 2 3 0,2-2-9 16,2 1 2-16,6 0 4 15,-2 0-11-15,3 2 14 16,3-1-14-16,5 1 8 16,-2 0 21-16,-3 0-30 15,-3 0 0-15,3 0 11 16,3 1-10-16,-3-1 5 16,-1 2-6-16,-5-2 0 15,0 2 13-15,-8 0-13 16,-7 1-6-16,-7 1 6 15,-3 0 2-15,3 2 13 16,4-2-15-16,-5 1 0 0,1 2-2 16,-5 0 2-16,4-3 0 15,8-1 1-15,-1-3-1 16,2 1 9-16,-5 2-9 16,-13-3 0-16,-10 0-6 15,-3 0 6-15,1 0 0 16,8 2 1-16,5-1-1 15,4 2 10-15,-2-2-10 16,-7 6 0-16,-9-5 0 16,-4-2 0-16,-5 0 0 15,-1-2 8-15,-3-1-2 16,-5-1 21-16,-1 3-21 16,-10-2 1-16,1 2 56 15,1-1-51-15,-1-1 3 16,-4-1 3-16,6 3-17 0,-5-2 28 15,0 2-29-15,7-3 0 16,0 4 3-16,2-2-3 16,3 2-1-16,-4-3 1 15,6 3 1 1,-1 0 5-16,1-1-6 0,4-2 0 16,4 3 3-16,5-4-3 15,-2 3-6-15,3-2 5 16,2 2 1-16,1-5 6 15,3 3-6-15,2 2 0 16,0-3 2-16,-5 1-2 16,0-1-1-16,-6 1 1 15,0-4 0-15,-5 3 4 0,-4 2-4 16,-6 0 0-16,-2 0 2 16,-6 0-2-16,-2 0-5 15,-2 1 5-15,0 1 2 16,2-3 11-16,0 2-13 15,0 1 0-15,1 0 0 16,-4-5 0 0,1 5-3-16,1-2 3 0,-2 0 1 15,5 2 2-15,1-2-3 16,-1 2 0-16,5 0-6 16,-1-2 6-16,8 1 0 15,-2-2 1-15,6 3-1 16,-2-2 9-16,-4-2-9 0,2 2 0 15,-2-2-1-15,-3 2 1 16,-3 1-5-16,1-2 5 16,-2 3 1-16,0-2 5 15,3 0-6-15,1 2 0 16,1 0-2-16,-2 0 2 16,2 2-5-16,-5-2 5 15,-5 0 1-15,1 0 6 16,-2 0-7-16,1 0 0 15,0 0-1-15,3 2 1 0,-4-2-7 16,-1 3 7 0,7-3 0-16,-5 1 6 0,1 1-6 15,-2-2 0 1,3 4 0-16,1-2 0 16,-3-2-7-16,5 2 7 15,-5 0 0-15,1 0 0 0,-1 2-5 16,-1-2 5-1,-3-2 9-15,-2 2-9 0,-1 0-7 16,-1-2 7-16,1 2 0 16,-2-2 1-16,-2 5-1 15,0-5 0-15,0 1-3 16,-2-1 4-16,2 0-1 16,-2 0 9-16,0 0-8 15,-1 0-2-15,-6 0-17 0,-15-1-95 16,-11-8-256-1,-95-37-1015-15</inkml:trace>
  <inkml:trace contextRef="#ctx0" brushRef="#br0" timeOffset="45230.65">23127 4096 1626 0,'0'0'153'0,"0"0"-120"0,0 3 40 0,-2-3-14 0,2 0 1 0,0 0-14 0,0 0-8 0,-2 0 11 0,2 1-49 0,0-1 6 0,0 2 30 0,0 1-35 0,0-2 14 16,2 6 12-16,2 4 9 16,3 0 24-16,2 7-35 15,11 2-25-15,2 4 53 16,7 0-37-1,4 0-7-15,1-2-7 0,-7-2 8 16,2-6 15-16,-7-2-25 0,-4-2 0 16,-8-6 27-16,-2-2-26 15,-6 0 19-15,-4-2 40 16,2 0 0-16,-2-2 24 16,-1 2-36-16,3 0-20 15,-3 0 40-15,3-2-46 16,0 2-4-16,0 0 3 15,0 0-15-15,0 0 25 16,0 2-31-16,0-2 0 16,0 0-10-16,-2 0 10 15,2 2-14-15,-2 6 2 0,-4 8 11 16,-5 12 0-16,-8 6 1 16,-3 6 0-1,-2 1 7-15,-5 0-7 0,7 2 0 16,-5-1 0-16,6-8 1 15,4-4 4 1,3-2-5-16,3-12 0 0,5-2 4 16,-1-8-4-1,5-2 0-15,2-4 5 0,2 0-4 16,-4 0 27-16,2 0-28 16,0-2 8-16,0 2 34 15,0 0-42-15,0-2 2 0,2 2 11 16,-2-2-12-1,0 2 24-15,0 0-25 0,3 0 0 16,-3 0 18-16,0 0-18 16,0 0-4-16,0 0 2 15,0 0 4-15,0 0 7 16,0 0-9-16,0 0 0 16,0 0 7-16,0-2-7 15,0 2-1-15,0 0 1 16,0 0 0-16,0 0-13 15,0 0 13-15,0 0-75 16,0 0-95-16,-23-44-672 16</inkml:trace>
  <inkml:trace contextRef="#ctx0" brushRef="#br0" timeOffset="52295.46">9281 4345 327 0,'0'-2'570'0,"-2"2"-477"0,2-2-33 0,-2 0 59 0,0 0-82 0,2 0 2 0,-2-2-27 0,2 2 33 0,-3 2-45 0,-1 0 0 0,4 2-19 0,-4 2 8 0,0 2 4 0,-2 2-37 0,2 4-142 0,-13 8-645 0</inkml:trace>
  <inkml:trace contextRef="#ctx0" brushRef="#br0" timeOffset="54479.89">16617 3767 495 0,'-3'3'141'0,"1"-6"29"0,-1 3-82 0,1 0-10 0,0 0-31 0,0 0-16 0,2-1 14 0,-2 1-19 0,2-2-25 0,0 2 10 16,0-4-11-16,0 0-75 0,0 1-15 0,2 2-117 0,2-5 19 0</inkml:trace>
  <inkml:trace contextRef="#ctx0" brushRef="#br0" timeOffset="55343.7">16580 3727 845 0,'0'0'173'0,"-2"0"-80"0,2-2 30 16,-2 2-47-16,2 0-29 15,0 0 52 1,0 0-35-16,0 0-14 0,0-1 11 16,0 1-10-16,2 0-13 15,-4 0-8-15,2 0 15 16,0 0 10-16,0 0-16 15,0 0-7-15,0 0-4 16,0 0-14-16,-6-8 23 16,1 4-37-16,3 1 11 15,0 1 25-15,0 1-26 16,0 1 8-16,2 1 2 0,-2-1-7 16,-2 0-13-16,-2 2-3 15,-3 6 3-15,-1 5 2 16,-2 3-2-16,-3 5-10 15,5 4 10-15,6 1 0 16,6-4 0-16,5 0-34 16,8-6 0-16,2-4 33 15,4-6-54-15,8-8 39 16,2-4 10-16,3-6-24 16,-5 0 30-16,0-4-9 0,-7 2 9 15,-9-2 7-15,-1 2-7 16,-8 3 0-1,-4-2 14-15,-4 3-1 16,-3-3 14-16,-4 4-27 16,-2 0 11-16,-3 0-22 0,-2 4 11 15,-4 4-18-15,-5 4 12 16,4 4-3-16,0 2 9 16,4 4-7-16,7-2-67 15,2 2 74-15,12-1-57 16,8-4-1-16,0-2 1 15,6-2 11-15,4-2 45 16,-2-4-22-16,2-4 23 16,-6 0 49-16,-2 0-49 15,5-4 1-15,-9 2 26 0,-1 0 3 16,-7-2 0 0,0 3 36-16,-5 4-54 0,-3 3 32 15,-8 0-44-15,-2 6-1 16,-4 6-5-16,4-2 6 15,0 4-7-15,2-4 7 16,10-4 0-16,4 0-15 16,2-4 15-16,4-2-12 15,0 0 12-15,1-2 0 16,6-2-3-16,-4 0 3 16,1-2 0-16,0 2 1 0,-2-6-1 15,-1 3-18 1,-3 3-15-16,-2-1-16 15,0-1-43-15,-2 6-115 16,0-3-4-16,-5 6 7 0</inkml:trace>
  <inkml:trace contextRef="#ctx0" brushRef="#br0" timeOffset="55678.05">16626 3756 1276 0,'0'0'369'0,"-3"0"-215"0,3 0-53 0,0-3-19 0,0 6-23 0,0-6-59 0,0 3-20 0,3 0-23 0,-1 0-164 0,13 0-425 16</inkml:trace>
  <inkml:trace contextRef="#ctx0" brushRef="#br0" timeOffset="55772.02">16648 3796 1711 0,'0'0'245'0,"-3"0"-128"0,-1-3 16 0,-1 3-59 0,-3-1-74 0,6-2-6 0,-1 3-188 0,8-5-338 0</inkml:trace>
  <inkml:trace contextRef="#ctx0" brushRef="#br0" timeOffset="59738.17">16777 4026 989 0,'-2'0'670'0,"2"-2"-560"0,-2-4-38 16,0 4 18-16,-4 0-12 0,4 0-30 0,2 0-21 0,0 2 30 0,0 0-38 0,0 0-7 0,0-2 29 0,0 4-23 0,-4-4-11 16,4 4 4-16,-2-2-10 0,2 0 41 0,-2 0-31 0,2 2-10 0,0-2 24 0,-3 0-25 0,3 0 0 0,-2 0-1 0,2 0 2 0,0 2-1 0,0-2 0 0,2 2-27 0,-4 8 20 0,0 5 4 0,-2 10 3 15,2 11-8-15,4 3 20 0,0 7-12 0,0 6 0 0,-2-4 0 0,-2 0 4 0,0-2-4 0,-3-8 0 0,2-1-2 0,1-8 4 16,2-4 1-16,2-5-3 0,1-8 0 0,0 0 0 15,-1-6 0-15,0 0-1 16,-2 0 0-16,2-3-2 16,-2 4-12-16,0-1 15 15,2 4-30-15,-2-4 11 16,0-2-34-16,2-2 17 16,-2 0 18-16,3-2 2 0,-3 2 4 15,0-2 12 1,0 2-12-16,2 2 3 15,-2-4 1-15,0 2-22 0,2 0 20 16,-2-2 10 0,-2-2 3-16,2-4-3 15,0-4 9-15,0-6-9 0,-2-6 7 16,2-7-6-16,0 0 12 16,-5-4-12-16,3-5 29 15,-2-3-30-15,-4-2 0 16,0 1 15-16,-3-2-4 15,-1 6-11-15,3 10 19 16,1 7-10-16,4 10 26 16,-1 1-35-16,0 4-6 0,5 4 5 15,-2-1 1-15,2 2-25 16,0 1 14-16,2 0-23 16,-2 0 32-16,0 1-11 15,5 6 2-15,-3 9 11 16,1 14 21-16,1 16 9 15,0 10-19-15,3 4-11 16,-1-2 29-16,4 0-29 16,-2-7 6-16,1-3-7 15,-2-4 1-15,-2-12-5 16,-1-6 4-16,-2-8 2 16,0-6 13-16,1-2-14 15,-3-4 0-15,2-4 14 16,-2 0-7-16,0-2 5 15,0 0 6-15,0 0-4 0,0 0 53 16,0-2-40-16,0 0-10 16,0 0 38-16,2-4-40 15,-2 2-7-15,0-6-8 16,0 4 12-16,4 0 1 16,-4 0-13-16,0 2 0 15,0 2 3-15,0 0-3 16,2 0-2-16,-2 2 2 15,0 0-23-15,2-2 22 16,2 0-102-16,-2-2-125 16,9-20-271-16</inkml:trace>
  <inkml:trace contextRef="#ctx0" brushRef="#br0" timeOffset="63068.33">28309 6246 1099 0,'0'0'217'0,"0"0"-116"0,-2 0 11 0,2 0-16 0,0 0-7 0,0-2-7 0,0 2-22 16,-2 2-18-16,2-2 9 0,0 0-28 0,-2 0 46 0,2 0-5 0,0 0-22 0,-2 2 0 0,2-2-7 0,-3 0-16 0,3 2 19 0,-6 0-38 0,-2 6 50 15,-7 8-50-15,-3 4 0 0,-3 8 5 0,-2 7-5 0,0-3 0 0,4 2 0 0,1 0 0 16,2-8 5-16,5-4-5 0,0-4-2 0,1-4 2 0,4 0 0 0,-3-4 0 0,5 2 0 0,0-6 1 0,-2-2-7 0,6 0 6 15,-2-4-7-15,2 2 7 0,0-2 0 0,0 0-1 0,0-2-7 0,0 2 8 16,0 0-1-16,2-2 1 16,-2 0 0-16,0-6-14 15,4-6 8-15,0-4 6 16,-2-2-10-16,5-4 10 16,-3-6 15-1,0-2-15-15,4-4-14 0,-2 1 1 16,1-3-5-16,3 4-5 15,0 2-2-15,1 2 25 16,2 2 1-16,-4 6-1 16,0 2-15-16,-3 4 15 15,-1 6 6-15,-1 4 6 16,-1 4-12-16,-3 4 1 0,0-2 11 16,0 0-12-16,0 2-13 15,-3-2 12-15,3 2-15 16,0 0 16-16,0 0 17 15,5 4-7-15,-3 0 46 16,3 0-41-16,1 4-9 16,1 0 3-16,-1 4 3 15,0 2-12-15,2 6 0 16,-1 6 11-16,-3 5 7 16,0-4-18-16,2 1-3 15,-4-2 3-15,0 3 1 16,0-8 5-16,2-6-6 15,-2-1 0-15,1-2 3 0,-3-4-3 16,4-2 0-16,-2 4 0 16,-2-4 0-1,2 2 8-15,4-4-8 0,-4 2 0 16,0 0 1-16,2-2-1 16,-2-4-3-16,1 2 3 15,-1 0 1-15,0-2 1 16,0 0-2-16,-2 2 0 15,2-4 4-15,-2 2-4 16,2 0 0-16,-2 0 5 16,2 0-4-16,1-2 11 15,2 2-12-15,-3 0 0 0,2 0 9 16,-4-2-9 0,3 0-6-16,-3 0 6 0,-3 0-56 15,-1-2-187-15,-48-22-749 16</inkml:trace>
  <inkml:trace contextRef="#ctx0" brushRef="#br0" timeOffset="63538.36">28070 6403 1879 0,'0'0'203'16,"4"0"-106"-16,2 4-62 0,3-4 26 0,11 2 2 0,5-2-28 0,6-2-28 0,7-5-7 0,1-1-100 0,3 1-116 15,50-26-472-15</inkml:trace>
  <inkml:trace contextRef="#ctx0" brushRef="#br0" timeOffset="63732.6">28481 6274 1587 0,'0'2'227'0,"2"0"-130"0,7 2-68 16,-3 6 41-16,6 2 4 0,1 4-34 0,1 5-11 0,-1-2-17 0,0 3-11 0,1-8 47 0,-6 0-39 0,-1-6-2 0,-5-1 4 16,1-1-4-16,-3-5 28 0,2-1-26 0,-2 0 4 0,0-1 88 0,3-5-70 15,1-2 19-15,9-6-20 16,-1-3-14-16,3-5 7 16,1 0-23-16,-8 2 1 15,3 0-1-15,-3 4 0 16,-2 2-63-16,-4 2-69 15,3 4-137-15,-18-10-482 16</inkml:trace>
  <inkml:trace contextRef="#ctx0" brushRef="#br0" timeOffset="64441.86">28556 6372 1162 0,'-2'-2'476'0,"2"2"-352"0,-2-2-37 0,0 2 35 0,2-1-13 0,0-2-40 0,2 2 8 0,-2 1 28 0,0-3-50 0,2 3-4 0,-2 0-10 16,0-1-20-16,0 1 18 0,2 0-30 0,-2 0-8 0,-2 0 53 0,2 1-54 0,0 2-14 0,0-2 14 0,5 2 0 0,2 2-17 0,4 8 17 15,-3-3 0-15,1 4-3 16,1-2 3-16,-2 3-12 0,3-1 12 16,-1 1 1-1,-4-1 5-15,1-6-6 0,-3-2-41 16,0-2 40-16,4 0-115 16,-8-2-74-16,2-2-67 15,-12-14-228-15</inkml:trace>
  <inkml:trace contextRef="#ctx0" brushRef="#br0" timeOffset="65391.33">29013 6292 1377 0,'0'-1'222'0,"-2"-2"-132"16,2 1-13-16,0-2 41 15,0 4-62-15,0 0-10 16,-2 0 20-16,2-2 0 16,-2 2 8-16,4 2-38 0,-2-4-18 15,0 2 46-15,-2 0-43 16,2 0 0-16,0 0 9 16,2 0-12-1,0-2 8-15,-4-2-26 0,4 2 0 16,-4 0 6-16,2 2-6 15,2 0-1-15,-2 0 0 16,0-2 2-16,0 2 6 16,0 2-7-16,-2-2 0 15,0 2 16-15,2-2-16 16,-2 0-10-16,-3 4-4 16,-6 2 14-16,-2 6 9 15,-3 0-9-15,3 4-4 0,2 3-14 16,1 0 18-16,4 3-12 15,-1 3 11-15,1-1-13 16,4-5 13-16,2-1-20 16,2-3-30-16,0-9 41 15,4-4-8-15,-1-2-35 16,1-2 53-16,1-4 12 16,2-5 6-16,4-2-18 15,-4-3 0-15,1-2 15 16,-2 0-14-16,-1-3-1 15,2 3 10-15,-4 2-9 16,-1 5 13-16,0-2-14 0,-2 7 1 16,3 2 38-1,-5 2-32-15,0 2 1 0,2 0-8 16,-2 6 7-16,0 13 5 16,2 14 6-16,3 24-18 15,-3 15 50-15,3 14-50 16,1 10 0-1,1 7 7-15,-1 1-6 0,2-6 4 16,-6-14-5-16,-4-19 0 16,-1-22-4-16,-2-14 4 15,1-15 0-15,-3-10 18 16,-3-12 4-16,-7-14 25 16,0-17-32-16,-3-19 1 0,6-22 85 15,7-4-82 1,5-2-2-16,7 8 20 15,4 11-37-15,2 19 0 0,7 14-2 16,-5 12-23-16,3 6 11 16,4 8-55-16,-2 6-126 15,35 22-267 1</inkml:trace>
  <inkml:trace contextRef="#ctx0" brushRef="#br0" timeOffset="66680.57">28242 7471 1612 0,'0'0'220'0,"0"0"-122"0,0 0 13 0,-2 0-51 0,4 3-29 0,-2 2-30 0,5 8 8 0,-1 5 29 0,4 7-27 15,-4 8-10-15,0-1 30 0,0-2-31 0,-1-4-6 0,1-6 6 0,-4-8 0 0,0-2 17 0,0-6-17 0,-4-2 0 0,4-2 19 0,-3-4 10 0,1-8-19 16,-2-4-8-16,2-12 5 0,0-8 22 0,2-7-29 0,0 6 0 0,4-6 13 0,2 11-13 0,5 0 0 15,1 6-13-15,-3 6 26 0,1 4-19 0,2 2 6 0,-3 8-18 0,2-2 6 0,-2 8 9 0,4 6-9 0,-2 6-10 0,3 10 22 0,1 10 12 16,-1 6-12-16,-3 4 0 0,-3-5 12 0,0-4-11 0,-8-7-1 0,0-8 0 0,0-7 1 0,0-5 20 16,2-5-21-16,0-2 0 15,-2-3 36-15,2-6-36 0,3-11-19 16,3-5 13-16,4-6-14 16,5 3 14-16,1-2-16 15,3 5 8-15,-6 8 4 16,1 4 10-16,-5 6-10 15,-3 6 9-15,-1 4-20 16,0 6 21-16,0 8-6 16,4 6 6-16,-3 4 24 15,0 9-24-15,-2-5 0 16,-2-1-1-16,-1-4 2 16,-1-3-2-16,-2-4-58 15,0-6-175-15,-5 6-536 16</inkml:trace>
  <inkml:trace contextRef="#ctx0" brushRef="#br0" timeOffset="67283.32">28866 7492 1468 0,'-2'0'236'0,"0"0"-121"0,-3-3 2 0,-1 6-40 15,-3-2-20-15,0 8-8 0,-2-4-37 0,2 1 2 0,2 1-2 0,0 2-3 0,5 0 15 0,0 3-24 0,4-2 0 0,0 0 22 0,3 3-8 0,6-3-14 16,2 3 0-16,3-7 0 0,2-4 30 0,6-4-30 0,-3-2 1 0,3-7 15 0,-4-3-16 0,0 1 1 0,-5-4 11 0,-8 2-10 0,0-2 59 0,-14 6-16 16,0-4-3-16,-3 5 6 0,-6 2-33 0,-8 1-15 0,-3 2-26 15,-2 7 13-15,0 1-8 16,6 4-15-16,5-1-123 16,12 0-45-16,12 2-158 15</inkml:trace>
  <inkml:trace contextRef="#ctx0" brushRef="#br0" timeOffset="67968.42">29225 7391 1484 0,'-2'0'289'0,"0"0"-167"16,-5-2-49-16,-2 4 2 16,-2 0-7-16,0 4-59 0,-9 4 28 15,4 4-37 1,1 2 0-16,1 2 29 0,7-4-29 16,5 0-1-16,2-4 1 15,4 1 0-15,1-6 16 16,4-3-10-16,0-2 5 15,5-3 17-15,3-5-4 16,1-9-16-16,2-3-7 16,0-2 13-16,-5-4 8 15,1 0-7-15,-5-2-4 16,-3 2 26-16,-6 0-16 0,-2 2 27 16,-2 4 23-1,-2 4-70-15,0 8 46 0,2 4-47 16,0 4-8-16,-3 0 7 15,1 6-31-15,-7 6 17 16,2 6 8-16,2 6 5 16,5 6-4-16,6 4 6 15,7-4-4-15,5 2 4 16,3-4 0-16,2-10-27 16,2-1 26-16,4-10 2 15,-1-7 13-15,-1-2-13 16,-1-2-1-16,-4-6 27 15,-2-2-9-15,0-2-17 16,-10 0 3-16,-4 6 10 16,-8 0-17-16,-4 6 3 0,-3 2-20 15,-7 4 10-15,-5 8-11 16,2 4 14-16,7 2 6 16,5 4 2-16,11 0-1 15,7 1 0-15,9-4-18 16,9-2 18-16,4-8-58 15,9-4-55-15,3-10-157 16,76-18-528-16</inkml:trace>
  <inkml:trace contextRef="#ctx0" brushRef="#br0" timeOffset="69305.37">28365 8532 1620 0,'0'0'252'0,"-2"2"-120"0,2 0-48 0,-4 6-27 0,4 8-30 0,-3 10 17 0,1 5 8 0,2 5-26 0,0 0-17 0,2-7-3 0,1-7 9 0,-3-9-8 0,0-8-6 0,0 0-1 0,0-5 24 16,0-5-2-16,-3-2 5 0,-1-8-27 0,-1-4 8 0,0-12-19 0,5-1 4 0,3-5-50 0,8 2-12 0,7 3 31 15,2 4-11-15,7 10 23 0,-5 4 4 0,-2 12 14 0,-4 6 8 0,-1 12-4 0,-5 6 4 0,-4 8 7 0,1 6-5 0,-3-1 4 0,-4-2 3 16,2-2 27-1,-4-9-23-15,0-10 2 0,0-5-1 16,2 2 4 0,0-9-8-16,0 0 35 15,0-9-1-15,2-2 11 16,0-11-55-16,2-9-25 0,6-1-7 16,1 0-11-16,2 2-19 15,3 8 25-15,-3 6-13 16,1 10 37-16,3 8 10 15,-3 6-27-15,1 6 15 16,7 6 14-16,-1 0 1 16,5-1 0-16,-4-4 8 15,3-2 6-15,-7-8-14 16,2-5 0-16,-2 0 1 0,-1-4 41 16,-1-6-6-1,-3 5 6-15,5-6-22 0,-5-3 22 16,3 4-42-16,-7-4 1 15,0 4 14-15,-2-2 6 16,0-4-12-16,-1 4-9 16,0-2 7-16,-1 4 17 15,-3 0-24-15,-2 2-2 0,0 4 2 16,-4 2 26 0,-1 0-17-16,-3 4-9 0,-3 2 0 15,-3 4-4 1,-6 8 4-16,2 6 0 15,0 2-8-15,9 2 8 0,9 0-12 16,5 0 12-16,9-2 0 16,-1-6-4-16,7-1 4 15,4-9-14-15,3-4 8 16,-3-4 0-16,7-4-55 16,-4-4-68-16,0-6-68 15,40-39-185-15</inkml:trace>
  <inkml:trace contextRef="#ctx0" brushRef="#br0" timeOffset="70004.85">29363 8490 1325 0,'-2'0'514'0,"-3"0"-424"0,-3 0 14 0,-8 4-61 0,-2 6-11 0,-6 4 2 0,-1 4 13 16,-2 4-29-16,6 0-17 0,2 0 7 0,13-2 1 0,1-4-9 0,8 0-20 0,3-6 20 0,3-3-15 0,7-6 6 0,1-2 7 0,8-10 4 0,-3-3 27 0,5-8-29 0,0-2-8 0,-8-8 8 0,4-2 12 0,-5-6-11 0,-5 0-1 15,0-6-38-15,-3-2 38 0,-8 3-27 0,-2 8 27 0,-4 6 18 0,-6 5 26 0,-1 8-7 0,-2 2-32 0,4 6-4 16,0 6 16-16,-2 4-17 16,4 4-28-16,0 12 13 15,-1 11 4-15,3 9 10 16,5 9 0-16,7 1 1 16,4 3 12-16,3-3-12 15,5-4-10-15,-1-6 9 0,3-6 1 16,-2-8-6-16,1-8 6 15,-1-4 0-15,0-8 14 16,-1-4-5-16,2-6-9 16,-2-4 10-16,-2-6 4 15,-1-2-4-15,-4-2-10 16,-4 2 0-16,-2 8 17 16,-5 6-17-16,0 2-3 15,-2 12 3-15,4 2-20 16,0 10 20-16,4 4 0 15,7 2 1 1,1-2 13-16,1-2-14 16,4-4-33-16,-1-6-83 15,-3-4-86-15,14-26-607 16</inkml:trace>
  <inkml:trace contextRef="#ctx0" brushRef="#br0" timeOffset="70562.45">29635 8328 1697 0,'0'0'546'0,"0"0"-439"0,0 0-23 0,0-3-23 0,2 6-56 0,-2 1-5 0,4 4-6 16,2-1-188-16,13 11-263 0</inkml:trace>
  <inkml:trace contextRef="#ctx0" brushRef="#br0" timeOffset="70751.42">29998 8454 1872 0,'0'-4'318'0,"0"4"-195"0,-2-2-61 0,0 0-11 0,-2 0 10 15,-6 2-32-15,-7 2 9 0,-2 10-37 0,-10 8 4 0,4 6 13 0,2 4-9 0,5-4-7 0,9-4-2 16,7-4 0-16,4-5 3 0,5-6-3 0,-1-3 0 0,4-4 3 0,0-7 9 0,11-4 9 16,-4-3-21-16,6-2 7 0,-5-2 4 0,-3 4-11 0,-2 4 0 0,-6 4-1 0,0 0 1 15,4 12-9-15,7 2-3 0,7 8 12 0,10 4-5 0,7 0 5 0,7-2-135 0,5-6-145 16,88-20-301-16</inkml:trace>
  <inkml:trace contextRef="#ctx0" brushRef="#br0" timeOffset="72200.09">30335 8328 735 0,'0'0'859'0,"-2"0"-682"0,2 0-24 0,0-3-40 0,0 3 16 0,-3 0 30 0,3 0-68 0,-2 3-38 16,2-3-16-16,0 1-35 0,-2 2-2 0,2 7-2 0,-2 2 2 0,0 8 27 0,-1 6-27 0,3 4 1 0,-3-4 4 0,3-2-4 0,0-8 7 0,0 0-8 0,0-6 0 0,0-2 0 15,0-4 0-15,0-4 0 0,3 0 6 0,0-2 12 0,-1-2 15 0,4-8-33 0,7-8 0 16,8-10 14-16,1-6-14 0,5 0-2 15,-3 7 2-15,-6 10 0 16,-5 9-6-16,-6 3 6 16,0 10 0-16,-3 7-9 15,3 8 21-15,7 4-11 16,1 4 7-16,1 0-7 16,1-4 13-16,6-4-14 15,1-4 0-15,3-4-21 16,7-6-205-16,63-26-599 15</inkml:trace>
  <inkml:trace contextRef="#ctx0" brushRef="#br0" timeOffset="84853.65">12125 6605 1445 0,'-2'0'329'0,"0"-2"-182"0,-4 2-24 0,4-2-6 0,0 2 19 15,0-2-34-15,0 2-6 0,-3-2 17 0,3-2-35 0,-2 2-14 0,2 2-4 0,0-2-31 0,-1 2 29 0,3 0-58 0,-3 0 8 0,6 0 11 0,-3 0-19 0,0 0 0 0,5 0-9 0,-5 0-27 0,4 0 27 0,0 0-42 0,5-2-9 0,5 2 60 0,1 0 1 0,3 0 7 16,-3 2-8-16,-1 2 10 16,-1 4-25-16,-4 0-10 0,-2 6-12 15,-2 0 36-15,-5 8-16 16,-5 4-16 0,-2 6 9-16,-4-4-35 0,-4-3 58 15,3-7 1-15,1-4 0 16,3-1 1-16,0-4 0 15,4-4-1-15,4 2 0 16,0-7 1-16,2 0 1 16,0-4-2-16,8 4-35 15,-1-4 34-15,6 1-20 0,9-2 21 16,3-1 0 0,2-2 10-16,2-2 20 0,3 2-30 15,-5-5 0-15,0 8 11 16,0-1-11-1,-7-2-11-15,0 5-6 0,-10 2-170 16,-6 5-86 0,-4-3-436-16</inkml:trace>
  <inkml:trace contextRef="#ctx0" brushRef="#br0" timeOffset="85633.64">12670 6491 1638 0,'-2'0'208'0,"-2"2"-142"0,-7 2-65 0,-1 6 63 0,-3-2-20 15,-1 4-2-15,5-2 3 0,5 2-30 0,1-2-14 0,7 4-1 0,3 0 1 0,3 2-14 16,11 2 13-16,0-2-8 0,8 2 8 0,-2-2 9 0,-1-3-8 0,3 0 0 16,-7-1 0-16,-4 0 15 0,-1-2-16 0,-6 2-6 0,-4-3 5 0,-3 3 2 15,-2-5-2-15,-2 6 1 0,-7-1 0 0,2-2 12 0,-8-1-12 0,4-2-48 0,-3-1-25 31,-7-6-37-31,-29-25-504 0</inkml:trace>
  <inkml:trace contextRef="#ctx0" brushRef="#br0" timeOffset="85764.28">12684 6467 674 0,'2'0'1202'0,"0"-2"-1031"0,5-2-39 0,5 2 27 0,-4-7-21 0,5 6 2 0,3-3-70 0,1-3 2 16,2-1-72-16,1 1 1 0,2-1-2 0,2 2-3 0,3-2-110 0,-2 2-39 0,0 1-77 0,-4 4 11 0,6 0-148 0,29-1-487 15</inkml:trace>
  <inkml:trace contextRef="#ctx0" brushRef="#br0" timeOffset="86514.78">12707 6545 1295 0,'-4'-2'307'0,"4"2"-188"16,-2-2 29-16,2 2-32 0,-2-2 31 0,2 2-17 0,0-2-50 0,0 2 23 0,0-2-52 0,0 2-7 0,-4 0 17 0,4 0-11 15,0 0-10-15,0 0-11 0,0 0-28 0,0 0 38 0,0 0-39 0,0 0 0 0,0 0 6 0,0 0 1 0,0 0-1 0,0 0-6 0,0 0 1 0,0 0 26 0,0 0-27 0,0 0-14 0,0 0 13 16,0 0-16-16,0 0-29 0,0 0 2 0,0 0-16 0,0 0 21 0,0 0-136 0,0 0-166 0,-4-20-914 0</inkml:trace>
  <inkml:trace contextRef="#ctx0" brushRef="#br0" timeOffset="86882.73">13241 6431 1690 0,'-2'-4'248'0,"0"2"-79"0,-5-2 4 0,2 1-17 15,1 2-20-15,1-2-11 16,-1 3-43-16,2-1-7 15,0 1-57-15,0 4 43 16,-5 1-61-16,-2 16 0 16,-2 8-1-16,-2 12 1 0,1 5 0 15,3 4-1 1,1 4 1-16,-2 0 8 0,4-4-8 16,-1-3-3-16,5-7 3 15,-2-4 1-15,2-8 0 16,2-8-1-16,0-8 0 15,2 0-15-15,0-4 15 16,2-4-60-16,-2 0-72 16,3-4-137-16,1 0-98 15,6-16-517-15</inkml:trace>
  <inkml:trace contextRef="#ctx0" brushRef="#br0" timeOffset="87447.32">13281 6864 1895 0,'-2'-2'344'0,"2"2"-169"0,0-2-11 0,-3 2-38 0,3 0-57 0,0 0 22 16,0-2-86-16,-2-2-5 0,2-3-87 0,-4 2-86 0,-2-9-125 0,-26-18-443 0</inkml:trace>
  <inkml:trace contextRef="#ctx0" brushRef="#br0" timeOffset="87813.68">13007 6607 216 0,'0'0'1524'0,"-3"0"-1252"0,3 0-83 0,0 0 15 0,-2-2-29 15,2 2-38-15,0 0 46 0,-2 0-86 16,2 0-20-16,0-2-1 15,-2 2-10-15,2 2 11 16,-2-2-37-16,-2 2-22 16,1 0 59-16,1 0-52 15,-2-2 2-15,4 2 11 16,-3-2-2-16,-2 2 27 16,3-2-39-16,0 2-24 0,0-2 78 15,0 0-52-15,-2 4-7 16,1-4 11-1,1 2-16-15,0-2 19 16,0 0-33-16,2 0 1 0,0 0 22 16,0 0-23-16,0-2-9 15,0 2 7-15,0 0 4 16,2-4-10-16,-2 2-41 16,2 2-110-16,0 0-2 15,3 0-62-15,5 2-320 16,44 6-288-16</inkml:trace>
  <inkml:trace contextRef="#ctx0" brushRef="#br0" timeOffset="90494.46">16817 5422 801 0,'0'0'900'0,"-2"-2"-696"0,0 0-104 0,-1 0 50 15,1 2 20-15,0 0-53 0,-2-2-5 0,1 2-7 0,3 0-46 0,0 0 50 0,0 0-58 0,-2 0-25 0,-1 0 25 0,1 0-30 0,-2 2-20 0,-5 2-1 0,-7 2 1 16,-3 6 13-16,-2 4-14 0,3-2-14 0,7 4 7 0,3 0 7 0,3-4-7 0,5 2 6 0,3 0-21 0,3-4 1 0,5 4 18 0,1-6-33 0,3 2 36 16,3-3-18-16,-1-4-5 0,1 4 22 0,0-1 2 0,2-3-4 15,-2 5 3-15,2 1-11 0,-6 0 2 0,-1 2-3 0,-4 3 2 0,-4 2 8 0,-3-4 2 0,-4 2-7 0,-1-2 7 0,-2 0-5 0,-4-4 5 16,5 0 6-16,-2-4-6 0,1-2 0 0,-2-2 6 16,0 0 15-1,-3 2-21-15,-2-2-7 0,1-2 1 16,0-2-7-16,0-4-38 15,2 0-47-15,2 0-92 16,1-8 10-16,4 0-87 16,2-36-306-16</inkml:trace>
  <inkml:trace contextRef="#ctx0" brushRef="#br0" timeOffset="90865.35">16813 5448 1538 0,'0'0'290'0,"0"0"-203"0,0 2 51 16,0-4 9-16,-3 4-5 16,6-4-13-16,-3 2-54 15,4 0-21-15,5-4-10 16,4-2-13-16,12 0 44 16,6-4-59-16,7 2-15 15,0 0 12-15,4-4-6 0,1 4-7 16,-6-2 0-16,-3 4-10 15,-8 4-1-15,-9 0-53 16,-5 2-127 0,-3 2-124-16,-5 8-241 0</inkml:trace>
  <inkml:trace contextRef="#ctx0" brushRef="#br0" timeOffset="91309.17">17247 5472 747 0,'0'0'1096'0,"0"0"-951"0,-2 2-95 16,0-2-4-16,-1 4 77 15,-3 2-78-15,-6 4-44 16,4 4 0-16,1 4 12 16,3-2-12-16,4 1-2 15,2-3 8-15,2-6 14 16,5-3-3-16,2 0-16 16,3-4 34-16,-4-2-14 0,9-2-10 15,-6-3-6-15,1-2 6 16,-4-4 11-16,3 2-23 15,-7-1 0-15,-4 0 9 16,-4-1-3-16,-4 4 0 16,-2 0-6-16,-3 2-23 15,-3 4 17-15,1 2-30 16,-5 4-61-16,5 0-52 16,0 0-35-16,-8 4-336 15</inkml:trace>
  <inkml:trace contextRef="#ctx0" brushRef="#br0" timeOffset="91739.35">17681 5354 1837 0,'2'4'300'0,"-4"-4"-201"0,2 0-99 0,0 4 1 0,-2 6 14 0,-2 8 29 0,0 8 38 0,-3 4-17 0,0 6-43 0,-2-4 47 0,3-2-57 16,-1 0-12-16,2-4 10 0,0 1-9 0,3-1 0 0,-2 0-1 0,0-1 2 0,-1 0 7 0,-1-5-9 0,1-4-35 0,5-8-82 0,0-2-129 0,7-4-223 0</inkml:trace>
  <inkml:trace contextRef="#ctx0" brushRef="#br0" timeOffset="91906.22">17837 5653 1958 0,'0'0'347'0,"0"0"-239"16,0 0 34-16,0 0-26 15,-2 0-56-15,2 0-48 16,2-3 0-16,-2 3 1 16,0 0-13-16,-2-1-78 15,-2-3-147-15,-5-5-274 16,-32-13-512-16</inkml:trace>
  <inkml:trace contextRef="#ctx0" brushRef="#br0" timeOffset="92347.93">17661 5396 1036 0,'0'0'244'0,"-2"0"-244"0,-3 0-147 0,-16 0-52 0</inkml:trace>
  <inkml:trace contextRef="#ctx0" brushRef="#br0" timeOffset="92461.45">17606 5408 1694 0,'-2'2'258'0,"2"-2"-114"0,-2 0 64 0,-1 0-13 0,0 0-22 0,1 0-50 0,2 0-36 0,-2 0-74 0,2 0 1 16,0 0-5-16,0-2-9 16,2 2-21-16,-2 0-14 15,2 0-82-15,-2 0-159 16,-6-2-349-16</inkml:trace>
  <inkml:trace contextRef="#ctx0" brushRef="#br0" timeOffset="94648">21215 5897 989 0,'-2'0'483'15,"0"0"-401"-15,0-2 14 0,-2 2 36 0,0 0-39 0,4 2 30 0,0-2-42 0,0 0 11 0,0 0 41 16,4 0-83-16,0-2 1 0,-4 2-8 0,4 0-22 0,5-2 48 0,7-2-9 0,10-2-24 0,8-2 41 0,-1-2-67 0,1 0 13 0,-1 2-22 15,-4 2 0-15,-7 2 27 0,-2-2-28 0,-6 6 0 0,-8 0-9 0,-1 0 9 0,-3 4-10 0,-2-2-1 0,0 4 5 0,0 4-4 0,-2 8 10 16,-5 6 0-16,-2 6 21 0,-2 2-21 0,-4-1 6 0,3-2-6 0,3-3 1 0,1-1 11 0,-2-1-12 0,6-4 0 0,0-2-7 0,1-4 7 0,1-4-1 0,2-6-1 16,0-2-46-16,0 0 47 0,2 0-65 0,1 2-15 0,1-2 14 15,0 2-83-15,8 0-69 16,-3 0-27-16,26-4-222 16</inkml:trace>
  <inkml:trace contextRef="#ctx0" brushRef="#br0" timeOffset="95531.92">21199 5837 1638 0,'0'0'264'0,"0"2"-168"0,0-2 9 0,0 0 55 15,0 2-64-15,0-2-1 0,0 0-11 0,0 0-53 0,0 0 50 0,0 2-58 0,-2-4-23 0,4 2 36 0,-2 0-16 0,6 0-20 0,4 0 8 16,8-2-7-16,6 2 36 0,5-4-37 0,5 0 1 0,-1 2-1 0,2-2 5 0,2 2-5 0,-8-2-1 0,0 2 1 16,-5 0 0-16,-8 0 0 0,-3 2 0 0,-1-2 4 0,-6 2-3 0,-4 0-1 0,-2 2 0 0,0-2 9 0,0 0-12 0,0 0 3 0,0 0 0 15,0 0 6-15,0-2-6 0,0 2-1 0,0 2 0 0,0-2 1 0,0 4-19 0,2 0 19 0,0 6 0 0,1 8-3 0,-6 6 3 0,-1 4 0 16,-4 8 0-16,-6-2 12 0,1 2-9 0,-1-5-3 0,1-5 0 0,4-2 6 0,2-4-6 16,-2-2 1-16,-2-4-9 15,2 2 17-15,2-2-4 16,3-6-5-16,-3 2-8 15,3-2 8-15,2-2 0 16,2-2-5-16,0-4 4 16,2 0 2-16,-2 0-2 15,2-2 1-15,-2 2-66 16,2-2-53-16,1 0-178 0,17-28-188 16</inkml:trace>
  <inkml:trace contextRef="#ctx0" brushRef="#br0" timeOffset="96214.35">21897 5907 1563 0,'-2'4'183'0,"-3"-2"-126"0,-3 6-44 0,-2 0 47 0,4 2-37 0,-3 0 16 0,5 4-12 0,-1 0-17 0,2-2-10 0,1 1 0 0,7-4 12 0,2 1 2 16,2 4-14-16,1 1 0 0,6-4 0 0,-3 3 1 0,-1 1 0 0,1 1-1 0,-4 0 11 0,-5-2 12 0,1-2-23 0,-2-2 0 0,-3 2 12 0,-3-4 12 0,1-2 2 0,-1 2 11 0,-1-6-11 0,-1 2 71 0,1-2-53 0,-4 0-31 0,3 0 19 0,0 0-14 0,1 0 0 0,-3-2 4 15,3 2-8-15,-3-2 49 0,1 0-36 0,1 0-12 0,0 0 6 0,3 0-20 0,0 0 1 0,0-2-2 0,-3 0 13 16,1 2-22-16,-5-2 9 16,-2 2 0-16,2 0-3 15,0 0 4-15,2 0-2 0,1 0 1 16,-3 0 0-16,5-2 2 16,-2 0-2-1,2 0-21-15,2 0-38 0,0 0-25 16,-3-4-126-16,5-2-24 15,-6-18-354-15</inkml:trace>
  <inkml:trace contextRef="#ctx0" brushRef="#br0" timeOffset="96625.07">21832 5905 1368 0,'0'0'360'16,"0"-4"-234"-16,0 4-60 15,5-2 53 1,1-2-53-16,4 0 7 0,3 0-1 16,3-4-4-16,3 4-26 15,2 0-2-15,3-2-5 16,0 0 59-16,3-2-55 0,-2 2-12 16,-3 2-1-16,1-2-7 15,-8 0 2 1,1 2-21-16,-10 2 1 0,-1 0-21 15,-3 0 20-15,0 2-144 16,2-4-106-16,3 2-73 16,18-10-380-16</inkml:trace>
  <inkml:trace contextRef="#ctx0" brushRef="#br0" timeOffset="96960.23">22416 5773 1388 0,'-2'0'467'0,"2"0"-396"16,0 2 22-16,0-2 31 15,0 0 7-15,-2 0-44 16,2 2-26-16,-2 4-44 16,-4 10-2-16,2 10-14 15,-2 10 56-15,-3 4-57 16,3 2 0 0,0-4 1-16,2-3 11 0,2-1-12 15,-3-9-1-15,1 2 1 16,0-5-31-16,-8-2-1 0,3-4-163 15,3-2-118-15,-5 6-506 16</inkml:trace>
  <inkml:trace contextRef="#ctx0" brushRef="#br0" timeOffset="97264.35">22599 6160 1844 0,'0'0'480'0,"-2"0"-381"16,2 0-12-16,-2 0 30 0,2 0-93 15,0-2-15 1,0 2-18-16,-2-2-12 0,-4 0-222 15,-38-8-279-15</inkml:trace>
  <inkml:trace contextRef="#ctx0" brushRef="#br0" timeOffset="97551.53">22254 5995 1001 0,'-2'0'1122'0,"2"0"-939"0,-3 0-93 0,3 2 67 16,0-2 11-16,-3 5-57 16,6-10-48-16,-6 5 51 15,3 0-84-15,0 0-7 16,3 0-18-16,-3 0-4 15,0 0-2-15,3-2-45 16,-6 4-205-16,14 4-370 16</inkml:trace>
  <inkml:trace contextRef="#ctx0" brushRef="#br0" timeOffset="104096.43">10367 6288 840 0,'0'0'258'0,"0"0"-161"0,0-2-55 0,0 2 5 0,4-6-25 0,-1 2-22 0,1 0-11 0,0 0-25 0,0 2 36 0,1 0 0 0,-3 2 1 0,-2 2-2 0,0 0-70 0,-4 8-161 0</inkml:trace>
  <inkml:trace contextRef="#ctx0" brushRef="#br0" timeOffset="104355.56">10427 6106 1060 0,'0'0'290'15,"0"0"-158"-15,-3 0-21 0,3 0-78 16,-2 0-33-1,-2 0-50-15,-5 4-71 0,5 0-79 16,-8 12-437-16</inkml:trace>
  <inkml:trace contextRef="#ctx0" brushRef="#br0" timeOffset="106845.83">9059 4532 996 0,'0'0'160'16,"0"-2"-70"-16,-5 0 0 0,5 2-90 0,0-3-3 0,-2 3-34 0,2 0-38 0,0 3-12 0,0 1 49 0,0-1-38 0,7 12-250 0</inkml:trace>
  <inkml:trace contextRef="#ctx0" brushRef="#br0" timeOffset="107972.98">11830 3986 1377 0,'0'0'240'16,"0"0"-109"-16,-2 0-76 15,2 0 136-15,-2-2-37 16,2 2-71-16,0 0-14 16,0-2 66-16,0 2-65 15,0 0-14-15,0 2 20 16,0-2-41-16,0-2-11 0,0 2-24 15,2-2 18 1,0 2-41-16,3-2 20 0,6-2-19 16,7 4 22-16,4-2 10 15,3 2-10-15,-3 6-1 16,-4 2-2-16,-7 6-16 16,-6 6 14-16,-10 12-34 15,-6 4 38-15,-14 8-41 16,-4-1-21-16,-4-7 15 15,-1-2 21-15,5-10 0 16,12-6 27-16,3-6-25 16,6-6 25-16,8-4-12 15,2-2-6-15,8-2-15 16,9-2 33-16,8-4 19 16,10-6-19-16,3 2 0 0,5-4 20 15,-5 4-20-15,0-2-5 16,-7 0 4-16,1 6-34 15,-6 0-144 1,20-23-425-16</inkml:trace>
  <inkml:trace contextRef="#ctx0" brushRef="#br0" timeOffset="108428.82">12399 3900 1617 0,'-7'0'163'0,"2"2"-97"0,-5 2-15 0,-7 4-24 0,-2 2 9 0,-1 4-16 0,1 2 29 16,6-4-48-16,7 4-1 0,6-4 0 0,6 2-2 0,3-2 2 0,5 2 0 0,5 2 0 0,0-4-4 0,1 4 4 0,-3-3-5 0,2 1 5 0,-4-2 10 0,-4 2-10 0,-2 0 0 0,-2-4 0 0,-7-2 28 0,-3 2-27 15,-1-2 4-15,-2-2 4 16,-6 0-7-16,1-2-2 16,-2-1 15-16,-1-3-15 15,1 0 7-15,-5-5-7 16,3-5-55-16,-1 2-25 16,1-8-53-16,-10-24-220 15</inkml:trace>
  <inkml:trace contextRef="#ctx0" brushRef="#br0" timeOffset="108768.4">12372 3862 1311 0,'0'0'465'16,"2"-2"-429"-16,7 0 32 15,2-4-4-15,11 4-13 16,1-2 9-16,6 2 11 16,0 0-32-16,0-2-2 15,0 0-31-15,0-2 36 0,-7 0-42 16,0 2 0-1,-6-2 9-15,-1 0-1 16,-6 0-8-16,-2 4 0 0,-2 0 1 16,-3 2 4-16,-2 0-5 15,0 0-18-15,0 0-9 16,-2 2-119-16,0 10-235 16</inkml:trace>
  <inkml:trace contextRef="#ctx0" brushRef="#br0" timeOffset="110022.03">12584 3645 808 0,'-5'-6'916'0,"3"4"-747"0,-9-4-79 16,6 2 59-16,1 0-17 0,-2-4-53 0,-2 4-31 0,0-2 36 0,-3 0-57 0,-1 0-3 0,-1 2-7 0,-3 0-11 0,-1 0 4 0,-1 0-10 0,-7 2 0 0,-1 2 17 0,-3 2-17 0,-4 4 0 0,-6 0 4 0,-1 4-4 0,-2 2 3 15,-5 6-3-15,-3 4 0 0,4 0 0 16,2 3 0-16,1 1-18 0,8-1 18 16,3 1 0-1,3 1 0-15,9 1-16 0,1 2 8 16,0-2 2-16,6 0 6 16,-3 2-12-16,8 4 11 15,1 0 2-15,3 7 2 16,4-5-3-16,2 5 0 15,2-2-20-15,3-5 20 16,2-6 0-16,2-2-1 16,-2-2 2-16,2-4-3 15,-2-2-7-15,6-2 9 0,2-2-1 16,2 2 1-16,1 0 0 16,5-4 4-16,-3 4-3 15,4-6 1-15,-1 3-2 16,4-8 0-1,2-1 5-15,3 1-5 0,-1-4-10 16,8-1 10-16,3 0 1 16,0-1 12-16,1-4-13 15,1 1 0-15,0-1 6 16,-2-4-6-16,-1 0-16 16,-4-8 16-16,1 3 0 15,-2-6 7-15,3-2-7 16,1-4 0-16,-5-2 17 15,2-4-11-15,-8-2-6 16,-5-2 1-16,-6-5 5 0,-4 0 11 16,-5-4-17-16,-4 3 0 15,-7 2 28-15,-5 0-28 16,-1 4 0-16,-8 2 17 16,-1 2-5-16,-3 0 24 15,0 2-23-15,-6 2-2 16,-1 2 37-16,-6-1-42 15,0 3 8-15,-1 4-14 16,-3 2-1-16,2 6 0 16,-3 4-16-16,1 6-11 15,-6 8 20-15,-1 8-70 16,-5 10-151-16,-87 69-148 16</inkml:trace>
  <inkml:trace contextRef="#ctx0" brushRef="#br0" timeOffset="111544.56">10675 4028 1454 0,'0'-2'246'15,"0"2"-169"-15,0 2-2 0,0-2-18 0,0 2-17 0,-3 0-22 0,3 4-9 0,0 6 30 0,0 4-34 0,3 9 5 0,1 5 2 0,2 4-5 0,3 4-7 0,3 2 0 0,1 2 0 0,-3 0 3 0,2-4-3 0,-1 0 0 0,-2-1 1 16,-2-10-1-16,0 0 0 0,-3-8-1 0,0-6-6 0,-2-8-13 0,1-1 19 0,-3-1 1 0,0-6 3 0,-3-5-3 16,-1 1-24-1,0-10 12-15,-3-2 12 0,-2-7 22 16,-4-5-22-16,2-5 0 15,-3-8 5-15,-3-2-1 16,3-4-4-16,3 4 0 16,-1 1 0-16,1 8 16 15,5 6-10-15,2 4 0 16,2 4 35-16,-1 5 11 16,1 0-32-16,-1 8 1 15,3 4-12-15,-2 0 31 0,2 4-34 16,0 2-5-16,0 2-1 15,0-2 0-15,0 4-18 16,0 0 3-16,0 10 15 16,2 10 11-1,3 12-11-15,2 10 1 0,1 2 10 16,3 2-11-16,-1 1 0 16,-4-5-1-16,1-2 12 15,-3-10-16-15,0-8 5 16,0-8 0-16,-4-6 10 15,0-8-9-15,0-2-1 16,0-4 1-16,0 2 0 16,0-5 32-16,-4-8-33 15,0-5-40-15,0-8 40 0,0-2 0 16,-1 0-8-16,1-2 7 16,4 2-26-1,0 8 14-15,2 4 13 0,0 8-3 16,-2 2 3-16,0 4 0 15,-2 2-1 1,2 2-23-16,0 6-14 0,2 6 38 16,0 12-9-16,5 14 9 15,-3 4 9-15,4 0-9 16,-2-4-1-16,-2-4-52 16,-1-5-80-16,1-7-170 15,-2-5-1080-15</inkml:trace>
  <inkml:trace contextRef="#ctx0" brushRef="#br0" timeOffset="121386.83">9705 3126 668 0,'-7'2'132'0,"3"0"-63"0,-10 0 95 0,8 0 7 0,-1-2-66 0,3 0-14 0,2 0 47 0,0-4-30 0,-1 4-9 0,3-2-10 0,0 0-4 0,0 2-35 0,0-2-11 0,-3 4-11 16,3-4-14-16,0 4-14 16,3-2-7-16,0-2-17 15,-1 2 13-15,-2 0 7 16,2 0-19-16,0 0 10 16,0 0 2-16,0 0 11 15,3 0-3-15,1 0 14 0,4 2 4 16,-2-2-15-16,-1 2-7 15,-1-2 7-15,2 2 2 16,-6 0-2-16,4-2 0 16,3 2 2-1,-3 0 16-15,4-2-18 0,-3 0 0 16,-1 2 14-16,3-2-5 16,2 0 1-16,-2 2-10 15,0 2 6-15,0-2 12 16,4 2-18-16,-2-2 0 15,1 0 0-15,3 0 0 16,1 0 0-16,-1-2 0 16,1 0 1-16,-1 0 11 15,-3-2-12-15,1 2-7 0,-2 0 7 16,-2-2 15-16,-4 2 3 16,3 0 6-16,4 0-24 15,-1 0 39-15,2 0-39 16,3 0 1-16,-3-2-1 15,3 2 1-15,-1 0-1 16,1 0 0-16,-1-2 6 16,6 0 0-16,-6 0-6 15,5 0 0-15,0 2 5 16,2-4 1-16,-2 4 8 16,3-2-14-16,0 2 0 15,0-2 0-15,2 2 0 16,6-2-7-16,0 0 7 0,5-2 1 15,-1 2 17-15,0-2-18 16,0-2 0-16,-2 0 3 16,1 2-3-16,1-2-1 31,-1-2 1-15,1 4 2-16,1 0 7 0,0 0-9 0,2 2 0 15,-1 0 11-15,3 4-11 0,3-2 0 16,-3 0 3-16,7 0-2 15,0 0 24-15,0-2-13 16,-1-2 1-16,-1-2 43 16,-3 2-40-16,-2-1 1 15,3 0 8-15,1-3-8 16,3 2-2-16,2 0-15 16,2 2 0-16,-2-7 10 0,0 6-4 15,-2-4-6-15,0 0 6 16,-2 3-5-16,-3-1 3 15,-2 3-4-15,-3-3 0 16,0 3 2-16,-4 0-2 16,-2 1-5-16,3 0 5 15,1-5 1-15,3 4 5 16,-1-2-6-16,4-2 0 16,1-1-2-16,0 4 2 15,3 1-1-15,-1 1 0 16,4-1 1-16,-6 0-1 0,0 2-2 15,-4 2 3 1,0 0 3-16,-3 0-3 0,-1 0-5 16,-1 0 5-16,0 0 1 15,4 0 4-15,-4 0-5 16,3 0 0-16,-1-1 7 16,3-2-7-16,-3-1-6 15,0 2 5-15,-2 2 2 16,-7 0-6-16,3 0 5 15,0 0 0-15,-2 0-3 16,2 0 3-16,0 0 0 16,0 0 0-16,6 0 1 0,3 0 4 15,1 2-5 1,0-2 0-16,-1 3-3 0,-3-3 3 16,-3 0-5-16,4 0 5 15,0 1 0-15,1 2 1 16,1-2-1-16,2 5 0 15,1-2 0-15,-2 0 0 16,-5 0-5-16,-3 0 5 16,2 5 0-16,-2-5 6 15,-2 1-6-15,5 0 0 16,-3 0 2-16,2 2-2 16,-2-4-7-16,6 1 7 15,-4-1 0-15,3 2 3 16,1 1-3-16,1-2 0 15,5 0 4-15,-1 3-4 16,2-1-9-16,1-1 9 16,1 2 0-16,2-3 9 0,-2-1-9 15,3 1 0-15,-1 3 0 16,-2-3 0-16,3 2-5 16,-2-2 5-16,2 4 0 15,2-2 4-15,2 0-4 16,5 0 0-16,-2 2 3 15,2-4-3-15,3 0-1 16,-7-2 0-16,-2 0 1 16,-5 0 8-16,-5-2-8 15,-2 0 0-15,-7 0 6 16,-1 0-6-16,-6 2-2 16,-3-2-4-16,2 0 12 15,-6 0-3-15,2 0-3 0,1 0 0 16,1 0 3-1,-4 0-3-15,4 0 0 16,-5 0 6-16,-3 4-6 16,5-4 22-16,0 0-22 0,2-4 6 15,1 4 8-15,2 0-14 16,-2 0-7-16,0 0 7 16,2 4 0-16,-3-4 5 15,2 0-5-15,1 2 0 16,4 0 3-16,2 0-3 15,0-2-1-15,-2 2 0 16,2-2 2-16,0 2 8 0,-2-2-9 16,3-2 0-16,-1 2 1 15,0-2-1-15,-6 0-2 16,-1 2 2-16,-4-2 0 16,0 0 1-16,-4 2-1 15,-5 0 0-15,2 0 3 16,-3 0-3-16,-4 0-3 15,-4 0-3-15,2 0 12 16,-1 0 0-16,-1 0-6 16,2 0 0-16,-2 0 7 15,6 0-7-15,-2-4 0 16,1 4-1-16,-1 0 3 16,2 0 8-16,-4 0-10 0,0 4 0 15,1-4 3-15,-3 0-3 16,-2 0 0-16,2 0 21 15,-2 0 3-15,0 0 24 16,0 0-38 0,0 0-10-16,0 0 39 0,0-4-24 15,0 4-9-15,-2 4 10 16,2-4-16-16,-2 0 47 16,2-4-31-16,2 4-15 15,-2 0 41 1,0 0-30-16,0 0 0 0,0 0 0 15,0 0-3-15,0 0 17 16,0 0-26-16,0 0 1 16,0 0 20-16,0 0-20 0,0 0 8 15,0 0 2-15,0 0-2 16,0 0 25-16,0 0-25 16,0 0-7-16,0 0 26 15,0 0-16-15,-11 4-3 16,11-8 0-16,0 8-1 15,0-4 27-15,-2 0-35 16,0 0 0-16,2-4 16 16,0 4-4-16,0 4-11 15,0-4-1-15,0 0 8 16,0 0 4-16,0-4-12 0,0 4 0 16,0 0 6-1,0 0-6-15,0 0-2 16,0 0-4-16,0 0 12 15,0 0 2-15,0 0-8 0,0 0 0 16,0 0 0-16,0 0 0 16,0 0 0-16,0 0 0 15,0 0 6-15,0 0 13 16,0 0-19-16,0 0 1 16,0 0 3-16,0 0-4 15,0 0 1-15,0 0-2 16,0 0 2-16,0 0 8 15,0 0-9-15,0 0-9 16,0 0 9-16,0 0 0 16,0 0-9-16,0 0-4 15,0 0-116-15,-25-2-254 0,-73-36-1635 16</inkml:trace>
  <inkml:trace contextRef="#ctx0" brushRef="#br0" timeOffset="124592.83">21542 2641 1265 0,'-2'0'173'0,"2"0"-112"0,-2 4 43 0,2-8 35 16,0 8-2-16,-2-4-79 0,2 0-20 0,0 1 29 0,0-1-26 0,0 0 1 0,0 0-11 0,0 0-16 0,-2 3 17 0,2 3-32 0,2 12 0 0,-2 6 82 0,2 12-66 0,0 4-4 0,0 0-12 0,6-2 11 0,-6-2 4 15,2-2-15-15,0-6 0 16,1-6 9-16,-1-1-9 16,-2-6 0-16,1-5 0 0,-3-6 9 15,0 3 0-15,0-7-9 16,0 0 0-16,0 0 23 15,0 0-11-15,-3 0 7 16,3-3 26 0,3 3-21-16,-6-9 69 0,1-5-83 15,-2-8-9-15,-3-9 20 16,1 1-21-16,-4-4-6 16,4 0 6-16,-1 2 0 15,1 2-11-15,-1 0 11 16,2 6 0-16,1 6 0 15,-3 4 0-15,5 6-5 16,0 6 3-16,0-4 2 0,0 4-10 16,-1 2 10-16,3 0-5 15,0 0-10-15,0 0 15 16,0 0-22-16,0 6 2 16,0 4-4-16,3 14 18 15,1 8 6-15,0 6-9 16,7 2 9-16,-1-10 0 15,-4 0-4-15,-2-4-37 16,-4-2-176-16,-31 19-160 16</inkml:trace>
  <inkml:trace contextRef="#ctx0" brushRef="#br0" timeOffset="127925.66">10160 2787 1111 0,'0'0'371'0,"2"-4"-281"0,-2 4-15 0,0 0-38 0,2 0 8 0,-2 0 45 0,0 0-10 15,2-2-5-15,-2 2-32 0,0-2-20 0,2 4 27 0,0-2-50 0,3 0-1 0,4 0-1 0,9 0 4 0,2 6 4 0,11-4-6 0,7 2 0 0,5 2 10 0,3 0-9 0,6 0-1 16,0 0 1-16,9 0 7 0,-3-2-5 0,6-2-3 0,1-2 0 0,2-2 7 0,0 0-7 0,-3-2-7 15,3 0 7-15,4 0 1 0,1-4 3 16,6 4-4-16,-2 0 0 16,1 0 5-16,0 0-5 15,-9-4-2-15,-5 2 2 16,-5 4 0-16,-4-2 0 16,-4 2 0-16,-3 2 0 0,2 0-6 15,-2 4 6-15,7-2-5 16,-1-2 5-16,0 2 2 15,5-4 8-15,0 2-10 16,-4-2 0 0,-3 0 3-16,-2 0-3 0,3 0-2 15,-8 0 2-15,2 2 1 16,-1 0 5-16,-3 0-6 16,1 2 0-16,-1-2 13 15,0-2-13-15,3-2 0 16,-3 0 29-16,8 0 12 15,-4-2-1-15,5 0-40 0,3 0 0 16,-1 4 6-16,5 0-6 16,2 2-1-16,5 0 0 15,0 4 2-15,0 2 1 16,-1-4-2-16,-1 0 0 16,1 0 0-16,-6-4 0 15,7 2-5-15,-5-2 5 16,9 0 0-16,0-2 6 15,3 2-6-15,3 0 0 16,-2 0 2-16,-5 0-2 16,-2 2-6-16,-8 0 5 0,-3 2 2 15,1 0 6 1,0 0-7-16,2 4 0 16,9-10 1-16,2 4-1 15,3 0 0-15,-1-2 1 0,0 0 0 16,-9 2 5-16,0 0-6 15,-8 2 0-15,0 0 3 16,-6 2-3-16,4-2 0 16,-1-2 0-16,5 0 0 15,7 0 25-15,5 0-25 16,6 0 2-16,2 0 13 16,-5 0-15-16,2 0-5 15,-3 0 5-15,-6 2 0 16,3 0 6-16,-3 0-6 15,5 2 0-15,0-2 1 0,-1-2-1 16,1 0-1-16,-3 0 1 16,3 0 0-16,-2 0 5 15,-2 0-5-15,0 0 0 16,-7 0-3-16,-1 2 3 16,1-2-1-16,-2 2 0 15,0-2 2-15,4 0 3 16,-2 0-4-16,2 2 0 15,-2-2-1-15,-3 4 1 16,3-2-5-16,-6 2 4 16,-1 0 2-16,0 0 3 15,3 0-4-15,-3-2 0 16,0-2-1-16,-2 0 1 16,3 0-2-16,1 0 1 15,-2-2 1-15,-1 2 5 0,0-2-5 16,-3 2 0-1,-2 0 0-15,0 2 0 0,-5-2-6 16,1 2 6-16,5-2 0 16,2 0 9-16,-1 4-9 15,0-4 0-15,-2 2-4 16,-3 0 4-16,-2 0-2 16,0 2 2-16,-2 0 0 15,0 2 5 1,0 0-5-16,8-2 0 0,0 0 0 15,-2-2 0-15,0 0 0 16,1 2-8-16,-3-2 16 0,3 2-8 16,-3 0 0-16,0-2 0 15,3 2-3 1,-1-2 3-16,-3 2-1 0,-1 2 0 16,-5-2 2-16,-4-2-3 15,1 0 2-15,1 0 0 16,2 0 5-1,1 0-5-15,-4 0-6 0,4 0 4 16,-3 4 4-16,-2-2-2 16,-2 0 0-16,-2 2 0 15,2 0-2-15,-7 2 2 0,0-1-1 16,1-4 1 0,-2-1 0-16,2 0 1 0,1 5-1 15,-3-6 0-15,-2 2 5 16,2 1-5-16,1-3-8 15,0 1 8-15,5 2 0 16,0-1 8-16,-3-2-8 16,3-1 0-16,-2 0 2 15,1 0-2-15,1 0-9 16,-3 0 7-16,3 0 4 16,2-1 7-16,-4 1-9 15,4-3 0 1,2 3-3-16,-2-1 3 0,4 1-1 15,1 0 0-15,-3-3 2 16,-2 1 5-16,0 1-6 0,-3 1 0 16,-4-3 1-1,3 3-1-15,-4-1-2 16,2-2-4-16,0 2 12 0,2-4-7 16,-3 3 1-1,5 0 0-15,-1 0 4 0,1-1-4 16,4 3-6-16,0-3 6 15,-2 3 0-15,4 0 3 16,4 0-3-16,-2 0 0 16,1-1 1-16,-1 1-1 15,-1 0 0-15,1-3-6 16,1 1 12-16,-5 2-6 16,-6-2 0-16,-3 2 0 0,-5-4 1 15,0 4-1-15,-9-2 0 16,-4 2 2-16,4 0 4 15,-4 0 24 1,3 0-30-16,1-1 0 0,0 1 0 16,-4 0 0-16,3 0-5 15,-1 0 4-15,3 0 2 16,0 0 7-16,-4 1-8 16,-1-1-5-16,0 0 5 15,3 0 0-15,2 0 1 16,0 0-2-16,-3 0 3 15,-1 0 1-15,-1 0-3 0,3 0 0 16,-2 0-1 0,-3 0 1-16,0 0 0 0,-2 2-6 15,0-2 12-15,0 0-1 16,0 0-5-16,0 0-5 16,0 0 5-1,-2 0 1-15,2 0 0 0,0 0 12 16,-2 0 1-1,2 0 64-15,-2 0-39 0,-1 0-6 16,1 0 13-16,-1 0-22 16,1 0-4-16,2 0-20 15,-2 0 16-15,2 0-13 16,-2 0-3-16,-5 0 0 16,-6 4-9-16,-7-2 9 15,-11 3-127-15,-67 0-363 0</inkml:trace>
  <inkml:trace contextRef="#ctx0" brushRef="#br0" timeOffset="136034.22">17214 8851 479 0,'-3'8'356'0,"-1"-2"-233"0,-2 12-117 0,-4-2-6 0,-3 2-36 0,-1-4 13 0,1-4 23 0,-5-2 0 0,3-2 2 0,-1-2 43 16,-1-2 33-16,3-2-24 0,3 0-51 0,-2-2-3 0,-16-4-711 0</inkml:trace>
  <inkml:trace contextRef="#ctx0" brushRef="#br0" timeOffset="137024.37">17006 8941 1113 0,'0'2'102'0,"-2"-2"-102"16,-2 4-15-16,-3 2-17 0,3-2 32 16,-1 0 17-16,2 0 26 15,3-4 47-15,0 0 51 16,-2 0-88-16,2 0 10 16,0 0-2-16,-2 0-8 15,2 0-22-15,0 0-11 16,0 0-20-16,0 0-1 15,2 0-40-15,0 2 35 16,1 0-9-16,4 2 6 16,2 2 8-16,-1-4-10 15,2 0 1-15,-1 0 9 0,-5-2 1 16,-2 0-2 0,-2 3 2-16,-2-3-9 0,-5 4 9 15,-9-1 2-15,-3 8-2 16,-8-4-3-16,4 1 3 15,1-1 1-15,11-6-1 16,3 2 0-16,0-3 9 16,4 0-3-16,2 0-6 15,4 0-1-15,2 0-77 16,-1-3-30-16,4 2-80 16,1-2 128-16,-1-1 44 15,5 0-8-15,0 0 23 16,-3 2 2-16,-1-2 0 15,-4 3 68-15,-2 1-12 0,0 0-27 16,0 0 3 0,-2 4-33-16,2-1-11 15,5 1-49-15,9 12-129 0</inkml:trace>
  <inkml:trace contextRef="#ctx0" brushRef="#br0" timeOffset="137386.03">17078 9015 271 0,'0'0'1399'15,"-3"0"-1164"-15,1-2-119 0,2 2-38 0,0 0-30 0,0 0-48 0,2-2-37 0,-2 2-11 0,5-1-174 0,10 1-813 0</inkml:trace>
  <inkml:trace contextRef="#ctx0" brushRef="#br0" timeOffset="137999.57">17149 9132 1613 0,'-2'-2'303'0,"2"2"-72"0,-2 0-153 0,2 0-57 0,0 0 8 0,0 0-8 0,2 0 31 0,-2 0-35 0,0 2-8 0,2-2 52 15,-2 0-61-15,0 0 0 0,-2-2 24 0,2 2-3 0,0 0 22 0,0 0-19 0,0 0-16 0,0 0 71 0,0 0-65 0,0 0-4 0,0 0 23 0,0 0-21 0,0 0 50 0,0 0-46 0,0 0-14 0,0 0 46 0,0 0-36 0,0 0-11 0,0 0 23 0,0 0-22 0,0 0 26 16,0 0-28-16,0 0 0 16,0 0 17-16,0 0-17 15,0 0-3-15,0 0-3 16,0 0 12-16,0 0 1 16,0 0-7-16,0 0 0 15,0 0 6-15,0 0-6 16,0 0 0-16,0 0-6 15,0 0 14-15,0 0 10 16,0 0-18-16,0 0 0 16,0 0 7-16,0 0-7 15,0 0-6-15,0 0 6 0,0 0 0 16,0 0 11-16,0 0-11 16,0 0 0-16,0 0 1 15,0 0-1-15,0 0-16 16,0 0 16-16,0 0 1 15,0 0 13-15,0 0-14 16,0 0 0-16,0 0 3 16,0 0-3-16,0 0 0 15,0 0-1-15,0 0 8 16,0 0-3-16,0 0-4 16,0 0 0-16,0 0 3 15,0 0-3-15,0 0-5 16,0 0-1-16,0 0 12 15,0 0-4-15,0 0-2 16,0 0 0-16,0 0-2 0,0 0 2 16,0 0-8-16,0 0 7 15,0 0 2-15,0 0-8 16,0 0 7-16,0 0 0 16,0 0-3-16,0 0 3 15,0 0-36-15,0 0 3 16,0 0-87-16,0 0 0 15,0 0-102-15,0 0-108 16,0 0 55-16,9 28-67 16</inkml:trace>
  <inkml:trace contextRef="#ctx0" brushRef="#br0" timeOffset="140860.07">21556 9446 1011 0,'0'0'450'0,"0"-2"-315"0,-2 2-37 0,2 0 28 0,2 0-12 0,-2 0-32 0,0 0 46 0,0 0-43 0,2 0-41 0,-2 0-44 16,-2 0 16-16,2 0-16 0,9 0 0 0,-3 0 0 0,2 0 6 0,2 0 0 0,1-1-6 0,3 1 0 0,-1-3 1 0,1 2 8 0,-3 1-9 0,0-3-7 0,-4 3 7 0,2-1-15 0,-7 1 0 0,-2 0-13 0,-2 0-19 15,-3 1 46-15,-9 2-62 0,-1 1 37 0,-7 3 26 0,-3 1 12 0,1-1 14 0,6-4-26 0,4 0 1 0,8-2 38 0,6-1-33 0,2 0-5 0,0 0 4 0,6-1-5 0,-2-2-9 16,0 3-9-16,8-1 18 0,1 1 25 0,2-2-25 16,-7 2 0-16,1-2 0 15,-1 2 12-15,-8-2 17 0,0 2-29 16,-2 0 0-16,-2 2 82 16,0-2-68-16,-1 0 16 15,0 0 24-15,-1 0-38 16,0 0 38-16,-1 0-45 15,1 0-1-15,4 0 49 16,0 0-42-16,2 0-15 16,0 0 2-16,1-2 10 15,-1 2-18-15,0-3 6 16,0 3-2-16,2-1-11 16,-1-2 13-16,-3 3 0 15,5-4 9-15,-1 3-8 16,1 1 1-16,-3-3-2 15,0 3 0-15,-4 0-11 0,0 3 11 16,-1-3-10-16,1 1 9 16,0-1 1-16,0 4-3 15,-3-4 3-15,-2 0 0 16,1 3 3-16,1-2-3 16,1-1-7-16,4 3 7 15,0-3-1-15,2 0-7 16,0-3-73-16,0 3-85 15,1-1-61-15,-3-17-1040 16</inkml:trace>
  <inkml:trace contextRef="#ctx0" brushRef="#br0" timeOffset="142730.41">12399 9463 1073 0,'-2'-2'234'0,"-1"2"-125"0,1-3 8 16,-1 2 0-16,3 1-7 0,-2 0 13 0,0 0-51 0,2-3-47 0,-2 3 49 15,0 0-31-15,2 0 16 0,0 0 22 0,-2-4-41 0,4 4 38 0,-4 4-47 0,2-4-30 16,2 0 37-16,-2 0-31 0,2 0 7 0,-2-4-10 0,2 4 7 16,0 0-22-16,0-1 11 0,1-2-16 0,2 1 16 0,1 2 0 0,1-4 12 0,2 3-3 0,2-3 0 15,-4 1 12-15,-3 3-21 0,-4 0-41 0,-6 3 13 0,-6 1-74 0,-14 6 18 0,-11 6-35 0,-9 4 49 16,-5 0 64-16,4-6 6 0,9 0 0 0,14-8 10 0,8-2-8 15,14-4-2-15,6-2 0 0,10 0-29 0,8-6 29 16,11-4 0-16,10-2 0 0,1-2 10 0,1-2 8 0,-3 5-1 0,-9-2 8 0,-1 4 4 0,-8 1 58 0,-6 5-51 16,-11 1-14-16,-5 4 35 0,-4 0-18 0,-2 1-18 0,-6 2 54 0,-1-2-69 0,-5 3 33 15,-5 5-39-15,-2-5 0 16,5 1 6-16,7-1-6 16,5 1 6-1,1-5-13-15,5 1 10 16,0-1-24-16,2 0 21 0,1-1-42 15,-1 1 34-15,0 0 5 0,-2 0-9 16,0 0 11 0,0 0 1-16,2 0 3 0,-2 0-3 15,0 0 0-15,0-3 12 16,-2 3-6-16,2 0-5 16,0 0-2-16,0 0 7 15,0 0-21-15,0 0 15 16,0 0-45-16,0 0 43 15,0 0-28-15,0 0-55 16,0 0-38-16,0 0-5 16,0 0 79-16,0 0-50 15,0 0 15-15,0 0 16 0,0 0 52 16,0 0 16 0,-9 15 0-16,7-15 1 15,0 0 48-15,0 0-28 16,2 0-8-16,-3 2 13 15,0-2-26-15,-3 2-44 0,2 0-66 16,-5 3-376-16</inkml:trace>
  <inkml:trace contextRef="#ctx0" brushRef="#br0" timeOffset="147328.31">21941 9106 1041 0,'-2'0'308'0,"4"0"-190"16,-2 0-11-16,0 2-50 0,0-2 18 0,0-2 3 0,0 4-45 0,0-2 21 0,3 0-8 0,-6 0-31 0,3-2 26 0,0 2-31 0,0 0-8 0,0 0 38 16,0 0-40-16,0 0 1 0,12 12 9 0,-6-4 7 0,5-1 22 0,1 0-39 0,-1 1 0 0,3-2 30 0,3 0-20 0,-1-2 8 0,-1 0 12 0,-1 0-30 0,-3 0 27 0,2-2-27 0,1 2 0 0,-1-2 10 15,3 0-10-15,1-2-5 16,1 0 5-16,5-2 10 16,-4 0 19-16,4 0-29 15,-5-2 0-15,3 0 21 16,-4 0-21-16,0-2 0 15,1 2-6-15,-3 2 15 16,5-3-11-16,-3 2 2 16,-2-1 0-16,-1-2 11 15,-1 1-11-15,-3 2 0 16,0-1 3-16,-4-4 9 0,1 1-3 16,-1 0-9-16,2-4 0 15,-2 4 20 1,1-1-20-16,-3-1-6 0,-2 5-5 15,0 0 22-15,1 3-14 16,-1-3 3-16,-2 1 0 16,2-4 1-16,1 3-1 15,1-5-7-15,1 1-5 16,-1-2 12-16,-2 2 10 16,0-4-10-16,-2 2 6 15,5 2-24-15,-5-4 18 16,0 0-14-16,0 0 13 15,-5-2-4-15,1 2-12 16,0-4 17-16,-1 2-16 16,-2 0 5-16,-2-2 2 15,1 2-12 1,-6-2 20-16,3 4 2 0,2-4 14 16,1 6-15-16,-6-2-26 15,3 0 19-15,-3-2-17 16,1 0-9-16,-1 1 1 15,3 4-14-15,-4 0 19 0,1 1 0 16,4 1 27-16,-2 0-2 16,1 1 2-16,0 1-6 15,2-2-3-15,2 3 18 16,-4-2 10-16,5 1-19 0,-4-4 0 16,4 0 3-16,-3 0 3 15,-3 0-5-15,2 0-1 16,-1-3-6-1,-3 6 5-15,1 0 1 0,-3 0 0 16,3-2-12-16,-1 4 12 16,3 2-10-16,0 0 9 15,-2 0 2-15,0 2 3 16,-4 2-4-16,2 2-16 16,1 0 16-16,-1 2 0 15,1 0 0-15,1-2 0 16,5-2 0-16,-2 2 11 15,-1-2-11-15,1 4 0 16,-2-2-7-16,1 0 7 16,-2 0 0-16,4 2-1 15,0 0 13-15,-2 0-9 16,-1 0-3-16,2 0 0 16,1 1 3-16,2-3-3 15,-2 1-1-15,2 1 1 0,1 5-1 16,-4-1-14-16,2 2 15 15,-3-1-8-15,1 3 8 16,4-1 2-16,-1 3-2 16,3-6 0-16,0 2 9 15,2-2-12-15,-1 0 3 16,3 2 0-16,-2 2 8 16,2-2-8-16,0 2-1 15,0-4 0-15,2 4 2 16,-2-2 7-16,0 4-8 15,3-2 0-15,-3-2 12 16,2-4-11-16,0 2 0 0,2 0-1 16,3 2 7-16,-3-4 20 15,3 6-27-15,0-6 2 16,2 4 8-16,-5-3 6 16,0-2-15-16,1 5-2 15,0-3 10-15,1 3-5 16,-1-5-4-16,-1 1-10 15,2 2 10-15,2-3 0 16,-2 1 6-16,1-1-6 16,-1 0 8-16,1-1-1 0,2-1-7 15,-4 4 0-15,-1-5 5 16,0 1-5-16,1 2-1 16,-1-1 0-16,3-1 2 15,-2 0 25-15,5-1-26 16,-3 0 0-16,0 1 1 15,-2-2 7-15,-1-1-8 16,2 0 2-16,-1 0 13 16,4 0 6-16,-2 0-21 15,-5 0 0-15,4 0 7 16,3 0 1-16,-1-2-1 16,5 4 8-16,-3-8-3 15,0 8 39-15,-1-4-51 16,1 0-6-16,0 2 6 0,-4 0 6 15,1-2-6-15,-1 2 0 16,-1-2 2-16,2 2 11 16,-5-2-13-16,0 2 0 15,1-2 3-15,-3 0 14 16,2 0-16-16,-2-2-1 16,2 2 9-16,0 0 8 15,-2 2-17-15,4-2 0 16,-4 0 6-16,3 0-5 15,-3 0-1-15,0 0 0 16,0 0 9-16,0 0 12 16,2 0-21-16,-2 0 0 0,2 0 27 15,-2 0-21-15,2 0 2 16,3 0-8 0,-3 0 6-16,5 0 4 0,-3 0-10 15,-2 0 0-15,3 0 6 16,-3 0-5-16,2-2-1 15,-1 2 0-15,-1 0 0 16,-2 0 19-16,3 0-19 16,-6 0 0-16,3 0 0 15,3 0 0-15,-3 0 0 16,0 0-1-16,-3 0 1 0,3 0 35 16,0 0-35-1,3 0 1-15,-3 0 6 16,-3 0 14-16,3 0-12 0,0 0-7 15,0 0 11-15,0 0 5 16,0 0-18-16,0 0 0 16,0 0 9-16,0 0-9 15,0 0 0-15,0 0 0 16,0 0 0-16,0 0 9 16,0 0-9-16,0 0-3 15,0 0 3-15,0 0 0 16,0 0 1-16,0 0-1 15,0 0 6-15,0 0 0 0,0 0-6 16,0 0-2 0,0 0-5-16,0 0 7 0,0 0 0 15,0 0 0-15,0 0 10 16,0 0-17-16,0 0 7 16,0 0-11-1,0 0-10-15,0 0-57 0,0 0-88 16,0 0-88-16,-29-8-253 15</inkml:trace>
  <inkml:trace contextRef="#ctx0" brushRef="#br0" timeOffset="153281.76">8711 3735 1356 0,'-2'-1'272'0,"0"1"-154"0,0-3-16 0,-2-1-10 0,-2 2-40 16,4 1 37-16,0-2 74 0,0 2-56 0,0 1-2 0,2-3-9 0,0 2-39 0,2 1 31 0,-2 0-50 0,0 0-20 0,0 0 27 0,-2 0-30 0,0 0-8 0,4 1-7 0,-2-1 2 15,0 3-17-15,0 2 3 16,2 5-3-16,4 11 9 16,4 5 6-16,1 6 0 15,2-2-6-15,-6-4 13 0,2-2-1 16,-5-6-6-1,-2-6 0-15,-2 0 1 0,0-6-1 16,0 2-4-16,0-2 2 16,0-4 4-16,0 0 18 15,0-2-20 1,0 0 0-16,0-2 19 0,0 0-5 16,0 0-1-16,-2-8-13 15,-2-2 26-15,-5-6-38 16,-1-8 12-16,0 0-34 15,1-6 33-15,5 0-36 16,4-2 0-16,2 0 13 16,7 3-17-16,3 5 40 0,5 2-31 15,-2 4-14-15,5 4 32 16,-4 4-17 0,-1 2-7-16,-4 10 19 0,-1 2-34 15,-4 8 53-15,1 2-32 16,-1 6-5-16,-6 6 36 15,-9 4 0-15,1 4-23 16,-4-6 3-16,-1-3 7 16,-5-11 2-16,7 2 12 15,0-6-7-15,-1-4-5 16,6 2 13-16,4-6-1 16,2 2 0-16,2-2-39 15,2 0 39-15,6 2-56 16,1 0 56-16,6 0 5 0,6 2 9 15,-3-1-14 1,5 2 0-16,-4 3 0 0,2-2 27 16,-3 0-27-16,0 4 0 15,-2 0-12-15,2-2-59 16,-5 0-170-16,25-6-349 16</inkml:trace>
  <inkml:trace contextRef="#ctx0" brushRef="#br0" timeOffset="153626.31">9137 3735 1570 0,'-7'7'231'0,"0"-1"-176"0,-6 10-4 0,-1 0 39 0,4 4-27 0,3 0-19 0,3-2-5 0,6-4-23 0,0 0 26 0,5-6-37 0,3 0-4 0,6-4 27 0,-3-4 0 0,8-4-5 0,-6-2 10 0,3-4-24 0,0-4 42 0,-7 0-45 0,-4-4 7 0,-3 2 16 15,-6 1-22-15,-7 4-7 0,-2 0-7 0,-5 4-49 16,1 3 4-16,1 4-97 16,-1 1-64-16,-7 9-258 0</inkml:trace>
  <inkml:trace contextRef="#ctx0" brushRef="#br0" timeOffset="154146.1">9375 3681 1596 0,'0'0'277'0,"0"4"-223"0,0 4-34 15,0 1 58-15,2 1-20 0,-2-1-10 16,5 0 9-1,0 0-16-15,1 0 22 0,3-5-50 16,0 0-13-16,0-3 18 16,0-1-10-16,7 0-8 15,-3 0 0-15,3-1 14 16,1-3-4-16,-1-2-10 16,1-6 0-16,-1 2 9 15,-1-5-7-15,1 5-1 16,-7 4-1-16,-2-2 10 15,-5 7-5-15,-2 1-5 16,2 0-12-16,-2 0 12 16,0 0 0-16,0-3-5 15,5 3 4-15,-3-4 2 0,5 0 30 16,1 0-31-16,1-6 0 16,1 2 15-1,-2-6 8-15,-1 0 20 0,-7-2 23 16,0-2-39-1,-5 6 41-15,-1-6-58 0,-5 2-10 16,2 6-9-16,-2 2-30 16,2 2-57-16,2 8-103 15,2 8-179-15,-1 22-1084 16</inkml:trace>
  <inkml:trace contextRef="#ctx0" brushRef="#br0" timeOffset="155767.51">23669 3611 1053 0,'-3'-2'290'0,"3"-2"-184"0,-7 0 53 0,7 0 26 0,-2-2-56 0,2 6 15 0,0 0-17 0,0 0-47 15,0 2-29-15,0-2-38 0,0 4-13 0,2 4-1 0,2 6 1 0,4 10 27 0,-2 6-26 0,5 3-1 0,-2 3 0 0,5-3 7 0,-6-4-7 0,-1-3 0 0,-2-8 0 16,-1-4-19-16,-4-8 17 0,0-2-43 0,-2-4 18 0,0-2-12 0,-5-2 38 0,-4-2-32 0,-5-10 15 0,1-8 1 0,2-7 7 0,-1-9-25 0,5-3 26 16,7-6 8-16,2-3-8 15,9 2 0-15,7 4 9 16,1 10 3-16,3 10-2 16,-5 10-1-16,-1 4 0 0,-1 7 9 15,-6 10-11-15,0 5 2 16,-2 6 0-16,-1 8 8 15,-6 10-8-15,-3 0-15 16,-6-2 14-16,-4 0 2 16,1-8 15-16,1-10-16 15,-1 0 7-15,5-8-5 16,5-2-2-16,4-4-6 16,0 0 6-16,4 0-33 15,3 0 33-15,7 6 5 16,1-2-4-16,5 3 44 0,0 1-36 15,-2 2-8 1,2-1 5-16,-3 1-5 0,4-2 16 16,-3-2-17-16,1 2-24 15,0-5-61 1,-2-3-184-16,22-12-847 0</inkml:trace>
  <inkml:trace contextRef="#ctx0" brushRef="#br0" timeOffset="156280.87">24107 3567 1155 0,'0'0'553'0,"0"0"-492"0,0 0 14 0,0 0 27 0,-2 2-24 0,2 2-34 0,-2 0-37 0,-3 6 49 0,0 4-2 0,-1 4-36 0,0-2 22 0,1-2-26 0,1-6 2 0,4-2-7 0,-2 0 2 0,-1 0 8 16,3 0-19-16,0 4 1 0,0-3-3 0,3-2 2 0,3-1 0 0,-1-2-1 0,1 1 2 0,-2-6 2 0,3 1 5 16,0 1-7-16,0-6 22 0,1-1-22 15,1-3 1-15,-2 0-1 16,-2 1 10-16,-3 0 19 16,-4 4-30-16,0-2 1 15,-3 2-4 1,-4 0 3-16,7 2-17 0,-3-2 11 15,3 2 12-15,0 2-9 16,0 2 3-16,2-2-30 16,-2 2 30-16,-1 0 0 15,1 0-20-15,-5 0-52 16,-4 2-117-16,0 2-81 0,-11-6-1226 16</inkml:trace>
  <inkml:trace contextRef="#ctx0" brushRef="#br0" timeOffset="157144.57">24357 3517 1188 0,'0'0'312'0,"-2"0"-154"0,2-2 1 0,0 2-17 0,0 2-13 0,-2-2-67 0,2 2-35 0,2 0-23 0,-4-2 14 0,4 6-6 0,0-2-12 0,0 2 0 0,0 0 12 0,0 2-4 0,3-2 1 0,-3-2-9 0,2 0 16 15,-1 0-4-15,4 2-12 16,-5-2 0-16,4 2 5 16,-1-2-5-16,1 0 0 15,-4 0-11-15,4-2 22 16,-4-2-10-16,-2 0 0 0,0 0-1 15,0 0 24 1,0 0-12-16,2 0-12 16,0-6 12-16,9-2-4 0,-3-4 23 15,9-4-31-15,-1 0 0 16,-3 0 9 0,-7 2-3-16,1 0-5 0,-2 8-1 15,-5 2 6-15,0 4-26 16,-3 2 20-16,-2 6-30 15,3 10 30-15,0 6 0 16,2 6-2-16,4-2-4 16,4-6 6-16,5-10-12 15,2 0 12-15,1-10-15 16,9-4 14-16,2-8 2 16,-4-8 10-16,6 0-11 15,-4-6 9-15,0-4 14 16,-5 2-23-16,-5 0 0 0,-6-2 3 15,-7 2 11 1,-4 4-9-16,-5 1-5 0,-1 10-21 16,-6 3 3-16,1 5-20 15,0 7-67-15,-5 7-6 16,5 0-46-16,-22 30-202 16</inkml:trace>
  <inkml:trace contextRef="#ctx0" brushRef="#br0" timeOffset="163100.91">18951 15280 873 0,'-2'0'149'0,"0"0"-53"0,-3 4-54 15,1 2-18-15,0 2-24 0,0 10 2 0,-8 8-2 0,1 10-5 0,-9 10-74 0,-12 12-142 0,-74 101-425 0</inkml:trace>
  <inkml:trace contextRef="#ctx0" brushRef="#br0" timeOffset="165691.84">16939 15352 1113 0,'-2'4'289'0,"2"-8"-170"15,-2 4-29-15,2 0 1 16,0-2-44-16,0 2-4 16,2 0 52-16,0-2-35 15,-2 2-15-15,3 0 15 16,-3-2-2-16,4-2 8 16,0 0-48-16,8-8-17 15,5 2 59-15,4 0-44 16,6 2 8-16,-3 2 6 0,3 2-28 15,-3 4 19 1,-4 2-21-16,-2 6 1 16,-2 0 12-16,-10 10-13 0,-2-4-5 15,-4 4-1-15,-6 0 12 16,-5 8 8-16,-7-4-14 16,-2 4-17-16,-4 2 11 15,3-6-20-15,4-4-17 16,5 0-1-16,6-8-58 15,8 7 41-15,4-12-4 16,8 8-4-16,8-9 5 16,1 0 31-16,1 2 19 0,3-2 14 15,-4 1 0 1,-2 0 21-16,-5 3-21 0,-1 0 1 16,-1 2 38-1,-7-2-15-15,-5 10-11 0,-6 0 8 16,-7 0 0-1,-10 0 23-15,1 0-22 0,-7 0-11 16,-2 0 22-16,5-6-26 16,-5 2 2-16,7-4-4 15,-1 2 2-15,8-8 7 16,-1-2-14-16,8 2 0 16,1-4-10-16,0 0 10 15,2 0-39-15,1 0-32 0,-3-4-55 16,1-6-121-1</inkml:trace>
  <inkml:trace contextRef="#ctx0" brushRef="#br0" timeOffset="166400.57">17445 15418 1179 0,'-4'0'269'0,"-1"0"-173"0,-3 0 12 0,1 4-2 0,0-2-49 0,-2 4-7 0,3 0-4 15,-1-2-38-15,5-4 28 0,0 2-24 0,2 2-11 0,-2 0 25 0,2 4-25 0,-4 0 0 0,2 6 1 0,-2-6 11 0,0 8-7 0,2-4-6 0,-3 2 2 0,1-4 5 0,2-3-7 0,0 3 0 16,2-10-1-16,2 4 1 0,0-3-6 0,2 3 6 0,1 0 0 0,1 5 3 0,4-5-3 0,-2 0 0 0,5 2 0 0,1-6 7 16,-1 5 8-16,1-1-15 15,-1 5 1-15,0 0 0 16,1 4-1-16,-3 1 0 16,-3-2 0-16,0 6 1 15,-6-8 17-15,0 2-17 16,-4-6 6-16,0 2 23 0,-3-2 15 15,-2-2-18 1,-2 4-20-16,-2-4 10 0,-2 4-16 16,2-2-1-16,0-6-33 15,-1 0-33-15,6 0-33 16,-1-6-88-16,-7-24-363 16</inkml:trace>
  <inkml:trace contextRef="#ctx0" brushRef="#br0" timeOffset="166842">17488 15378 1353 0,'0'0'259'0,"2"0"-35"0,-2-4-98 0,2 4-24 0,0 0 6 0,3-4-51 0,1 2-11 15,10-2 23-15,7-4-18 0,6 2 32 0,0-2-55 0,6-4 13 0,1-2 2 0,4-4-20 0,5 0-10 0,-1-8-5 0,0 4 10 0,-3 2-32 0,-8 3 14 0,-8 4-96 16,-8 4-12-16,-5 5-27 0,-10 0-61 0,-2 8-23 0,-23 21-250 0</inkml:trace>
  <inkml:trace contextRef="#ctx0" brushRef="#br0" timeOffset="168120.96">17062 16186 1395 0,'0'0'244'0,"0"0"-76"15,0 0-55-15,0 0-29 16,0 0-20-16,0 0-35 15,0 0 35-15,2 0-25 0,-2 4-27 16,0-2 39-16,2 0 14 16,0 0-25-16,1 2 13 15,-1-4-19-15,0 0 59 16,1 0-48-16,1 0-13 16,5 0 11-16,2 0-13 15,3 0-18-15,3 0-12 16,6 0 14-16,1 0 2 15,3 0-16-15,4-6 0 16,3-2 0-16,-3 0 6 16,4-2-5-16,1-6 4 15,1 0 4-15,0 4 18 16,1-6-27-16,-3 0 0 16,-2 0 4-16,3 4-4 0,-3 2 0 15,-2-2-1-15,-6 2 1 16,2 6 11-16,-10-8-11 15,4 6-3-15,-3-1 3 16,-1 0 1-16,-3-5 1 16,-3 1-2-16,0-5 7 15,3 6 5-15,-4-6-12 16,-3-2 0-16,0 2 3 16,0-4-2-16,-1 0-1 15,-1-4 0-15,1-2 1 16,-6 2 2-16,3 0-3 15,-3-2-13-15,-3 2 13 16,3-4-11-16,-4-2 1 0,-1 1-10 16,1-1-16-1,-5-4 30-15,0 0-27 0,-2 0 12 16,-2 0 21-16,-1 6 0 16,1 6 5-16,-1 8-5 15,-3 2 0 1,1 2 1-16,-3-2-1 0,-2 1 0 15,-1 0 8-15,2-3-2 16,-4 4 4-16,1-6-10 16,0 0 6-16,2 1 14 15,-4-1-20-15,0 0 0 16,-1 8 15-16,-3-4-14 16,0 6 6-16,-7 0-7 15,1 6 0-15,-5 0-1 16,-1 2 1-16,1 2 0 0,0 0 1 15,1 6-1 1,-4 0 0-16,-2 6-1 0,-2-1 1 16,-4 6-9-16,-4 8 9 15,-1-1-10-15,2 6 8 16,2 0 2-16,2 0 0 16,5 6 0-16,3-6 0 15,2 4-6-15,5 0 6 16,0 6 0-16,4 4-6 15,2 3 7-15,5 1-2 16,4-4 0-16,5 2 1 16,5-4-1-16,6 0 1 0,6-4-12 15,4 0 12-15,8 1 6 16,6-5-6-16,0 0 0 16,5-8 0-16,0-2 0 15,2-8 0 1,-2 0 0-16,0-4 0 0,4-2 7 15,-4-4 3-15,2-4-10 16,0-2 0-16,-6-2 12 16,4 4-12-16,-3-4-3 15,3 0 3-15,-8 0 0 16,4 0 10-16,-6 0-10 0,-3 4 0 16,1-4 8-1,-6 0-8-15,-3 0-2 0,-2 0 2 16,1 0 0-1,-3 0 1-15,0 0-1 0,0 0-10 16,4 0-7-16,0 0-128 16,10 0-314-16,17-22-1378 15</inkml:trace>
  <inkml:trace contextRef="#ctx0" brushRef="#br0" timeOffset="169524.45">22817 14883 1949 0,'-22'10'0'0,"7"6"-58"0,-43 30-487 0</inkml:trace>
  <inkml:trace contextRef="#ctx0" brushRef="#br0" timeOffset="170962.31">22278 15087 1347 0,'0'0'314'0,"0"0"-154"16,0 0-41-16,0 0 20 15,0 0-47-15,0 0-32 16,0 0-8-16,0 0-23 15,2 0-10-15,-4 0-5 16,2 0 1-16,0 0 25 16,0 0-33-16,0 0-6 15,0 0 34-15,0 0-10 16,0 0-24-16,0 0-1 0,14 0 1 16,-8 2 22-1,5 0-23-15,-4 0-8 0,2-2 8 16,-3 4 5-16,5-4 1 15,3 4 19-15,-1-8-13 16,5 0 56-16,5 0-65 16,-2 2 4-16,6-6 14 15,-2 4-21-15,-3-4 0 16,3 6 0-16,-8-2 11 16,2-2-17-16,-6 2 6 15,-5 2 0-15,0 0 1 16,-2-2 17-16,1 4 11 15,-3-4 8-15,-4 2-31 16,2 2 56-16,-2 0-38 16,0 0-11-16,0 0 28 15,0 0-8-15,-2 2-32 0,0 8-1 16,0 10 0-16,-9 18 18 16,-1 18-18-1,-5 3 3-15,-4-1-3 0,6-6 0 16,-3-6 1-16,5-2-2 15,-1-8 16-15,-1 0 8 16,3-4-23-16,2-6-9 16,5-13 3-16,3-8 6 15,0 0 0-15,4-1-7 16,-2-4 20-16,0 0-7 16,0 0-6-16,0 0-15 15,2-4 14-15,-2-1-47 0,0 5-104 16,5 0-128-1,1-4-233-15,34-42-1038 0</inkml:trace>
  <inkml:trace contextRef="#ctx0" brushRef="#br0" timeOffset="171540.19">22946 15182 593 0,'-2'0'924'16,"2"0"-739"-16,-4 0-83 0,4 0-54 0,0 0 49 0,0 0-58 0,0 0-25 0,0 0 23 0,4 4 7 0,-2 0 34 0,0 6-15 0,1-2-27 0,-3 6 34 0,-3 0-50 0,-1 4-5 0,-2 4 7 0,-1-6-8 0,0 4-13 0,-2-4-2 0,0 2 10 16,0-2-1-16,-2 0-8 0,0-6 0 0,0 2 0 0,-7 2 0 0,4-6 6 0,4 0-6 0,-1-2 9 0,6-6 10 0,2 0-9 0,3 0-9 15,3 0-2-15,2-6-17 0,6-6 18 0,5 2 1 0,5-8 14 16,4 2 6-16,2 4-21 15,-2-2-1-15,4 4 1 16,-3-2 0-16,-2 6-6 16,-1 2 5-16,-10 0-32 0,-4 4 18 15,-4 4-90 1,-5 0-41-16,-5 6 8 0,-4 4-120 16,-31 16-536-16</inkml:trace>
  <inkml:trace contextRef="#ctx0" brushRef="#br0" timeOffset="172759.73">22866 15091 1459 0,'0'-2'305'0,"5"0"-163"0,1-2-43 0,3-4 9 0,7-2-12 0,-3 0 29 0,8-2-46 0,3-2-2 0,4 0 13 0,3-2-27 0,1 2-2 0,4 0-35 0,0 2-19 0,-3 2 41 0,-6-2-37 16,0 2-10-16,-6 0 24 0,-3 4-13 0,-5 4 3 0,-7-2-15 0,-4 4 1 0,-2 0 22 0,-2 0-23 0,-1 0 0 0,0 4 21 0,3-4-21 0,-2 0 0 0,-2 0-2 0,0 0 2 16,-5 2-3-16,-5 0 3 15,-1 4-14-15,-8 2 13 16,1 0-13-16,-5 6 6 15,-1 0 2-15,-1 2 6 16,-2 2 0-16,2 2 0 0,6 0 0 16,1-2 0-16,9-4 1 15,1 0-2 1,3 0 1-16,1-2 0 0,3 4-9 16,1 0 9-16,-1 2 0 15,0-1 4-15,3 1-3 16,0-7 0-16,0 6-1 15,0-7 1-15,2 2 2 16,-2-8-3-16,4-2-11 16,-2 2 10-16,0 0 2 15,2-4-3-15,0 4 2 16,0-3 0-16,0 4 6 16,3-3-6-16,-3 0-16 0,1 2 16 15,1-4 1-15,3 0 7 16,4-4-8-16,5-2 0 15,5-2 34-15,2 0-34 16,4 2 0-16,-5-6 0 16,1 7 1-16,-6 4-2 15,1 2-8-15,-5 4 9 16,3 7-18-16,-3 6 18 16,-2 4-4-16,1 0 4 15,-6 4 1-15,-1 2 9 16,-1-4-10-16,-4 2 0 15,-9 0 5-15,-4-4-5 16,-5 4-1-16,-9 2 1 16,-6 3 2-16,-5-4 11 15,-3 0-13-15,4-9 0 16,1 0 26-16,1-10-26 0,1 2 0 16,5-6 6-16,7-4 3 15,-1 0 12-15,6 0-21 16,1 0 0-16,7 0 6 15,3-4-6-15,4 4-10 16,2 0 10-16,0 0-18 16,2 0-61-16,4-4-236 15,28-36-396-15</inkml:trace>
  <inkml:trace contextRef="#ctx0" brushRef="#br0" timeOffset="173721.8">22071 16138 1620 0,'0'-2'291'0,"0"2"-138"16,4-2-24-16,1 0-63 0,6 2-28 0,7-4 49 0,4 4-11 0,4 0-10 0,3 4 15 0,0 6-18 0,5-2 18 0,2 2-48 0,2 2-31 0,8-2 50 0,10-2-51 0,8-4 0 15,11-4 8-15,4-8-7 0,13-10 7 0,-1-4-9 0,7-10 0 0,1 2 6 0,-2-10-6 0,-3 4 0 0,-5 0 5 0,-9 0 1 0,-6-3-3 0,-12 7-3 0,-9 0 1 16,-8-2 2-16,-7 2-3 0,-5-8 0 0,-4-4 2 0,-8-2-2 0,-4-7 20 0,-10-5-20 16,-5-6 0-16,-7-2 15 15,-6 0-14-15,-6 6 14 16,-3-1 21-16,-9 11-15 0,-2 0 26 16,-5 6-25-16,1 0-14 15,-6 4 19-15,-1 0-27 16,-8 8 0-16,0-4-6 15,-6 6 12-15,-6 6-15 16,-3-1 4-16,-2 7 5 16,0 8-16-16,-4-4 16 15,-2 14-18-15,-2 0 18 16,0 9 0-16,-3 2-8 16,0 7 8-16,-5 7 0 15,1 3 4-15,-2 8-4 16,1 8-11-16,6 6 4 15,5 12 14-15,5 10 2 0,9 7-9 16,6 1 0-16,10-2-16 16,9-4 16-16,10-4-6 15,10-1-5-15,9-7 22 16,6 0-11-16,7-6 0 16,9 0 0-16,-1-6 1 15,8-2-1-15,2-12 0 16,6-4 0-16,3-5 1 15,7-9 12-15,1-10-13 16,5-4 0-16,4-2 23 16,5 2-23-16,-6-4 0 0,-6 0 0 15,-7 0 14-15,-10 0-7 16,-10 8-7-16,-7-8 0 16,-6 0-18-16,-1 0 18 15,-5 0-21-15,0 4-54 16,4-8-129-16,2 4-67 15,44-40-403-15</inkml:trace>
  <inkml:trace contextRef="#ctx0" brushRef="#br0" timeOffset="176057.81">25337 14825 1095 0,'-2'0'601'0,"2"-5"-394"0,-5 4-21 0,5-2 13 0,-2 2-50 0,2-2-74 15,0 2 40-15,-2 1-76 0,4 0-16 0,-2 0 7 0,-2 4-6 0,2 10-9 0,-5 12 0 0,1 16-9 0,-5 12 81 0,5 2-56 0,2-6-22 0,4-2 11 16,2-8-8-16,7-3-12 0,0-6-3 0,-1 0 3 0,-2-13-20 0,1-4 20 0,-7-6-135 0,1 0-117 0,-6-2-126 0,-12-6-406 15</inkml:trace>
  <inkml:trace contextRef="#ctx0" brushRef="#br0" timeOffset="176601.87">25745 14847 1393 0,'0'-4'258'16,"0"2"-74"-16,-2-2-80 15,2 4-22-15,-5-4 5 16,1 4 9-16,-1 0-25 16,0 4 50-16,-1-2-89 15,0 6-14-15,-3 4 22 0,1 6-8 16,0 10-10-16,6 4-22 15,2-2 0-15,4-4-12 16,10-4 12-16,1-4 0 16,1-4 1-16,6-6 1 15,-4-6 9-15,7-4-11 16,1-6 0-16,4-6 44 16,3-4-35-16,0-4-2 15,-2-4 19-15,-7 0 10 16,-1 0 0-16,-9 2-15 0,-8 2-21 15,-6 4 72 1,-4-3-45-16,-6 6-16 0,-3 1 31 16,-3 3-27-16,1 0 9 15,-3 4-24-15,3 1 0 16,4 6 1-16,-3-5-1 16,5 10-15-1,3-5 14-15,-4 4-5 0,2-2 5 16,-3 5-12-16,-1 4-48 15,1 0 17-15,-3 3-109 16,1 0-85-16,-9 16-221 16</inkml:trace>
  <inkml:trace contextRef="#ctx0" brushRef="#br0" timeOffset="177106.34">26281 14646 1624 0,'-4'4'282'0,"0"0"-189"0,-5 14-63 15,-3 8 3-15,6 6-33 0,2-5 7 0,10-1 17 0,4-8-12 0,3-4-7 0,7-9 29 0,-1 0 19 0,8-11 16 0,-2-1-14 0,2-4-4 0,0-1 66 0,-8-2-30 0,-3-4-9 0,-1 4 14 16,-5-3-35-16,-8-5 25 0,-4 2-47 0,-10 4-28 0,-3-2 50 0,-5 2-57 0,-5 6-19 0,1 2 7 0,-3 8-54 0,-4 10-74 0,-2 10-172 0,-59 60-241 0</inkml:trace>
  <inkml:trace contextRef="#ctx0" brushRef="#br0" timeOffset="178719.15">25551 15601 1221 0,'-2'0'455'16,"0"0"-278"-16,-3-3-33 15,3 3 6-15,2 0-34 16,0 0 5-16,0 0-53 16,0 0-29-16,2 0-10 15,0 3-28-15,1 1 27 0,-1 6-13 16,2-2-14-16,5 2 51 16,4-5-11-16,5 4-7 15,9-1 17-15,11-8 0 16,9-8 23-16,13-2-65 15,13-12 0 1,10-6 21-16,1-7-30 0,5-1 0 16,-2-4-1-1,0 0 12-15,-2 0-7 0,-3 0-4 16,-3 4 0-16,-6 0 5 0,-7 2-5 16,-5 2-5-16,-10 0 4 15,-6 0 2 1,-9-3 18-16,-7-5-19 0,-5-2 0 15,-8-4 18-15,-1-6-17 16,-6 0 0-16,-4-6-1 16,-1-1 12-16,-8-3-1 15,-1 4-11-15,-4 0 0 16,-6 6 10 0,-1 6-8-16,0 6-1 15,-6 0 2-15,-1 5 9 16,-5 3 9-1,-3 2-21-15,-8 2 0 0,-2 4-6 16,-7 0 6-16,0 6-12 16,-2 2 3-16,0 8 18 15,-6 2-7-15,0 2-2 16,-2 8-2-16,-7 2-8 16,1 6 11-16,-10 8-2 0,-6 6 1 15,2 0-9 1,-2 6-5-16,0 0 14 15,0 0-18-15,4 4 18 16,0 4 0-16,0-1-7 16,5 7 6-16,2 0 2 0,-1 6-3 0,8 2 2 15,0 2-10-15,6 3 2 16,7 3-4-16,2 2-6 16,7 10 9-16,5 2-1 15,6 0-10-15,11-3 20 0,5-3-9 16,10-10 2-1,10-8 7-15,7-4-14 0,1-12 14 16,10 0 0-16,2-9-9 16,8-9 9-16,5-4 0 15,3 0 12-15,3-6-12 16,1-8 0-16,-3 0-1 16,-2-4 3-16,-3-2 22 15,-6-1-24-15,-1 2-3 16,-11-4 3-16,0 5 0 15,-11 3 0-15,-2 1-1 16,-6 0 2-16,-2 0 16 16,0 0-17-16,0 0 0 0,0 0-1 15,0 0 1 1,0 0-1-16,0-4 0 0,2 4 2 16,-2 0-23-16,2 0 8 15,0-5-53-15,5 1-32 16,-1 0-81-16,4 3-11 15,-4-8-22-15,3-5-46 16,14-17-249-16</inkml:trace>
  <inkml:trace contextRef="#ctx0" brushRef="#br0" timeOffset="184240.49">22414 16503 1575 0,'0'0'237'0,"0"0"-102"15,2 0 33-15,3 0-86 0,1 0-58 0,12 0 71 16,0-4-29-16,15 0-26 0,5-2-2 0,4-2 29 0,8-6 5 0,3-4-38 0,0 2-33 0,-3 2 15 0,-13 0-16 0,-8 6-105 0,-11 8-83 0,-11 4-88 0,-19 10 2 0,-75 66-547 0</inkml:trace>
  <inkml:trace contextRef="#ctx0" brushRef="#br0" timeOffset="184368.3">22501 16655 1115 0,'0'0'520'0,"0"0"-283"15,0 0-48-15,4-4-101 0,12-2-32 0,2-6 19 0,13-6-21 0,7 4 7 16,1-8-58 0,4 0 9-16,-1 4-24 0,-6 0-21 15,-3 4-247-15,8-12-837 16</inkml:trace>
  <inkml:trace contextRef="#ctx0" brushRef="#br0" timeOffset="188526.72">12038 15655 1636 0,'0'-4'236'16,"0"4"-35"-16,-2 0-17 0,0-4-65 0,2 4-20 0,0 0-74 0,2 0 26 0,-2 4-51 0,0 4 14 0,2 10 4 0,0 4-8 0,2 10-10 0,3 4 0 15,0-6 8-15,4 2-17 0,-4-6 9 0,-3 2-8 0,0-2-5 0,-4-8-4 0,-2 0-61 0,2-8 5 0,-2-2 2 0,2-8 65 0,2 0-48 0,0-5 0 0,0-8 29 0,4-5 2 0,-2-8 10 0,11-6 13 0,3-8-23 0,5 4 22 0,3 0-13 16,5 2 2-16,-2 10 11 16,-4 2 1-16,-3 6-5 15,-9 10 4-15,-1 6-1 0,-1 4 2 16,-3 6 0-16,4 8 1 16,-1 8 24-16,0 4-25 15,-2 2-5-15,-2-4 4 16,-3-2 2-16,0-4 21 15,-2-12-22-15,1-2 0 16,-3-8 5-16,2 0 2 16,1 0-5-16,-1-8 17 15,5-6 8-15,-1-8 15 16,1-6-27-16,-1-2 8 0,-1 0 14 16,2 6-37-16,1 6-5 15,1 0 4 1,1 6-13-16,-4 6-4 0,3 6 12 15,2 6 2-15,0 6-5 16,2 10 9-16,3-2-18 16,-7-2-21-16,3 2-29 15,-4-2 34-15,5-8-61 16,-3 2-97-16,14 6-378 16</inkml:trace>
  <inkml:trace contextRef="#ctx0" brushRef="#br0" timeOffset="188901.34">12757 15695 1717 0,'-2'4'226'0,"2"6"-49"15,0 8-73-15,4 4-58 0,6 4 4 0,5-4-47 0,-1-4 4 0,-1-4-14 0,-2-4-61 0,-4-2-104 0,-16-12-287 0</inkml:trace>
  <inkml:trace contextRef="#ctx0" brushRef="#br0" timeOffset="189180.5">12597 15440 1988 0,'0'0'333'0,"0"0"-116"0,0 0-82 15,0 0-88-15,0 0-38 0,2 6-18 0,5 6-12 0,4 2-224 0,25 34-238 0</inkml:trace>
  <inkml:trace contextRef="#ctx0" brushRef="#br0" timeOffset="189359.64">12969 15638 1582 0,'0'0'462'0,"0"7"-395"0,2 3-26 15,0 8 59-15,0 8-40 16,1 2-42-16,-1-6-18 16,1-10 8-16,-1-2-19 15,2-6 12-15,-1-4-1 16,1-4 57-16,-2-6 9 0,2-6-33 15,3-10-32 1,0-6 16-16,2 4-5 0,-1 6-12 16,1 0-12-16,1 9 6 15,-4 8 6-15,3 1-23 16,5 9 17-16,1 4 6 16,5 7-6-16,5 8 6 15,2 6-1-15,-6-2-5 16,0 2 6-16,-3 2-59 15,-5-2-70-15,0-2-102 16,-6 24-238-16</inkml:trace>
  <inkml:trace contextRef="#ctx0" brushRef="#br0" timeOffset="195516.06">12582 16212 1011 0,'-3'0'562'0,"3"0"-422"15,0-2-47-15,0 2 0 0,0-2-21 0,0 2-15 0,0 0 4 0,0 0-2 0,0 0 26 0,-2 0-31 0,-1 0 0 0,1 0-24 0,-4 0-16 0,4 0 32 16,-1 0-8-16,1 0-19 0,-2 0 26 0,-3 0-33 0,0 0 0 0,1 2 0 0,-7 6-10 0,-1-4 19 0,-1 4-21 0,-6 6 0 0,3-6 5 0,1 6-5 0,3-4-2 0,1 2 1 15,0-2 1-15,-1 8 5 16,3-4-5-16,-1 12 0 16,0-3 0-1,5 7 0-15,-3-2 0 16,6 2-1-16,0-2 1 0,-1-2 12 16,5 6-12-16,0-6-2 15,3 6 2-15,-1-6 10 16,2 0-9-16,4 2-2 15,2-10 7-15,1 0-9 16,3-1 3-16,-3-7-2 0,0-2 2 16,3-2 11-1,-1-6-1-15,0 0 2 0,5-10-4 16,-4 6 10-16,3-10-12 16,1-3-6-16,-1-1 22 15,2 0-14-15,-3 0-8 16,-3 0 12-16,0 0-11 15,-4 0 34-15,-2-4-27 16,-5 4-2-16,-4-4 28 16,2 0-26-16,-5-2-7 15,1 2 8-15,-1 0 0 16,3 0 14-16,-7 0-16 16,5 4-6-16,-3 0 29 15,-2 0-28-15,2 0-1 0,1 4-1 16,-3 1 13-16,5-1-4 15,-2 2-9 1,2-2-2-16,-2 4-7 0,1-2 10 16,3 4-1-16,0 2 0 15,0 6-1-15,2 0-5 16,-2 0 6-16,-1 0-25 16,3 0 24-16,-3 0 2 15,3 0 4-15,0 0-5 16,-4 0 11-16,4 0-5 15,-2 0-6-15,-2 4-14 16,-3-4 2-16,1 4 9 0,-4 2-33 16,-3 6-88-1,4-2-139-15,0 0-195 16,0 12-1147-16</inkml:trace>
  <inkml:trace contextRef="#ctx0" brushRef="#br0" timeOffset="196811.21">12483 16351 1573 0,'-2'-3'255'0,"2"2"-87"0,-2 1 56 0,0-4-98 0,2 8-38 16,-3-4-5-16,-1 1-49 0,0 16-10 0,-6 6-4 0,-1 16-13 0,1 15 19 0,3 0-26 0,4-6 0 0,3-2 0 0,0-6 0 0,3-10 1 0,-1-11-1 0,3-10 0 0,-1 0-12 0,2-9 12 0,-1-5 0 0,-1-3 7 0,3-6 14 16,0-12-9-16,-1-2 3 0,1-4-7 0,-1-6 22 0,-3 0-18 0,-3-2-12 0,0 0 20 0,-3 0-14 0,-1 10-6 0,2 12 0 0,-2 9 1 15,-1 9-11-15,-3 13-1 0,-6 13 11 16,-8 12 9-1,-3 14-9-15,1 2 0 0,-1 0 0 16,6-2 0-16,-2-7-5 16,1 0 5-16,3-4-12 15,-4-9 11-15,1-2 1 16,5-8 0-16,3-4 0 16,8-10-27-1,4-8 15-15,0 0-29 0,4 0 13 16,1-4 28-16,2 0 1 0,6-6 8 15,1-2-4 1,1-10 1-16,3 0 16 0,-3 0-21 16,1-2-1-16,-1-2 13 15,-3-2-12-15,1-3 1 16,3-1-2-16,-3-6 1 16,3-2 18-16,1 2-19 15,-3 12 0-15,-5 4 6 16,-5 18-1-16,0 4-5 15,-4 8-1-15,3 16 1 16,-1 10 39 0,4 10-38-16,2 2-1 0,-2-2 2 15,1-12-2-15,3-1 1 16,-2-13-1-16,-4-10 0 16,0 2 11-16,-1-10-11 0,-6-4 0 15,6-6 25 1,-1-8-9-16,0-8-15 0,0-5-1 15,-2-1 7-15,0-4-5 16,0 0-2 0,-4 0 0-16,-1-2 4 0,-1 6-4 15,-1 10 0-15,-2 16 0 16,5 2-23-16,-1 14 9 16,-1 12 13-16,1 12 1 15,3 8-2-15,4-2-14 16,5 0 15-16,2-10-5 15,4-2 6-15,-2-6-12 16,-4-8 12-16,-1-5-9 16,-4-5 7-16,2-4 2 0,-2-9 0 15,0-9 0-15,0-4 6 16,4-10-5-16,-3-4-1 16,-3 0 0-16,-5-4 0 15,-1 0 12-15,2 4-5 16,-2 10-7-16,4 8 0 15,-2 14 20-15,2 8-20 16,-3 18-6-16,1 14 6 16,0 14 1-16,1 8-1 15,0 4 0-15,6-4 0 16,2-9 16-16,-3-3-16 0,2-10-8 16,-4-10-4-1,0-4-49-15,-2-8-184 16,0-14-499-16</inkml:trace>
  <inkml:trace contextRef="#ctx0" brushRef="#br0" timeOffset="197859.56">13250 16248 1220 0,'0'0'556'0,"0"0"-427"0,-7 0 83 15,5 0-55-15,-2 4-95 0,-5 6 5 0,-5 4-43 0,-11 8-8 0,4 5-16 0,-8-4 0 0,2-1-4 0,7-5 4 0,2-7 0 0,7-6 9 0,4 0-8 0,7-4 41 0,0-4-42 0,7-6 15 0,1-2-33 0,10-11 18 0,7 5-9 0,6-4 9 0,3 0 1 16,-3 4 8-16,-4 8-9 16,-3 2 0-16,-9 4 23 15,-4 8-22-15,1 8 15 16,-3 2 17-16,-3 18 6 0,-4 0-5 16,-2 13-22-16,-2-1-12 15,0 4 45-15,0-2-45 16,-3-2 0-16,5-8 6 15,0 0-6-15,-2-6 10 16,2-3-10-16,-2-4 0 16,-2-1 2-16,0-3-2 15,-4-11-2-15,6 0 2 16,-2-2 1-16,4-2 11 16,-3-4-12-16,3 0 0 15,-2 0 24-15,2 0-23 16,-2 0 19-16,-4 0-10 15,-4 0-9-15,-3 0 5 0,2 0-6 16,-3 4 0-16,4-4-2 16,-9 4 2-16,2 2-6 15,-3 2 6-15,1-2 1 16,0 6 12-16,3-4-13 16,3 2 8-16,2-6 17 15,6 0-25-15,5-4-11 16,12 0 10-16,7-4 1 15,14-4 41-15,15 2-28 16,5-6-13-16,6 2 26 16,-7 2-26-16,-4-2 0 15,-6 2 10-15,-5 4-4 16,-10-2 23-16,-2 2-29 0,-11 4 0 16,-4 0 18-16,-7 0-16 15,-3 0 13 1,-3 0 7-16,3 0-10 15,-2 4 11-15,-2-4-23 0,2 0-26 16,-2 0-103-16,-4-16-445 16</inkml:trace>
  <inkml:trace contextRef="#ctx0" brushRef="#br0" timeOffset="200292.07">8896 15865 945 0,'0'0'726'0,"0"-4"-538"0,0 4 11 0,0-2 13 0,2-2-40 0,1 4-31 0,-1-4-25 0,2 4-41 16,0-4-27-16,6 4 39 0,7 0-21 0,4-4-33 0,6 2 19 0,4 0-28 0,0 0-3 0,4 0-21 0,1 0 1 0,-1-2 3 0,-8 4-4 0,-2 0-3 15,-8-4 3-15,-1 8 0 16,-7-4 0 0,-5 0-4-16,-6 0-8 0,2 0-5 15,-4 6-19-15,-3-4-5 16,-1 4 41-16,-11 2 17 15,-3 6-17-15,-7-4-29 16,-2 6 22-16,3-7-13 16,1 0 17-16,0 0-21 15,2-4-6-15,5-1-22 0,3 0-44 16,5-4-53-16,3 0-67 16,7-4-31-16,33-22-124 15</inkml:trace>
  <inkml:trace contextRef="#ctx0" brushRef="#br0" timeOffset="200901.29">9526 15647 1668 0,'-2'-2'277'0,"2"-2"-49"0,0 0-27 0,2 0-118 0,10 0-38 0,3-2-39 0,10 2 3 0,6 0 33 0,0 0-20 0,3 4 8 0,-1 4 18 0,-2 1-6 0,-6 4 0 0,-3 7-42 0,-11 4-7 0,-6 10-1 0,-10-2-16 16,-10 2-42-16,-12 0 11 15,-6 2-8 1,-4-10 24-16,6-4-9 0,5-4 48 15,12-6 1-15,6-6-1 16,12 2-57-16,5-4-40 16,7-4 52-16,9 2 31 15,6-2-7 1,2 0 20-16,5 4-5 0,-5 0 6 16,-2 4 0-16,-6 2 6 15,-2 10 35-15,-8 2 17 16,-7 0-22-16,-8 1 30 15,-6 3 20-15,-5 0-32 16,-12-4-12-16,1 4-6 16,-7-4-14-16,-4-4-13 15,-1-4-9-15,-1 2-102 0,-3-6-148 16,-60 2-284-16</inkml:trace>
  <inkml:trace contextRef="#ctx0" brushRef="#br0" timeOffset="201582.25">9360 16565 1752 0,'2'6'276'0,"2"-2"-42"0,5 4-71 0,7-2-46 0,9 6-55 0,6-8-14 0,6-2 34 0,8-4-17 0,4-6-4 0,9-6-29 15,0-4-1-15,0-8 20 0,2-6-39 0,-3-2 0 0,1-6 32 0,-4-2-38 0,4-2-6 0,-2-5 0 16,-5-1 10-16,-6-4-10 16,-10-4 0-16,-12-4-15 15,-15-4 8-15,-12-6-4 0,-14-5-13 16,-9-1 17 0,-11 10-19-16,-4 6 25 0,-3 4-7 15,-3 9-17 1,-8 3 13-16,2 6 1 0,-4 4-22 15,-4 4 21-15,-5 6-7 16,-10 4 5-16,-10 10-77 16,-5 10 7-16,-8 12 19 15,-3 12 7-15,-8 10-17 16,-69 42-29-16,-34 39 104 16,4 17 32-16,154-90 8 0,3 0-38 15,11 6 49 1,-41 42-38-16,26 7 16 0,20 1-3 15,24 0-25 1,22 5 10-16,20-15-10 0,20-6 4 16,14-14 10-16,16-12-10 15,8-10-4-15,5-8-2 16,-1-9 7-16,-2-9-13 16,-4-9 7-16,2-4-54 15,-1-10 16-15,6-4-29 16,-1-9-13-16,-2-5-46 15,117-43-183-15</inkml:trace>
  <inkml:trace contextRef="#ctx0" brushRef="#br0" timeOffset="207182.25">11294 9396 1482 0,'0'0'252'0,"-2"0"-147"0,0 0-18 0,2 0-4 0,-4 0 37 0,4 0-14 0,0 0-37 0,0 0 29 15,0-2-49-15,4 2-4 0,-2 0-10 0,0 0-16 0,0 2-5 0,7 2-7 0,1 2-6 0,11-2 53 0,14 0-34 0,8-1 2 0,8-6 4 16,9 2-10-16,-2-4 4 0,2-3-20 0,-4 0 0 0,-4-2 19 0,-4 0-19 0,-5 5-1 0,-7-2 1 0,-13 1 1 16,-11 6-1-16,-8 0-2 0,-4 0 2 0,-6 4 8 0,-4 1-1 0,-11-1 8 0,-10 1-1 0,-12 5-7 0,-8-2-5 0,-3-2-2 0,-2 4 0 0,1-3 13 15,4-2-13 1,6-1 0-16,5 0-1 15,9 2 2-15,13-3 1 16,7-3-2-16,9 0-28 0,4 0 28 16,9 0-50-16,5 0 44 15,13 0 6-15,4 0 0 16,9 0 8-16,1-3-8 16,-1 2 0-16,-2-4 1 15,-2 1-1-15,-6 0 0 16,-7 0 1-16,-2 3 1 0,-9-2 15 15,-8 1-17 1,-6 2 0-16,-6 0-7 16,-12 0 2-16,-7 0-17 0,-10 2 14 15,-10 5 8 1,-2-2 8-16,-4 5-8 0,6-2 0 16,10-2 13-16,6 2-13 15,13-4-5-15,9-4 4 16,7 0-22-16,3 3-25 15,8-3 6-15,4 2 42 16,12 0-1-16,7-2 1 16,-3 0-19-16,2-2 18 15,-4-3-11-15,-6 4 12 16,-4-2 0-16,-3-1 0 16,-7 3 8-16,0 1-8 15,-6 0 0-15,-6 0 30 16,0 1 5-16,1-1 38 0,-7 0-32 15,-1 4-25-15,-6-1 40 16,-4-2-55-16,-2 4 7 16,-1-3 9-16,3 0-16 15,2-2 19-15,5 0-20 16,4 0 1-16,2 0-21 16,5 0-8-16,2 1-128 15,2 2-189-15,11 16-278 16</inkml:trace>
  <inkml:trace contextRef="#ctx0" brushRef="#br0" timeOffset="212108.57">14301 11281 1368 0,'-2'-2'497'0,"0"2"-348"0,0-1-5 0,2 1-35 16,0 0 5-16,0 0-40 0,2 0-7 0,-2 0-13 0,2-3-16 0,0 3 14 0,0 0-16 0,4 0-22 0,0 0 52 0,7 3-47 0,10 0 7 0,6-1 14 0,12 2-8 0,9-4-5 0,8-6-15 0,4 3-11 15,9-6 35-15,2-3-36 0,2 4 0 0,-2 0 0 0,-1 0 2 0,-10 2 4 0,0 0-6 0,-11-2 0 16,-6 4 9-16,-7 0-9 16,-11 0 0-16,-12 2 6 15,-6 2 0-15,-4 0 18 16,-7 0-10-16,2 0-7 0,-3 0 43 16,1 0-50-1,2 0-9-15,0 0 8 0,0 2 2 16,-3-2-2-16,1 0-46 15,-2 4-83-15,-3 2-50 16,-11 6-351-16,-60 14-1336 16</inkml:trace>
  <inkml:trace contextRef="#ctx0" brushRef="#br0" timeOffset="212666.84">14404 11576 1699 0,'2'0'309'0,"-2"0"-103"0,3 0-29 0,-1 0-59 0,-2 0-37 0,4 0 17 0,5-2-55 0,11-2 7 0,7 0-2 0,17-2-14 0,12-2 22 0,13-6-26 0,7-2-24 0,4 2 51 0,5 0-42 0,-5 2-8 0,-7 0 14 15,-8 4-12-15,-9 0 20 0,-11 0-29 16,-14 4 7-16,-5-1 31 15,-10 4-32-15,-7-3 4 0,-7 4 14 32,-2 0-12-32,-2 0 21 0,-3 0-33 0,5 2 6 15,-2-2-19 1,2 0 13-16,-2 2-63 0,-2 2-87 16,-1 4-318-16,-13 28-440 15</inkml:trace>
  <inkml:trace contextRef="#ctx0" brushRef="#br0" timeOffset="-214255.56">15502 11466 1673 0,'-4'-2'262'0,"2"0"-98"0,-5 0-16 0,7-2-73 0,4 2 0 0,-4 2-10 0,3-4 1 0,1 4-24 0,-2-2-27 16,8 0 39-16,0-2-29 0,11 2 11 0,0-2 18 0,8 2-22 0,3 0-4 0,1 0-28 0,6-2 6 0,-2 0 8 0,-1 0-14 0,-3 2-9 0,-8 2 8 16,-5 2-24-16,-9 2-86 0,-7 6-96 0,-6 2-69 0,-7 4 21 0,-51 28-290 0</inkml:trace>
  <inkml:trace contextRef="#ctx0" brushRef="#br0" timeOffset="-214064.26">15591 11584 1157 0,'-2'2'325'16,"2"-4"-130"-16,2 4-49 15,-2-4-53-15,5 0-12 16,4 2 48-16,2-2 7 15,9 0-13-15,0 0-33 0,2-4-40 16,1 4-16-16,2 0-34 16,-2 0 2-16,0 0-1 15,4 0-1 1,0 0-70-16,4 0-71 0,-2-2-48 16,2-4-30-16,-4 0-81 15,35-24-509-15</inkml:trace>
  <inkml:trace contextRef="#ctx0" brushRef="#br0" timeOffset="-213001.79">17991 11486 1802 0,'-4'0'291'0,"2"0"-81"0,-1-2-18 0,3 2-76 0,3-2 14 0,-1 2-22 0,4-2-46 0,1 0-1 0,4-6-23 0,4 2-14 0,8-2 0 0,6-2-15 0,0 1 39 0,4 2-48 0,3-4 1 0,4 4 9 0,-2 3-10 0,2-3-8 0,-4 7 7 0,-5 0-23 16,-4 3 23-16,-7 5-64 0,-7-2-68 15,-9 6-25-15,-6 2-28 16,-11 4-67-16,-5 2-22 0,-11 2-192 16,-55 20-744-16</inkml:trace>
  <inkml:trace contextRef="#ctx0" brushRef="#br0" timeOffset="-212518.76">18036 11628 1438 0,'-2'0'288'0,"2"0"-109"15,-5-2-14-15,10 0 4 16,1 0-8-16,-1-6-89 16,3 4 13-16,4-2-38 15,8 0-10-15,2-2 5 16,3 4-22-16,4-2-8 0,-5 2 19 16,0-4-19-1,-1 4 53-15,-3-2-31 0,-3 2-8 16,-3 0 28-16,-1-2-8 15,-8 4-5-15,-3 0-8 16,-2 2-18-16,-2 0 42 16,2 0-36-16,0 2-11 15,0-4 20-15,0 2-13 16,0 0-8-16,0 0-9 16,0 0 12-16,0 2-3 0,-3-4-9 15,6 2-5 1,-3 0-5-16,0 0 11 0,0 0-2 15,0 0 1 1,0 0-3-16,0 0 2 0,0 0 1 16,0 0-10-16,0 0 2 15,0 0 8-15,0 0-10 16,0 0 2 0,0 0-35-16,0 0 34 0,0 0-63 15,0 0-29-15,-11 6-20 16,4 0-32-16,-2-2-53 15,-4 2-124-15,-45 2-505 16</inkml:trace>
  <inkml:trace contextRef="#ctx0" brushRef="#br0" timeOffset="-209971.55">4458 3549 1890 0,'-2'0'325'0,"2"0"-179"0,-2-4-34 0,0 4-1 0,4 0 18 0,-2 4-61 0,0-4 7 0,0 0-39 0,0 0-14 0,2 4 22 0,-2 4-17 0,0 8 15 0,0 6-14 0,2 4-17 0,2 2 31 0,1 3-42 0,-1 1 0 0,0-2 4 15,-1-5-4-15,2 0-69 0,-1-3-123 16,-4-2-308-16,-18 2-697 16</inkml:trace>
  <inkml:trace contextRef="#ctx0" brushRef="#br0" timeOffset="-209404.09">4402 4552 1746 0,'5'-6'351'15,"8"-1"-277"-15,13-2-73 16,11-5 33-16,11 1-17 16,0 3 20-16,-7 9 10 15,-3 2-17-15,-9 12 1 16,-6 6-17-16,-15 8-13 0,-8 3 5 15,-13 2-6-15,-9 2 6 16,-9-6 5-16,-5-2 1 16,1-6 3-16,3-2 3 15,8-10-2-15,15-4 64 16,7-2-20-16,6-4-39 16,9-2-11-16,5 0 2 15,12-6-6-15,7-2-6 16,3-2-102-16,-5 0-264 15,28-20-1148-15</inkml:trace>
  <inkml:trace contextRef="#ctx0" brushRef="#br0" timeOffset="-208970.5">4525 5077 289 0,'0'0'1637'0,"6"-2"-1457"16,3 2-132-16,7-6-36 15,7 6 16-15,-4 0 2 0,1 4-1 16,-5 2-13-1,-3 0-16-15,-1 8 19 16,-5 2 4-16,-3 2 17 0,-3 2 14 16,0 0-33-16,-3-2 11 15,6-2-32-15,0 1-2 16,1-6 1-16,5 3 0 16,1-3-5-1,9 3 5-15,-4 1 1 0,3 0 6 16,-7 3-5-16,-2-2-1 15,-4-4 24-15,-7 2-3 16,-5-2 30-16,-5 2-29 16,-12 2 11-16,-5-2 17 15,-3 2-43-15,-5-6-7 16,-1 0-28-16,3-8-229 16,-44-14-446-16</inkml:trace>
  <inkml:trace contextRef="#ctx0" brushRef="#br0" timeOffset="-208478.99">4538 6070 2040 0,'0'0'471'0,"2"0"-415"0,0 0-55 0,5 0-1 0,0 0 1 0,2 4-2 0,5 0 1 0,-4 4-6 0,3 3 6 0,1 2 0 16,-5 3 5-16,3-2-5 0,-4 2 0 0,3 0 30 0,-5 0-19 0,-3 2 4 0,-6 0 3 0,-1 0-12 0,-9-2-6 0,-1 0 0 0,-1 1-26 0,-5-6-25 0,3-1-193 0,-24-22-204 0</inkml:trace>
  <inkml:trace contextRef="#ctx0" brushRef="#br0" timeOffset="-198327.93">5069 3788 1491 0,'0'-4'204'0,"2"4"-122"0,0-2-5 0,0-5 17 0,7 2-31 0,-1-1-33 0,4-2 5 0,6 1-29 16,-2 4 3-16,1 0 21 0,8 3-14 0,-3 6-15 0,3 2 19 0,2 10-8 0,-6 9 24 0,0 11-23 0,-6 10-1 0,-3 10 19 0,-12 10-31 16,-7 2 0-16,-7 5 6 0,-11-5-5 0,0-2 19 0,-10-6-2 0,0-10 1 15,4-4 20-15,6-5-39 0,8-7 0 0,12 0-7 0,7-2 2 0,18 4-1 0,9 0 6 0,16 2-19 0,11 0 18 0,6-2-38 16,7 1-13-16,0-3 13 16,-2 0 22-16,-9 4 16 0,-5 4 1 15,-15 8 0-15,-13 2 1 16,-17 10 9-16,-12-2-9 15,-13 2 36-15,-10 1 5 16,-6-5 22 0,-2 0-14-16,2-4-32 0,4-4 27 15,9-3-37-15,7-7-7 16,8-8 1-16,10-6 4 16,6-8-2-16,2-4 3 15,3-2-6-15,2-4 20 16,0 4-20-16,1 0-1 15,-1 6-2-15,-7 4 2 16,-8 6 35-16,-6 10-20 0,-10 4-14 16,-5 0 26-16,-1-7-10 15,0-7-16-15,4-12 1 16,6-4-2 0,0-6-29-16,3-6-148 0,-15-24-343 15</inkml:trace>
  <inkml:trace contextRef="#ctx0" brushRef="#br0" timeOffset="-105487.23">9157 3334 1522 0,'-7'-6'200'15,"1"2"-113"1,-13-1-11-16,4-1-40 0,-7 3 5 16,1-1 14-16,-2 3 10 15,-4 1-7-15,-4 0-7 16,-3 5 6-16,-4-1-9 16,-7 5-30-16,-6 6-10 15,-12 6-1-15,-1 7-6 16,-5 4 13-16,-2 4-14 15,-1 4 0-15,3 2 5 16,7 0 2-16,6-2 1 16,10 0 17-16,3 3-16 0,5 7 18 15,7 8-27 1,-2 4 11-16,4 6-10 0,4 0 0 16,-2-2-2-16,8-3 1 15,0 0 0-15,9 6-1 16,5 1 1-16,8 2 0 15,5 1 22-15,5-3-22 16,10-2 0-16,1-6-3 16,10-2 3-16,-1-6 0 15,5-6 0-15,0-8 1 16,0-5 5-16,4-9-6 0,-1-4 0 16,3-4 8-1,7 0-7-15,10-4 20 0,10 2-21 16,9 2 2-16,2-2 1 15,3-2-3-15,-2-4 0 16,-6-4 1-16,-3-8 6 16,2-6 20-16,-3-6-27 15,1-6 0-15,-3-6 12 16,2-8-1-16,3 0-4 16,-5-10 5-16,-8-2 21 15,-3-9 2-15,-9-9-13 16,-9-8-5-16,-10-12 28 15,-8-10-35-15,-6-9-9 16,-5 3 5-16,-6 6 5 0,-5 13 10 16,-6 12-20-1,-7 8-1-15,-7 7 33 0,-4 0-24 16,-5 2 0-16,-2-2-7 16,0 1 7-16,-2 6-5 15,0 2-4-15,-2 3 0 16,1 10 3-16,-3 2-3 15,-4 4-7-15,2 6 5 16,1 4-11-16,7 8 13 16,9 6-24-16,5 0-23 15,-2 8-26-15,5 16-157 16,-47 92-339-16</inkml:trace>
  <inkml:trace contextRef="#ctx0" brushRef="#br0" timeOffset="-102570.65">9756 5771 889 0,'0'2'931'0,"0"-2"-777"0,-2 0-56 16,0 0-1-16,2 0-7 0,0 0-52 0,0 0 19 0,0 0 16 0,2-2-16 0,-2 2-22 0,2 0-35 0,5-4 9 0,-1 2-17 15,6-6 8-15,1 4-31 0,3 0 31 0,1 2-17 0,-3 4 16 0,-3 4-16 0,0 8 2 0,-7 10 6 0,-4 14 3 0,-13 14-1 0,-11 6 5 0,-12 4-94 16,-4-9 5-16,-5-7 28 0,1-12 63 0,1-2 24 0,5-12-24 0,7-2 0 0,14-6 0 0,7-8 1 0,8-2 31 0,4-2-18 16,3-2 8-16,6-2 8 0,7-2 11 0,9 0 23 0,8 0 4 0,-1-2-46 0,-2 0 4 0,-1 4-26 15,-2 2 1-15,-8 0 6 16,4 2-7-16,-5 0-43 16,4 0-110-16,1-4-161 15,22-24-552-15</inkml:trace>
  <inkml:trace contextRef="#ctx0" brushRef="#br0" timeOffset="-101845.75">10164 5700 1729 0,'-2'0'270'0,"0"0"-125"0,-9 3-7 0,-5 3-73 0,-5 6-23 0,0 2-38 0,-2 4 7 0,5 0 11 0,5-2-22 0,4-4-8 0,7 2 7 15,11 0-6-15,4 2 1 0,14 2 2 0,2-2 4 0,6 0 23 0,-1 0-23 0,-1-4-1 0,-11 4 0 0,-3 0 1 0,-11-2 14 0,-8 3-14 0,-4 2 9 0,-12 3 43 0,-4-1-28 16,-4 1-12-16,-5-4 6 0,0-4-17 0,-2-8 14 0,-1-4-15 16,3-6-109-16,0-10-229 0,-19-56-379 0</inkml:trace>
  <inkml:trace contextRef="#ctx0" brushRef="#br0" timeOffset="-101632.99">10083 5773 1585 0,'8'-4'378'0,"3"0"-222"16,11-6-21-16,5-2 39 0,4-2-55 16,2 2-35-16,-1-2 3 15,-5 4-32-15,-4-1 1 16,-4 8-56-16,-1-1 10 16,-10 4-25-16,-3-2-24 15,-3 2-124-15,2 0-122 16,0 0-169-16,4-10-1142 15</inkml:trace>
  <inkml:trace contextRef="#ctx0" brushRef="#br0" timeOffset="-100412.24">11224 5649 591 0,'-2'-3'1141'0,"0"3"-932"0,-5-1-25 0,5 1 7 0,2-4-43 0,2 4-40 0,3 0-33 0,-1-2-51 0,3-1 7 0,4 2-30 0,12-3 0 15,4 0 12-15,6 0-11 0,-4 4-2 0,-8 4 0 0,-4 1-15 0,-9 4 7 0,-6 10 1 0,-6 7 1 0,-11 5 6 0,-5 1 0 16,-7-6 9-16,2-4-9 0,0-6 0 16,12-6 1-16,5-4-1 15,8-4-9 1,2-2 0-16,2 4-36 0,5 0 32 16,5 2 5-16,3 4 8 15,1 0 3-15,2 0-3 16,-4 0-1-16,-3-2 1 15,-2 4 0-15,-4-1 3 16,-5 2-3-16,-4-3 0 16,-2 0 10-16,-10 2-1 15,-1 4 17-15,-12-4-2 16,0 5-15-16,-9-7 19 16,1-1-26-16,-1-2-2 15,5-7 27-15,6 0-27 16,9-4-12-16,10-4-27 15,10-5-228-15,17-5-295 16,70-50-866-16</inkml:trace>
  <inkml:trace contextRef="#ctx0" brushRef="#br0" timeOffset="-100091.33">11548 5807 1710 0,'-3'10'238'0,"-1"-2"-163"16,2 8-40-16,2 2 31 16,4-6-21-16,11 0 1 15,1-4-1-15,9 0-6 0,-1-6 39 16,5-6 5-16,-7 0-10 16,1-6 38-16,-8-2-30 15,-5 0-1-15,-4-2-10 16,-6-4-19-16,-8 4-19 15,-4-6-32-15,-5 2-12 16,-8 2 0-16,0 6-22 16,-2 4-76-16,3 4-64 15,8 2-184-15,10-2-460 16</inkml:trace>
  <inkml:trace contextRef="#ctx0" brushRef="#br0" timeOffset="-98271.95">12439 5426 1676 0,'0'0'281'0,"-2"0"-112"0,2 0 38 0,-2 0-84 0,2 0-40 0,-3 4-30 0,1-4-53 0,0 6-2 0,-5 8 1 16,-4 14 1-16,-5 6 37 0,1 8-31 0,2-4-5 0,-1-3-2 0,7-5 7 0,3-6-6 0,2-5 0 0,4-4-3 0,5-7 2 0,-1-2 2 0,10-2-1 0,1-2 15 0,8-4-15 0,0-4 29 15,2-4-29-15,-1-3 0 0,-4 2 21 16,-2-3-21-16,-9 6 0 16,-3 1 6-16,-6 7 6 15,-7 0 11-15,2 4-23 16,1-1-9-16,-4 5 9 16,-5 10 11-16,-1 6-4 15,1 8-6-15,3-2-1 0,3 0 0 16,2-2-3-1,3-2-20-15,-4-4-11 0,8-4-199 16,-4-8-304-16,12-14-1080 16</inkml:trace>
  <inkml:trace contextRef="#ctx0" brushRef="#br0" timeOffset="-97715.95">12815 5504 163 0,'-2'-2'872'0,"2"-4"-757"0,-2 0-23 0,2 2 22 16,0 0 66-16,-2 0 12 0,0 0-36 0,-1 4-45 0,3 4 60 0,-2-4-81 0,0 0-12 0,0 2-5 0,-1-2-32 0,1 0-4 0,0 2-25 0,-1 0 0 0,-1 2-7 0,-7 4-5 0,-1 6 0 16,2 0-1-16,-3 0-2 0,1 2 1 0,6 3-5 0,3-6 7 0,3 5-6 0,7 1 6 0,5-3-5 0,3 4 4 0,3-4 2 15,1-2 0-15,-3 0-1 0,0-2 0 16,-3 0 6-16,-6-4-6 15,-5 4 0-15,-4-4-10 16,-2 4 22-16,-6-2-6 16,-7 2 16-16,-4-2-22 15,-3-4 20-15,-2 0-20 0,1-6-12 16,0-10-63-16,3-2-261 16,-20-59-324-16</inkml:trace>
  <inkml:trace contextRef="#ctx0" brushRef="#br0" timeOffset="-97501.04">12751 5510 1729 0,'6'0'226'16,"6"-2"-103"-16,12 0 23 16,0-2-5-16,8 0-41 15,-1 0-28-15,0 0-3 16,0 2-54-16,2-4-15 0,-4 2-47 15,-2-4-259-15,31-18-375 16</inkml:trace>
  <inkml:trace contextRef="#ctx0" brushRef="#br0" timeOffset="-96837.65">13451 5440 1720 0,'2'-2'354'0,"-2"2"-166"0,4-2-88 0,5-2-56 0,2 2 5 0,5-2-4 0,6 8-18 16,-1 0 2-16,-2 6-29 0,-3 10-1 0,-10 8-13 0,-8 10 14 0,-9 5 16 0,-11-3-11 0,-3 0-4 0,-2-11-1 0,5-4 1 0,2-7 20 0,9-4-21 0,6-8-2 0,8-6-8 0,3 2 13 0,10-2-3 0,11-2 25 0,11 0-14 15,9-6 11-15,3-2-22 16,8-6-44-16,-4-7-136 16,69-39-459-16</inkml:trace>
  <inkml:trace contextRef="#ctx0" brushRef="#br0" timeOffset="-96444.59">14049 5362 1774 0,'0'0'293'0,"-2"2"-197"16,-2 0-38-16,0 0 38 15,-1 2 47-15,-2 0-53 16,0 6-29-16,-5 0-4 16,0 6-40-16,1 4 13 15,2 2-30-15,3-2 7 0,6 4-7 16,9-4 0-16,6 0-6 16,7-6 5-16,3-6 2 15,4-6 5-15,0-4-6 16,-4-4 8-16,-2-6 19 15,-2 0-26-15,-3-4-1 16,-7 0 21 0,-5-2-21-16,-6 0 27 0,-6 0-26 15,-5 6 11-15,-7 0-22 16,-9 6 10-16,-4 2-21 16,-3 2 7-16,-1 4-80 15,2 6-169-15,-34 6-888 16</inkml:trace>
  <inkml:trace contextRef="#ctx0" brushRef="#br0" timeOffset="-94131.16">9594 6491 1671 0,'0'-2'237'0,"0"2"-145"0,0 0 2 0,0 0-19 0,2-2 15 0,-2 2-21 0,5 0-12 0,-1 0 23 0,4 0-28 0,6 0-14 0,6 0 37 0,7 0-29 0,8 0 7 0,6 0-22 0,10 0-19 16,7-2 44-16,13 2-26 15,7-4-11-15,3 2-5 0,3-5-2 16,-4 2 5-16,3-1-17 15,-3-5 0-15,2 4 11 16,3-1-10-16,4-5-1 16,2 4 9-16,8-4-8 15,3 5 20-15,0 1-21 16,-1-4 0 0,-1 5 7-16,-6 1-7 0,-3 1 0 15,-2-5 0-15,-5 5 0 16,-3-1 4-16,-5 0-4 15,-3-1 0-15,-4 4 10 16,3 1-10-16,3-4 0 0,4 3-1 16,5 0 8-1,3-2 5-15,-5 2-12 16,-4 0 0-16,-4-2 10 16,-3 4-10-16,-6-2 0 0,-3 4 0 15,-4-2 8-15,2 4-2 16,-2-2-6-16,-2-2 0 15,-1-2 8-15,1-4-8 16,-2-2-4-16,4-2-2 16,-2-4 12-16,2 2 7 15,-1 0-13-15,-1 0 0 16,-1 2 9-16,1-4-9 16,-2 4-1-16,-1-4-7 0,1 2 16 15,-1-4-2 1,3 2-6-16,1-4-1 0,7-2-8 15,0-2 9-15,3 2-2 16,-5-3-4-16,-4 1 12 16,-7 3 2-16,-6-6-8 15,-5 3 0-15,-5-2 19 16,-8-2-19-16,-2 0 0 16,-7 2-6-16,-5 4 14 15,-4 4 5-15,-5 2-13 16,-2 8-2-16,1-2-7 15,-1 0 9-15,0 2-12 16,1-4 11-16,-1-4-26 16,-2 2 25-16,2-4-7 15,-2 0 9-15,2 2 5 16,-4-4-5-16,2 0-5 16,0 4-1-16,0-3 12 15,0 3-6-15,0 4 0 16,0-2-1-16,-2 1-1 0,0-4 2 15,-1 3-18-15,-4-4 12 16,1 2 3-16,-5-2 3 16,-3-2 0-16,-3-2 0 15,-4 0 4-15,-1 2-3 16,-2-4-1-16,-3-2 0 16,-4 0 6-16,-2-2 5 15,-3-3-11-15,-5 4-21 16,-1 0 13-16,-7 3 7 15,-7 3 1-15,-1-4-6 16,-9 1 24-16,4 0-14 0,0 2-4 16,-1 0 0-16,3 2 9 15,-2 2-9-15,-7 0-1 16,-4 2-5 0,-4 0 10-16,-2 2-17 0,-8 2 13 15,-9 2-9-15,-2 0-6 16,-5 2 15-16,-3 2-20 15,-2 2 19-15,-3 0-2 16,-3 0 2-16,0 4 1 16,-70 4-24-16,-12 10 16 15,-12 4-17-15,66 0-7 16,4 0 26-16,-4 0 6 16,-3-2-10-16,6 4 10 15,6 0 0-15,10 6 3 0,67-20-3 16,0 8-12-16,6-2 3 15,-53 16 18-15,5 2-10 16,8 1 1-16,7-1-29 16,4-2 20-16,8 0 5 15,-1 0 2-15,3 6-8 16,5 0 14-16,1 2-10 16,10 0 6-16,9-2 0 15,4 3-1-15,9-6 1 16,8 6 0-16,9-3-2 15,5-2-2-15,9 2 3 0,9 0 1 16,3-4-14 0,7-2 4-16,6-2 10 0,0-7 0 15,8-3 4-15,3-3-3 16,1-5 13-16,4 1-14 16,1-5 6-16,1-2 3 15,-1 0-9-15,-2 0-5 16,-5 0 4-16,-8 0 2 15,-4-2-16-15,-8 3 3 16,-1 0-95-16,-4 4-34 16,0 2-121-16,12 19-190 15</inkml:trace>
  <inkml:trace contextRef="#ctx0" brushRef="#br0" timeOffset="-91531.85">2883 7720 1685 0,'0'0'348'0,"0"-2"-160"0,0 2 23 0,2-2-74 0,0 2-61 0,0 0-5 0,1-4-28 0,-3 4 4 0,2-2 5 0,-2 2-17 0,0 0 19 0,0-2-44 0,0 4-9 0,0-2 13 16,2 0-14-16,7 0-12 0,7 2 11 0,-1 4-15 16,1 0 8-16,-3 4-2 0,-9 12-8 15,-10 6 18-15,-17 16 1 16,-10 6 0 15,-16 4 19 94,-7-5-19-125,-2-11 16 0,7-4-17 0,9-10 0 16,8-8 11-16,14-4-11 0,9-6-6 0,7-2 6 0,6-4 0 0,0-2-12 0,7 4 6 0,7 0 6 0,7 2 17 0,5-2-5 0,10 2 1 0,0-2 1 0,4 0-13 0,-1 0 18 0,-4-2-19 15,-3-2-6-15,-1 2-6 0,-6 0-31 0,2-2-119 0,-2 0-215 0,25-18-178 16</inkml:trace>
  <inkml:trace contextRef="#ctx0" brushRef="#br0" timeOffset="-91023.2">3430 7838 1888 0,'0'-2'369'0,"-2"2"-201"0,2 0-51 0,0 0-73 0,-4 2-44 0,-3 2 24 0,1 4-14 0,-6 6-9 0,1 4 3 0,5-1 5 0,4 2-7 15,4 3-2-15,9 1 0 0,3-1-1 0,3-2 1 0,3-6 0 0,0 2 0 0,-2-2 0 0,-4-2 12 0,-3 0-12 0,-3-4 1 0,-6 0 8 0,-2 2-8 0,-4-2 5 0,-2 0 24 0,-3 2-22 0,-5 0 50 16,1-4-16-16,-1 2 0 0,-1-4 35 16,-7-2-34-16,-1 0-25 15,-6-4 11-15,-2-2-17 16,7 0 16-16,-3-4-28 16,7 2 1-16,2 2 9 15,5-2-10-15,4-2-34 16,3 4-56-16,-2-2-126 15,4 0-262-15,18-20-252 16</inkml:trace>
  <inkml:trace contextRef="#ctx0" brushRef="#br0" timeOffset="-90319.01">3388 7766 1386 0,'3'0'330'0,"-1"0"-158"0,6-2-107 0,6 2 28 0,9-4 58 0,6 2-73 0,4 0 8 0,5-2 1 0,2 0-23 0,-3 0 31 16,0 2-22-16,-6-4-32 0,-2 4 28 0,-3 0-45 0,-6 2 1 0,-2-2 10 0,-9 0-29 0,-5 2 40 0,-4 0-16 0,0-2 5 0,0 4 16 0,-2-4-23 0,2 4-11 0,-2-2-8 16,2 0 1-16,0 0 3 0,0 0-13 0,0 0 0 0,0 0-18 0,0 0-1 0,2 0-140 0,-4 6-480 0</inkml:trace>
  <inkml:trace contextRef="#ctx0" brushRef="#br0" timeOffset="-88837.06">2734 8817 1115 0,'-3'-2'334'0,"3"2"-185"16,0 0-26-16,0-2-32 15,-2 2-10-15,4 0-21 16,-2 0-4-16,0 0 8 15,0 0 37-15,0 0-47 16,0-2 31-16,3 2 11 16,-3 0-16-16,0 0-13 0,2 0 5 15,-2 0-37 1,0 0 17-16,0-4-29 0,0 4-11 16,0-2 25-1,0 2-19-15,2 0 0 0,-2 0-7 16,2 0-11-16,-2 0 32 15,0 0-20-15,2 0 1 16,-2-2 23-16,0 2-21 16,2 0-7-16,-2 0 20 15,0-2-28-15,3 2 29 16,-3 0-29-16,0 0 1 16,4 0 26-16,-4 0-25 15,2-2-1-15,8-2 10 16,-2-2 1-16,5-2 3 15,3 2-15-15,-5 0 0 0,1 4 10 16,1-2-8-16,3-2-2 16,1 2 0-16,8 0 9 15,2 0-6-15,-5 4-3 16,-2 2-5-16,-6 6-6 16,-4 2 1-16,-3 8 2 15,-7 10 7-15,-9 8 2 16,-9 6-1-16,-13 0 0 15,-3-6-18-15,-5-2 9 16,-1-7 9-16,1-9-12 16,6-3 11-16,2-7 1 15,9 1-15-15,8-8 15 16,10-2 0-16,4 1 6 16,2 0-6-16,2 0-27 15,3-3 9-15,11-3 1 16,5 5 2-16,8-3 14 15,2 1 1-15,-4 6-2 0,0 2 2 16,-2 9-12-16,-5 3 12 16,-2 5-25-16,-11 0 24 15,-9-2-7-15,-9 4-1 16,-11-2 3-16,-4 0 6 16,-7-4 0-16,-6-2-1 15,-3-6 10-15,-2-4 18 16,-1 0-21-16,1-6-6 15,5-4 30-15,1-2-29 16,12 2 0-16,5 0 7 0,11 2 1 16,6 0-6-1,4 2-3-15,0 0-56 0,2-2-68 16,10-4-157 0,6 0-209-16,56-24-415 0</inkml:trace>
  <inkml:trace contextRef="#ctx0" brushRef="#br0" timeOffset="-88393.13">3208 9007 1606 0,'0'0'258'0,"-2"0"-126"0,-1 4-27 0,-3 6-40 0,-8 8-4 0,-3 4 22 16,3 0-35-16,7 1-20 0,7-5-10 0,7-2-3 0,9 0 35 0,6-4-23 0,4-8 22 0,6-4 20 0,4-8-13 0,-3 0 7 0,-1-8-5 0,-8 0-2 0,0-7 26 0,-6 1-19 0,-3-4-9 0,-9-2 12 15,-12 0-34-15,-9-2-10 16,-5 4-11 0,-9 2-5-16,-5 6 7 0,5 6-13 15,-6 0-4-15,4 6-2 16,4 2 4-16,5 2-58 15,2 4-99-15,0 4-334 16,-39 22-529-16</inkml:trace>
  <inkml:trace contextRef="#ctx0" brushRef="#br0" timeOffset="-85875.69">2747 9800 1137 0,'0'0'273'0,"0"0"-91"0,0 0-29 15,0-3-50-15,4 3-38 0,-4-1 11 0,0 1-16 0,0 0-16 0,2 0 47 0,-2 1-22 0,0-2 14 0,0 1-1 0,0-3-2 0,0 3-11 16,0 0 13-16,0 0-32 0,0 0 22 0,0 3-20 0,0-3-19 0,0 0 0 0,0 0-33 0,0 0-1 0,-19 11-11 0,-2 11 12 0,-8 13 37 0,-2 2-37 0,4 0 2 0,6-5-2 0,7-4 0 16,7-8 0-16,5 0-6 0,2-2 6 0,6-4-21 0,5 2 21 0,7-4-2 0,9-4 2 0,7-4 10 0,-1-4-9 15,0-2-2-15,-1-4 2 16,-6 0 20-16,-5-6-15 15,-2 6-3-15,-7-2 24 16,-6 4-15-16,-1 2 15 16,-5 0 6-16,-2 2-10 15,2 0 40-15,-5 0-59 0,5 0-2 16,-4 4-2-16,-6 10 1 16,-3 8-1-16,-5 11 0 15,-1 4 7-15,-2 2 8 16,6 1-15-16,-5-2-14 15,4-6 14-15,3-4-9 16,0-6-16-16,3-6-95 16,6-6-102-16,4-6-249 15,31-26-228-15</inkml:trace>
  <inkml:trace contextRef="#ctx0" brushRef="#br0" timeOffset="-85417.85">3177 9968 1627 0,'0'0'452'0,"-3"0"-319"0,-3 2-55 0,-6 6 2 0,-3 4-29 0,-7 6 3 0,0 8 30 0,-5 0-30 15,7 0-14-15,1 0-13 0,9-2-26 0,10-2 32 0,4 1-33 0,8-4-6 0,11 2 6 0,2-6 0 0,11 2 1 0,2-3-1 0,-2-5 10 0,-1 2-1 0,-4-4-9 16,-8 2 0-16,-4-1 5 0,-7-2-5 0,-5 0 0 0,-7 0-1 0,-5 2 2 0,-4 2 37 16,-8 2-23-16,-4 0-1 15,-6 0 8-15,4-4-11 16,-9-2-11-16,0-4 0 16,4-2 15-16,1-4-33 15,5-4 14-15,6-6-100 16,5-6-115-16,9-8-156 15,12-76-358-15</inkml:trace>
  <inkml:trace contextRef="#ctx0" brushRef="#br0" timeOffset="-85068.99">3241 9922 1666 0,'4'2'276'16,"6"0"-38"-16,9 4-38 15,8-2-26-15,0-2-51 16,9-2 12-16,1-2-41 16,8-2 13-16,13-4-50 15,7 0-20-15,6 0 5 0,-4-2-16 16,-7 2-26-16,-9 1 9 15,-11 0-3-15,-11 3 19 16,-11 1-25-16,-11 2-3 16,-7 2 2-16,0-1 1 15,-4 0-10-15,1 3 10 16,1-3-27-16,-2 2 15 16,-6 0-74-16,0 0-188 15,-40-6-419-15</inkml:trace>
  <inkml:trace contextRef="#ctx0" brushRef="#br0" timeOffset="-83039.29">2869 6930 1066 0,'0'-4'542'0,"0"4"-407"0,4-4-24 0,1 0-58 0,2-2-22 0,0 0-10 0,1-2 27 0,1 2-13 0,3 0 5 0,-4 4 16 16,1 0 1-16,-2 2 0 0,0 2-20 0,-3 2-23 0,-2 4 25 0,-2 6-26 0,-4 6-2 0,-5 6 16 0,-5 4-20 0,-5-2 1 0,-4-2-8 0,1-6 1 0,2-6 24 0,-2-4-20 16,2 2 1-16,1-4 16 0,4 1-16 15,2 0-6-15,2-3 0 16,6-2-3-16,5 0-9 15,0-1 12-15,5-2-4 16,6 5 4-16,0 1 37 16,14-1-2-16,-4 3-4 0,11-2-14 15,-6-4 19 1,6 0-30-16,-3-3 9 16,0 1 25-16,-7-2-22 15,5 1-15-15,-8 0-3 16,6-4-73-16,-4-1-98 0,3-3-134 15,43-17-257-15</inkml:trace>
  <inkml:trace contextRef="#ctx0" brushRef="#br0" timeOffset="-82495.52">3378 7048 1346 0,'-3'0'609'0,"1"2"-446"16,-10 4-121-16,4 2-4 0,-6 5 17 15,7-2-25 1,5 1-10-16,4-2-5 16,10 0 10-16,3-2 35 0,8-1 3 15,8-6 20 1,7-1-2-16,4-5-33 15,1-4-12-15,-6-3 12 16,-6 1 21-16,-6-4 10 0,-10 5-11 16,-3-4-47-16,-10 2 34 15,-4 0-42-15,-8-2-13 16,-5 2 0-16,-3 0 0 16,-9 6 0-16,-1 0-1 15,-3 4-8-15,2 2-4 0,4 2-58 16,3 2-110-1,-1 2-53-15,-1 4-86 16,-27 10-207-16</inkml:trace>
  <inkml:trace contextRef="#ctx0" brushRef="#br0" timeOffset="-81332.51">3536 6940 1312 0,'-3'0'282'0,"1"-2"-121"0,0 0-91 0,-3 0-20 0,3-2 40 15,-3 0 1-15,1 2 7 0,0 0-31 0,2 2-26 0,2 0 25 0,0 0-42 0,-3 0 36 0,3 0-8 0,0 0-13 16,-2-2 17-16,0 2-10 0,-7-2-34 0,-2 2 32 0,-10 2-37 0,2 2 7 0,-8 4 2 0,2 0-4 0,-2 2 11 0,10 4-23 0,1-4 1 16,5 2 5-16,2-4-6 0,4 0-8 0,3 0 7 0,2 2 1 0,2 4-3 0,1 0 3 0,6-2 0 0,0 0 7 0,-1-4-7 0,6-2 0 0,-3 0 13 0,0 1 8 15,-1-6 27 1,0 1-33-16,-1-2 5 0,-2 0 28 15,4 0-23-15,-2 0 1 16,5-2-8-16,-1 1-5 16,-3-6 23-16,7 3-36 15,-7 0 14-15,2 0 4 16,-3-2-12-16,2 0 12 16,-4 2 8-16,-3 0-25 15,1 0 29 1,-3 0-21-16,-2 2-7 0,2-4 31 15,0 2-32-15,-4 0 4 16,0 0 19-16,0 0-10 16,2-4 13-16,-3 2-27 0,1 0 0 15,-2 0 18-15,-3 0-16 16,0-2-2-16,-2 4 17 16,5-6-16-1,-3 6 7-15,2 0-8 0,-1-2 0 16,2 4-10-16,1 0 10 15,1 2-12-15,0 0 12 16,-2 0-6-16,1 0-4 16,0 2-2-16,-3 2-30 15,0 4 3-15,-3 4-72 16,-3 0-111-16,4 2-95 16,-8 8-295-16</inkml:trace>
  <inkml:trace contextRef="#ctx0" brushRef="#br0" timeOffset="-76957.36">3063 6457 1442 0,'-3'0'282'0,"3"0"-180"0,-2 0-8 0,2 0-49 0,0 0 0 0,0 0 20 0,0 0-10 0,0 0-11 0,-2 0 29 0,2 0-10 15,0 0 36-15,0 0-19 0,-2-3-43 0,-9 3 14 0,-1-4-43 0,-3 3-7 0,-12 1-2 0,3 0 2 0,-10 0-3 0,-3 1 2 0,-3 3 0 0,-7 1 3 16,-2-3-2-16,-4 2 8 16,-3-1 3-16,6 0-11 0,4-2 17 15,6 4-18-15,4-3 9 16,10-2-3-16,5 0-5 0,13 0 5 15,2 0-2-15,4-2 8 16,2 2 2 0,0 0 1-16,0 0-14 0,0 0 29 15,-2-5-30-15,-4 5 1 16,1-1 7-16,3-2-7 16,-4 3 6-16,1-1-7 15,0 1 0-15,-1-2 0 16,1 0 0-16,-5 2-7 15,2-2 6-15,2 0 2 16,-1 0 8-16,5 2-9 0,-4 0 0 16,3-3 2-1,-4 3-2-15,5 0 0 0,4-4-1 16,-2 4 9-16,0 0 14 16,0 0-20-16,0 0-2 15,5 0 26-15,-5 0-25 16,0 0 1-16,0 0 2 15,-5 4 4-15,5-4 5 16,0-4-13-16,0 4-13 16,0 0 5-16,0 0-2 15,-7 13-7-15,-1-4 17 16,-3 10 0-16,-5 5-1 16,3 2 1-16,3 2-9 0,0 8 1 15,-1 4 5-15,1 0 3 16,4 6-1-16,1 2 2 15,1-2 6 1,0 1-7-16,0-3 0 0,-4 0 1 16,2-2-1-16,1-2 0 15,-1 0 0-15,1-2 2 16,-2 1-1-16,1-1-1 16,3 0 0-16,-3 0-3 15,4-4 3-15,0 0 0 16,-1-4-1-16,1-2 2 15,0 2 9-15,-5-4-5 16,0 2-4-16,-1 0 13 0,-2 0-14 16,1 3 0-1,3 3 0-15,-1-2 1 0,1 2 16 16,1-8-17-16,2-2 0 16,-1-4 1-16,4-6-1 15,0 2 0-15,-2-2-1 16,2 0 7-16,-2 0-13 15,0 1 7-15,2 3-2 16,0 0 2-16,-2 1 0 16,2-2 1-16,-3 1-2 15,3-4 2-15,-2-2 4 16,2 2-5-16,0-4-6 16,2 2 6-16,-2-2 0 15,3-2 0-15,-1 2-1 0,-2 0 2 16,0 6 6-1,0 2-7-15,-5 0 0 16,1 4 0-16,-3 0 2 16,-2 2-2-16,-4 0 0 15,1 0 2-15,1-2 11 16,1 0-13-16,-2-4-2 16,3 2 2-16,-1 2 0 0,-4 7 0 15,-1 3-2 1,-2 4 8-16,2 2 12 15,-1 6-4-15,1 4 22 0,-3 0 6 16,5 2-32-16,-1-1-9 16,3-4 14-16,3 2-14 15,0-7 23-15,2-6-23 16,1 0 5-16,1 2-6 16,0 2 14-16,-4 4-8 0,2 4 7 15,2-2-2-15,-3 2 7 16,1 3-18-16,-2-1 0 15,-3 0 8-15,3-2-7 16,-1-4 0-16,-1 0-1 16,4-1 6-16,-3-9-3 15,5-2-3-15,-1-4-10 16,-2-2 10-16,3 0 1 16,-2 2 4-16,1 2-5 15,-7 6 0-15,2 10-3 16,-3 10 3-16,-8 8 0 15,7 1 1-15,1-1-1 16,3-8-6-16,2-2 5 16,2-2 2-16,1-8 3 0,3-2-4 15,0 0 0-15,2-1 1 16,-2 5-1-16,0 4 0 16,-3 2-1-16,1 0 2 15,-3-2 17-15,5-2-18 16,-1-7-12-16,1-10 6 15,2-4 6-15,2-7 0 16,-2-3-1-16,3-4 2 16,-3 1 19-16,0 0-20 15,0 2 0-15,0 4 3 16,-3 10-2-16,-1 8-1 16,-2 10 25-16,-1-2-24 15,0-4 21-15,5-13-22 16,2-13 0-16,0 0 3 15,0-5-3-15,0 1 0 16,0-2 0-16,2 1 0 0,-2 0 10 16,2 2-10-16,-2-1-3 15,0 0 3-15,0 2 1 16,0-4 0-16,-2 0-1 16,2 0 6-16,0-4-6 15,2 0 0-15,-2 0-9 16,3-2 9-16,-3 0-1 15,2 0 3-15,-2 0-4 16,0 4 4-16,4 0 13 16,-1 2-15-16,-1 2 0 15,4 2-6-15,1 0 6 16,9 0 0-16,1-2-1 0,12-4 7 16,10-4 3-16,9-4-8 15,12-2 6 1,7-2 12-16,0 0-7 0,0-2-1 15,0 2 13-15,-5-4-18 16,-1 2 22-16,-8-2-28 16,-4 2 0-16,-7 0 24 15,-6 0-16-15,-14 2-1 16,-6 4 11-16,-12 0-18 16,-4 2 42-16,0-2-32 15,-2 4-4-15,0-2 17 0,2 2-11 16,0-2-11-16,-2 0-1 15,4 0 12-15,-4 0-3 16,4 0-9-16,-2 0-3 16,-2 0 3-16,4 0 0 15,-2 0 0-15,0 0 0 16,0 0 1-16,0 0 13 16,-2 0-14-16,2 0 0 15,0 0 1-15,0 0-1 16,0 0 1-16,0 0-2 15,0 0 9-15,0 0-4 16,0 0-4-16,0 0-3 0,0 0 3 16,0 0 0-16,0 0 0 15,0 0 0-15,0 0 0 16,0 0 0-16,0 0 0 16,0 0 0-16,0 0 0 15,0 0 1 1,0 0-1-16,0 0 0 0,0 0 0 15,0 0 1-15,0 0-1 16,0 0-6-16,0 0 6 16,0 0 0-16,0 0 2 15,0 0-8-15,0 0 12 16,0 0 0-16,0 0-6 16,0 0-2-16,0 0 2 15,0 0 0-15,0 0 1 0,0 0-2 16,0 0 7-16,0 0-3 15,0 0-3-15,0 0-3 16,0 0 3-16,0 0 1 16,0 0 0-16,0 0-1 15,0 0 9-15,0 0 3 16,0 0-12-16,0 0 0 16,0 0 1-16,0 0 1 15,0 0-2-15,0 0 0 16,0 0 6-16,0 0 3 15,0 0-9-15,0 0-6 16,0 0 6-16,0 0 0 16,0 0 0-16,0 0 0 0,0 0 1 15,0 0 7-15,0 0-8 16,0 0 0-16,0 0 0 16,0 0 0-16,0 0-6 15,0 0 6 1,0 0 0-16,0 0 5 0,0 0-5 15,0 0-5-15,0 0 5 16,0 0 0-16,0 0-1 16,0 0 1-16,0 0 0 15,0 0 5-15,0 0-5 16,0 0-3-16,0 0 2 16,0 0 1-16,0 0 0 15,0 0 0-15,0 0 0 0,0 0 3 16,0 0-3-16,0 0-11 15,0 0 11-15,0 0 6 16,0 0-5-16,0 0-1 16,0 0 1-16,0 0 5 15,0 0-6-15,0 0-15 16,0 0 15-16,0 0-22 16,0 0-29-16,-5-12-44 15,3 2-98-15,2-42-416 16</inkml:trace>
  <inkml:trace contextRef="#ctx0" brushRef="#br0" timeOffset="-68307.5">2295 9418 1459 0,'0'0'285'0,"0"0"-115"0,2-1-65 0,0 1-9 0,-2 0 19 0,0 0-29 0,2 0-5 0,-2-3-5 0,0 3-19 0,0 0 0 0,0 0-16 0,0 3-11 16,0-3 39-16,0 0-30 16,-2 0 3-16,4-3 15 15,-4 3-14-15,2 0-2 16,0 0-41-16,0 0 9 16,9 4-6-16,-5 3-2 0,3 3-1 15,4-1 12-15,0 5-12 16,-2 0 6-16,0 0-6 15,2-1 0-15,-2 1 0 16,0-2 0-16,2 2 0 16,2 0 5-16,1 0-4 15,1 2 1-15,3-2-2 16,-2-2 0-16,0 0 5 16,1-2-5-16,-1-2-6 15,4 2 6-15,-5-4 0 16,2 0 9-16,0 2-9 15,-1-2 0-15,1-2 15 16,3 2-15-16,3-4 0 16,-1 4 8-16,2-4-7 15,-3 0 10-15,1-2-11 0,0 2 0 16,-4-2 8 0,-1 0-8-16,-3 0 0 15,1 0 6-15,-1 0-4 16,-3-2 14-16,3 0-16 0,-1 0 1 15,5-2 23-15,2 2-24 16,-2-2-7-16,4 2 7 16,-7-2 0-16,4 0 11 15,-8 4-11-15,1-2 0 16,5 0 5-16,-2 2-5 16,1-6 0-16,2 4-2 15,-1-2 4-15,1 0 8 0,0 0-10 16,0 0 0-16,-3-2 2 15,1 0-2-15,1 2-2 16,-1 0-7 0,0 0 18-16,0 0-10 0,-3 0 1 15,1 2 0-15,-2-2-3 16,2 0 3-16,-1 0 0 16,6-4-5-16,-4 2 11 15,3 2-1-15,-1-2-5 16,-1-2 0-16,-1 2 0 15,1 0 0-15,-1 2 0 0,6-3-6 16,-7 4 10-16,-1-1-5 16,2 0 1-16,-1-3 0 15,-1 0-3-15,5 1 3 16,-1-8 0-16,6 1-1 16,-3-2 2-1,3-2 6-15,0-1-7 0,4 0 0 16,2-1 4-16,-4-2-4 15,4 1 0-15,-2-2-1 16,-4 0 7-16,-2 0-5 16,2-2-1-16,-1 0 0 15,0 0 5-15,0 0-5 16,-3 4-2-16,-2 0-4 16,1 2 12-16,-3 2 2 15,6-6-8-15,-3 1 0 16,-1-1 1-16,-3 0-1 15,-1 2 0-15,0 2-1 0,-4 0 7 16,2 0-6-16,-4-2 0 16,4-2 0-16,0 0-4 15,-2-4 4-15,0 0-5 16,0 2 4-16,0 0 2 16,-3 2 14-16,2-2-15 15,-2-2 0-15,3-4 9 16,3-2-9-16,-6 1-3 15,0-1-3-15,-1 0 12 16,-1 2-1-16,0 0-5 16,2 0 0-16,-2-2-3 0,5 2 3 15,-5-3 0 1,5 0 7-16,-2 3-6 31,0 2 6-15,-3 1-7-16,-2 5 0 15,2 2-8-15,-8 2 8 0,0 4 0 16,-1-2-3-16,1 4 9 16,-3 0 7-16,2 0-13 0,1 0 0 15,0-2 8 1,-5 0-8-16,2-4-3 16,2 2 1-16,-1 0 4 0,-3 0 3 15,3-4-5-15,-8 2-6 0,5-2 5 16,-5-1 1-1,-1 3-1-15,1-1 0 16,3 1 2-16,1 1 11 0,-4-1-12 16,3 3-2-1,0 2-10-15,1 1 12 16,-2 2-13-16,3 0 13 0,-3 2 0 16,6 0 17-16,-5-2-17 0,3-2 0 15,0-2 3-15,-1-2-3 16,-5 0 0-16,6-2 5 0,-1 2-4 15,0 4 9-15,0-4-10 16,-2 4 0-16,5-2 2 16,-4-3-2-16,-1 4 0 15,-2-3-6-15,1 0 11 16,-1 2-7-16,-3 0 2 0,3 1 0 16,0-1-4-1,-5 1 4-15,2-1-3 0,3 3-3 16,-3-1 12-16,1 6-18 15,1 0 10-15,-3-2-2 16,1 4 2-16,-1 0 2 16,-2 0-7-16,4 0 7 15,-5-2 0-15,3 2 7 16,-4-2-7-16,3 0 0 16,-4-2 7-16,2 2-7 15,-5 2-1-15,-2-2 1 16,1 0-3-16,-4 0 3 15,5 4 0-15,-2-2 0 16,4 2-11-16,1 0 11 0,2 2 0 16,-2-2 7-1,1 2-6-15,-1-4 5 16,2 4-6-16,-7-2-4 16,3 2-7-16,-1 0 11 0,-2 0-6 15,3 0 5-15,-7 2 2 16,2-2-2-16,5 6 1 15,-3-4 0-15,2 4-8 16,3-2 8-16,-2 6-8 16,1-4 7-16,1 4-4 15,0 2 5-15,-1-2 0 16,3 4 0-16,-3-4-5 16,4 2 5-16,-3 1 0 0,-3 0-4 15,-4 1 10-15,0 2-2 16,5 0-4-16,-1-3 0 15,5 2-1-15,-3 2 1 16,6-3-3-16,-1 0-3 16,5-4 12-16,2 2-6 15,-3-3 0-15,3 4 0 16,0-1 2-16,-4 0-2 16,4 0-1-16,-3 2-5 15,-1-2 12-15,3 2-11 16,3-2 5-16,1 2 0 15,-2 2 5-15,-1-4-5 0,5 4-3 16,-4-4-3-16,4 4 12 16,-1 2-5-16,-3-2-1 15,0 7 0 1,1-4 8-16,1 2-8 0,1-6-6 16,-5 2 5-16,6-1 2 15,2 2 1-15,-1 0-2 16,-1-2 0-16,-2 4 1 15,0 2-1-15,1-2 0 16,-2 2-1-16,0-2 7 16,3-4-1-16,-3 0-5 15,2-6 0-15,2 2-9 16,1-2 9-16,2 2 0 16,-3 2-6-16,-1 2 18 15,2 4-9-15,-8-2-3 0,5-4 0 16,1 3 3-1,2-6-3-15,-4 2-3 0,2-1-5 16,-3 2 16-16,3 0-4 16,-1 0-4-16,0 0 0 15,2-1 3-15,-1 6-3 16,4-3-13-16,-3-2 13 16,1 2 0-16,-1 2 3 15,3 0-3-15,-3 0 0 16,3-2-6-16,0 0 6 15,0-6 0-15,2 0-1 16,-4 2 7-16,4 2-3 16,-3 1-3-16,3 0-2 0,0 2 1 15,0-2 1 1,0 1-7-16,0 3 7 0,0-6 0 16,3 4-2-16,-1-2 2 15,0-4 0-15,0 3 2 16,2-4-2-16,1 2-8 15,2-2 7-15,0 4 2 16,-3-2 12-16,0 4-13 16,1-4 0-16,1 6 4 15,-1-4-4-15,2 0-8 0,1 0 7 16,-1-4 0 0,-3 0 1-16,4 0 0 0,-2 2 0 15,1 0 4 1,-1 2-4-16,6-1 0 0,-6 2-6 15,1-1 17-15,-3 3-7 16,3-5-4-16,-2-2 0 16,1-2 4-16,-1 2-4 15,-3-5-2-15,2 0-4 16,-2-1 12-16,0 1-4 16,1 2-2-16,-1-1 0 15,1-2 3-15,1 4-3 16,-2-2 0-16,3-1-1 15,-3 2 8-15,0 1-8 16,4-2 1-16,-6 0 0 0,3 2-4 16,-1-2 4-1,1 2 0-15,-1-2 0 16,0 2 1-16,0-2 2 0,1 0-3 16,-1 2 0-16,0-2 8 15,0 0-8-15,0 0-7 16,-2 2 6-16,0 0 2 15,0 0 4-15,0 4-5 16,2-4 0-16,-2 2 2 16,2-2-2-16,-2-2-3 15,0-2-3-15,0 2 12 16,3-2-5-16,-3 0-1 16,0 0 1-16,2 0 5 15,-2-2-6-15,0 4 0 16,2-2-1-16,-2 0 2 15,0 2 5-15,5 2-6 16,-10-2 0-16,10 0 4 0,-5 0-4 16,2 3-1-16,1-4-5 15,-1-1 12-15,-2-2-1 16,2 1-5-16,-2-2 0 16,0 2 6-16,0 2-6 15,2 0 0-15,0 3-6 16,0 3 14-16,0 0-2 15,1 3-6-15,1-6 0 16,-2-2 2-16,1 2-2 16,2-6-5-16,-5 2 4 0,2-4 2 15,0 1 5 1,2 2-6-16,-4-2 0 0,2 3 18 16,1-1-18-16,-3-3 0 15,2 0-2-15,-2 2 4 16,2-2 14-16,-2 0-16 15,0 0 0-15,-2 0 7 16,2 0-7-16,0 0 0 16,0 0 6-16,0 0 0 15,0 0 11-15,0 0-17 16,0 0 7-16,0 0 17 16,0 0-22-16,0 0-1 15,0 0 0-15,0 0 8 0,0 0-1 16,0 0-8-16,0 0 0 15,0 0 6-15,0 0-6 16,0 0-5-16,0 0 4 16,0 0 2-16,0 0 9 15,0 0-10-15,0 0 0 16,0 0 9-16,0 0-9 16,0 0 0-16,0 0-7 15,0 0 14-15,0 0 1 16,0 0-8-16,0 0 0 15,0 0 0-15,0 0 0 16,0 0-1-16,0 0 0 16,0 0 2-16,0 0 2 15,0 0-3-15,0 0 0 16,0 0 1-16,0 0-1 0,0 0 0 16,0 0-6-16,0 0 12 15,0 0 1-15,0 0-7 16,0 0 0-1,0 0-3-15,0 0 3 0,0 0-5 16,0 0 4-16,0 0 2 16,0 0-5-16,0 0 4 15,0 0-35-15,0 0 34 16,4-9-57-16,-2 8-56 16,3-3-105-16,6-6-343 15,33-22-63-15</inkml:trace>
  <inkml:trace contextRef="#ctx0" brushRef="#br0" timeOffset="-66901.48">5561 8209 765 0,'2'-4'653'0,"3"-2"-524"0,5-6-72 0,1 2-57 0,5 2-10 0,-3-2 10 0,5 2-24 0,-7-2 24 0,-1 4 10 0,-6 2 37 0,-4 4 86 0,-2 0-19 0,2 0-28 0,-2 0 13 0,0 0 3 15,0 0-41-15,2 2-10 0,-4-2-21 0,4 0 50 0,0-2-26 0,0 2-5 0,4 0 62 0,-4 0-31 0,2 0-22 0,0-2-5 0,0 2-40 16,2 0 14-16,11 0-12 15,4 0-13-15,8 2 35 16,-3 2-37-16,3 6 0 16,-10 2-6-16,-1 8 9 15,-11 6-4-15,-10 14 1 0,-11 9 0 16,-10 1-2 0,-12-2 2-16,-9-4-6 0,2-8 6 15,1-4 0-15,4-8 8 16,8-8-8-16,8-2 0 15,11-8 8-15,6-4-8 16,7-2-10-16,2 0-2 16,7 0 0-16,9 0 12 15,9 2 25-15,13-2-17 16,2 0 25-16,3 0-32 16,-3-2 5-16,-2 2 7 15,-2 0-13-15,-2 0 12 16,-5-2-12-16,-4 2-33 15,-3-2-109-15,-4 0-209 16,25-28-411-16</inkml:trace>
  <inkml:trace contextRef="#ctx0" brushRef="#br0" timeOffset="-66354.86">6278 8251 1752 0,'-2'-2'448'16,"0"2"-360"-16,-2-2 26 0,-8 2-39 0,-5 2-24 0,-14 6 21 0,-6 6-15 0,-3 4-27 0,9 0 20 0,4 0-37 16,14-1-12-16,7-3-1 0,6 4 9 0,4-2-7 0,9 2-2 0,10 4 0 0,3-4 15 0,6 2-14 0,3-2-1 0,1-2 1 0,-10-2 5 0,1-4 7 15,-9 0-13-15,-7-4 0 0,-4 2-7 0,-7-2 7 0,-4 0-1 0,-7 4 0 0,-1 0 2 0,-7 4 22 0,-4-4-23 0,-4 1 9 0,0-6 9 16,0-1-16-16,5-4-1 0,-2-2 5 0,8-5 0 0,1 0-12 0,3-3 3 0,4-6-74 0,3-2-55 0,7-6-246 0,25-52-399 0</inkml:trace>
  <inkml:trace contextRef="#ctx0" brushRef="#br0" timeOffset="-65842.03">6233 8249 1606 0,'0'-2'452'0,"2"2"-250"0,2-2-85 16,2 0 17-16,0 1 14 15,7-6-25-15,1 5 0 16,4-2-54-16,4-2 23 16,3 0-44-16,4-2-20 15,2 2 34-15,0 0-22 16,-4 2-5-16,0-4 5 15,-5 4-32-15,0-2 35 0,-2 2-38 16,2-2-4 0,-4 4 15-16,3-2-11 0,-6 2-4 15,5 0-2-15,-5-2 9 16,1 2-8 0,-3 2 0-16,-3-2 0 15,-6 2 16-15,-4 0-16 0,0 0 0 16,0 0 1-16,0-2 0 15,0 2 8-15,0 0-9 16,0 0 0-16,0 0 9 16,0 0-8-16,0 0 5 15,0 2-6-15,0-2 13 16,0-2-2-16,0 2-11 16,0 0 0-16,0 0 3 15,0 0-3-15,0 0 0 0,0 0-10 16,0 0 20-16,0 0-20 15,0 0 10-15,0 0-29 16,0 0 20-16,-9 2-21 16,9 0-28-16,-3-2 1 15,1 0-53-15,0 2-20 16,-6 4-184-16,-3 2-260 16,-41 14-236-16</inkml:trace>
  <inkml:trace contextRef="#ctx0" brushRef="#br0" timeOffset="-65210.51">6669 8386 1690 0,'2'-3'471'0,"-2"3"-309"0,-2-1-1 0,2-3-1 0,0 2-34 0,0 2 3 16,0-2-57-16,0 2-25 0,0 0 20 0,0 0-31 0,-4 0-13 0,4 0 5 0,0-2-20 0,0 4 28 0,0-2-36 0,4 0 1 0,-8 2 0 0,4-2-1 0,-2 7-18 0,-2 10 18 15,0 7 0-15,-3 12 17 0,-1 0-17 0,0 0-7 0,4-4 7 16,2 0 0-16,-3-8-3 0,3-6-6 0,2-3 18 0,0-5 2 0,-2-2-11 0,2-4-9 0,0-3 1 0,-2 1-35 0,2 1-125 16,-2-2-293-16,-14-12-255 0</inkml:trace>
  <inkml:trace contextRef="#ctx0" brushRef="#br0" timeOffset="-64756.18">6501 8526 1636 0,'-2'0'338'15,"2"0"-155"-15,0 0-72 16,0 0 39-16,0 0-6 15,0 0-2-15,2-4-32 16,-2 4-29-16,2 0 6 16,0-2-57-16,3 2-29 0,4 2 49 15,2 2-5 1,2-2-8-16,9 0 1 0,-1 0-22 16,4-2 29-16,-2 2-21 15,2-4-15-15,0 2 26 16,-1-2-34-16,3 0 11 15,-7 0-2-15,2-6-4 16,-4 6 17 0,-9 0-23-16,2 0 0 0,-9 2 14 15,0 0-7-15,-2 0-1 16,0 0 0-16,-2 0 0 16,2 0 15-16,0-2-21 15,-2 4-2-15,2-2 1 0,0-2 1 16,0 4-11-16,0-2 10 15,0 0-27-15,0 2 13 16,0 0-75-16,0 0-64 16,-4-2-146-16,-9-2-441 15</inkml:trace>
  <inkml:trace contextRef="#ctx0" brushRef="#br0" timeOffset="-63915.93">6597 8482 1557 0,'-5'-2'264'0,"5"2"-157"0,-4-2-41 0,4 2 30 0,-2 0 19 15,4 0-2-15,-2 0-11 0,0 0-9 0,2 0-29 0,0 0 47 0,-2 0-13 0,2 0-37 0,1-4 5 16,3 4-28-16,4 0-16 0,0-2 4 0,7 2-19 0,4 0 28 0,-3 0-35 0,3 0 1 0,-4 2 27 15,1 2-13-15,-1-4 0 0,0 2-12 0,-2 0 9 0,-6 0-8 0,0 0-4 0,-3 0-6 0,1 0-1 0,-5-2 7 16,-2 0-30-16,0 2-6 0,0-2-108 0,-2 2-149 0,4 2-295 0</inkml:trace>
  <inkml:trace contextRef="#ctx0" brushRef="#br0" timeOffset="-63255.93">7093 8315 1636 0,'0'0'348'16,"0"0"-154"-16,0-1-88 15,2 1-1-15,-2 0 69 16,0-3-42-16,0 3-39 16,3 0-19-16,0 0-47 15,3-4 22-15,5 3-26 16,0-2-13-16,1 3 34 0,1 0-25 15,-4 3-10 1,0-2-9-16,-5 6 6 0,-2-1-19 16,0 2 8-16,-4 7-4 15,-4 6 9-15,-5 3 0 16,-9-2 0-16,1-2 3 16,-2-6 9-16,3 0 0 15,7-8-12-15,-1 0 1 16,10-4 0-16,2 0-1 15,2-2-19-15,0 0-13 16,10 4-25-16,-3 0 57 16,6 2 0-1,5 2 0-15,-2 2 6 0,0-2-6 16,-5 4-2-16,-2 0 1 0,-4 6 1 16,0 6-3-16,-7 4 3 15,-3 0-11-15,-3 4 11 16,-7-5 9-16,-3-4-9 15,-6-5 0 1,2-1 1-16,-3-5 11 0,4-4-12 16,-4-5 0-16,-2 0 18 15,5-3-3-15,5-3 3 16,-3 0 15-16,9 1-21 16,0 0 42-16,2 0-48 15,0 0 3-15,3 2-4 16,2-2-5-16,0 2-16 15,2 0-19-15,2 0-112 16,0 0-193-16,27-8-343 0</inkml:trace>
  <inkml:trace contextRef="#ctx0" brushRef="#br0" timeOffset="-62043.08">7176 8203 1463 0,'0'-2'458'0,"0"0"-300"0,-2 0-59 0,2 0-14 0,-2 0 73 0,2 0-52 0,-2-2-29 16,2 2 4-16,0 2-12 0,0 0-17 0,-3-2 5 0,3 2-33 0,-2 0 33 0,2 0-34 0,-2 0-11 0,2 0 21 0,0 0-21 15,0 0-11-15,0 0 7 0,2 0-1 0,0 0-14 0,3 0-5 0,-3 2-24 0,2 0 14 0,3 2 22 0,7 0 1 0,-4 0-1 0,4 2 9 0,-3 4-9 0,0-2 0 0,-7-2-2 0,-2 0 2 0,2 1 0 0,-8-2-11 0,0 4 10 0,-2 0 2 16,-9 4 14-16,-4-2-15 0,-1 0 0 0,3-4 20 0,-4 1-20 0,6-1 6 0,-3-4-5 0,0 4 13 0,3 1-7 0,-6-2-7 0,4-1-7 0,1 4-5 0,3-4 12 15,6 0 0-15,2-3 0 0,3 2 2 0,2-4 12 0,-2 0-14 0,2 0 0 0,0 0 12 0,0 0-10 0,0 0-2 0,0 0 0 0,0 0 6 0,0 0 1 0,2 0-7 0,0 0 0 16,-2 0 6-16,3 0-5 0,-1 0 7 0,1-2 13 0,-1 2-21 16,-2 0 34-16,0 0-34 15,0 0 8 1,-2 2-4-16,2-2-4 0,0 0 1 16,-3 0-9-16,3 0 16 15,0 0 4-15,0 0-12 16,-2 0 0-16,2-2 5 15,2 2-5-15,-2 0 0 16,0 0 0-16,-2 0 5 16,2 0-25-16,0 0 20 15,0 0-45-15,2 2 12 16,-2-2-22-16,-2-2-20 0,2 2 19 16,0 0-10-16,0 0 42 15,0 0-22-15,0 0-8 16,0 0-18-16,0 0-120 15,13-23-111-15</inkml:trace>
  <inkml:trace contextRef="#ctx0" brushRef="#br0" timeOffset="-61258.14">7265 8462 1319 0,'-6'2'520'0,"2"0"-418"0,-8 2-60 16,1 4-24-16,5-2 50 0,-2-2 11 0,4 2-20 0,-1 2-37 0,5-2-1 0,0 2 20 0,3 4-8 0,-1-2 1 0,0 6 2 0,5-2-25 0,-2 4 16 0,1-2-9 0,3-1 6 0,-1 0 15 0,4-1 21 0,-1-6-14 0,5 1 5 0,-3-4-4 0,1-2 32 0,5-3-28 16,4-3-7-16,4-2 5 15,2-5-5-15,-2-5-13 16,-2-1 7-16,0-2-32 15,-4-2 34-15,-6 2-28 16,-1 4-12-16,-8 0 36 16,-4 6-6-16,-4 0-5 15,0 2-25-15,-5-2 18 0,-4-4-19 16,-4 2 1 0,-10-4-21-16,-4 2 21 0,-7 0 1 15,-1 4-1-15,1 2 0 16,3 2 1-16,8 0-10 15,3 8 6-15,7-2-36 16,1 2-39-16,3 6-147 16,1 8-237-16,-3 30-355 15</inkml:trace>
  <inkml:trace contextRef="#ctx0" brushRef="#br0" timeOffset="-60480.29">5984 9151 1696 0,'-2'0'312'0,"-3"-1"-110"0,3 1-44 0,0-2 2 0,2 2-46 0,2 0-33 0,2-2 15 0,-1 2-12 0,1 0 3 0,1 0-22 0,2-2-29 0,6 2 27 0,7 0-36 0,13 0-3 0,11 0 12 0,17 2-20 0,11-2-5 0,5 2-7 0,8-2 7 15,4 2 2-15,-2-2-13 16,3 1-3-16,-2 4 3 15,-1-1 0-15,-4 4 0 16,-12-7-1-16,-13 4 2 16,-9-5 18-16,-9 0-19 15,-5-2 0 1,-3-1 6-16,-6 2-5 0,-5-3 6 0,-6 2 8 16,-1 0-15-16,-8 0 38 15,-1 2-38-15,-3 0 1 16,-2-2 8-1,0 4-9-15,0-2-5 0,0 0 5 16,-2 0-33-16,2 0-9 16,0 2-126-1,-5 2-392-15,-42 14-256 0</inkml:trace>
  <inkml:trace contextRef="#ctx0" brushRef="#br0" timeOffset="-59880.88">6336 9513 1771 0,'-2'-2'382'0,"4"-1"-133"0,-2 2-39 0,3-3-69 0,-1-2-19 0,6-1-14 0,1 0-51 0,9-4-27 0,9 2-9 0,0-4-20 0,6 6 41 16,-2 3-36-16,1 1-5 0,-10 3 10 0,-2 3-11 0,-9 1-1 0,-6 2 0 0,-5 10 1 0,-7 8-6 0,-9 12 7 0,-17 8-1 0,-9 8 3 0,-14-4-3 0,4-6-16 0,1-6 8 0,9-8 8 0,11-10 3 16,12-8-3-16,11-6-12 15,8 0 11-15,2-8-9 16,10 4 4-16,15-6 6 15,12-2 6-15,19-4 51 16,11-2-48-16,0 0-3 0,0 4 23 16,-1-2-10-16,-4 4 8 15,-2 2-16-15,-1-2-4 16,-13 2 22-16,-10 4-29 16,-16 0-3-16,-8 2 2 15,-7 0 1-15,-7 0-16 16,-2 0 15-16,2 0-40 15,0 0 23-15,-3 0-67 16,1 0-85-16,-5-2-308 16,-13-18-880-16</inkml:trace>
  <inkml:trace contextRef="#ctx0" brushRef="#br0" timeOffset="-59220.82">7598 9033 1325 0,'0'0'464'0,"0"0"-248"0,2-1-30 0,-2 1-8 0,2-3 1 0,-2 3-4 0,0-1-50 0,2 1-26 0,-2 0-2 0,2-3-34 0,0 3-22 0,5 0-22 0,7 0-19 0,3 3 37 15,10-2-37-15,-2 2 0 0,6 0 7 0,0 0-7 0,-2 1-1 0,-2-3-15 0,-3 2-55 0,-6 1-49 0,-2-4-169 0,-10 1-182 16,-6 4 14-16,-45 3-814 16</inkml:trace>
  <inkml:trace contextRef="#ctx0" brushRef="#br0" timeOffset="-58805.49">7564 9176 850 0,'0'0'987'15,"2"0"-742"-15,0 0-86 16,3 2 21-16,6 0 6 16,-2 0-15-16,4 0-66 15,5 2 9-15,0 2-65 16,2-4-10-16,-5 0 11 15,1 0-13-15,1-2 2 16,0 0-7-16,-5 0-19 0,2 0 41 16,-5-2-46-1,-2 2 4-15,-3 0 7 0,1-2-17 16,-3 2 11-16,3 0-13 16,-1-2 0-16,-4 2 2 15,4-2-2-15,1 2-20 16,1-6 19-16,1 4-11 15,0 0 4-15,-1 0 1 16,-3 2 2-16,1 0-5 16,-2-2 10-16,-2 4-6 15,0-2 4-15,-2 0-41 0,2 2-53 16,-4-2-126 0,1 0-260-16,-3-14-190 15</inkml:trace>
  <inkml:trace contextRef="#ctx0" brushRef="#br0" timeOffset="-54707.84">8740 8578 1510 0,'-2'0'356'0,"2"-2"-239"0,-4 0-38 16,4 0 16-16,0 2-52 0,2 0 16 0,-2 0-25 16,2 0 7-16,-2-4 41 0,2 4-23 0,1-2-4 0,-1 2 11 0,-2 0-28 15,2-2 13-15,0 2-24 0,7-4-27 0,7 0 30 0,1 0-22 0,10 2 2 0,2 2 7 0,0 4-16 16,2 0 26-16,-4 4-19 0,-4 4-7 78,-6 2 24-78,-3 2-25 0,-8 7-9 0,-4 6 3 0,-6 7 12 0,-9 4-1 0,-12 5-5 0,-8-3 0 16,-6-6 20-16,0-4-20 0,3-6 1 0,-2-8-1 0,5-4 0 0,4-2 18 0,9-6-18 0,7-4 0 0,5 0 14 0,8 0-14 0,0-2-6 0,2 0 6 0,2 0 0 15,-2 0-9-15,4 0 9 16,-4 0 0-16,5 4 22 15,-1-4 11 32,8 4-1-47,3-2 7 0,4 0-24 16,6-2 28-16,0 3-10 0,2-3-25 16,2 1 38-16,-2-1-29 0,-2 0-4 15,1-1 5 1,-4 1-12-1,1-3 29 17,0-1-25-17,-10 2-8 1,-1 0 26 15,-8-2-26-31,1 2 4 16,-5 2 12-16,-2 0-18 0,-2 0 31 15,2 0-31-15,0 0 2 0,0 0 15 0,-2 0-17 0,2 0-8 0,0 2 8 16,0-2 0-16,2 0 3 0,-2 0-3 0,0-2 0 0,0 2 6 16,0 0-6-16,0 0-2 0,0 0-4 0,0 0 12 0,0 0-4 15,0 0-2-15,0 0 0 0,0 0-17 0,0 0 16 16,0 0-73-16,0 0-55 16,0 0-159-16,-20-14-571 0</inkml:trace>
  <inkml:trace contextRef="#ctx0" brushRef="#br0" timeOffset="-52992.15">9571 8496 1050 0,'0'0'313'0,"3"-2"-152"16,-3 2-40-16,0-2 20 0,2 0-42 0,-4 2-9 0,4-2 3 0,-2 2-4 0,-2 0-31 0,2 0 5 0,0 0-25 0,0 0 32 0,-3 0-31 0,3 0-15 0,0 0 39 15,0 0-24-15,0 0-10 0,-2 0 1 0,2 0-23 0,0 0 40 0,0-2-36 0,0 2-10 0,0 2 22 0,0-2-23 0,0 0 0 16,0 0 5-16,0 0 7 16,-2-2 8-16,4 2-20 15,-2 0 0-15,0 0 15 16,0 0-14-16,0 0-1 16,0 0 0-16,-16 2 8 15,8 2 7-15,-11 6-15 16,-4 2-6-16,-12 6 6 0,-2 6 0 15,-3 2 0 1,-2 5-5-16,5 5 14 0,2 0 3 16,4 0-12-16,4-2-6 15,14-6 6-15,2-8 0 16,6-4-9-16,5-6 9 16,0 0 0-16,5-2 4 15,-1-2-4-15,1 2-1 16,3 0 0-16,1-2 1 15,7 2 0-15,-3-4 7 16,-1 0-5-16,1 0 20 0,-1-2-22 16,-4 0 2-1,3-2 8-15,5-2-5 0,-3 0-4 16,3 0-2-16,-1 0 7 16,-4-2 5-16,-1 2-11 15,-4-4 0-15,0 4 4 16,-1-4-2-16,2 2-2 15,-2-2 0-15,-3-4 11 16,0 4 5-16,-4-4-16 16,0 0-18-16,-3 2 18 15,-4 2-14-15,-4 0-8 16,-1 2 14-16,-6 2 1 16,-6 0 6-16,-4 4 1 15,1 2-14-15,3 6 8 0,-3-2 6 16,9 0-1-16,0 4-9 15,9-6-49-15,6 2-40 16,3 0-105-16,6-2-36 16,8 2-36-16,38 0-510 15</inkml:trace>
  <inkml:trace contextRef="#ctx0" brushRef="#br0" timeOffset="-52655.7">9716 8819 1904 0,'0'2'340'0,"0"-2"-115"0,-3 0-94 0,3 0-41 0,0-2 39 16,0 2-26-16,0 0-43 0,0 0-52 0,0 0 7 0,0 0-30 0,0 0-32 0,0 0-106 0,3 0-165 0,4 4-345 0</inkml:trace>
  <inkml:trace contextRef="#ctx0" brushRef="#br0" timeOffset="-52261.01">9975 8671 570 0,'-2'-3'1374'15,"-1"3"-1132"-15,1 0-149 16,-5 0-36-16,-2 3-11 16,-4-2 41-16,-5 5-30 15,3 5-30-15,-3 0 27 0,5 2-54 16,3 3 0-16,1 0-8 16,7 2 7-16,4-5 1 15,7 8-8-15,5-3 22 16,-1 2 1-16,5-4-15 15,-1 2-5-15,-1 0 5 16,2-6 6-16,-4 2 0 16,-6-4-6-16,1 0 2 15,-6-2-1-15,-3 0-1 16,-3 4-9-16,-6-4 9 16,1 4 1-16,-6-4 0 0,-4 4 1 15,5-6 4 1,-3 0 12-16,0-4-18 0,3 0-3 15,3-2-3 1,-2-2-56-16,1-3-122 16,7-8-270-16,8-37-1149 0</inkml:trace>
  <inkml:trace contextRef="#ctx0" brushRef="#br0" timeOffset="-51833.76">10010 8686 1312 0,'2'0'667'0,"3"-1"-505"0,11 2-88 0,3 2 31 0,12 1 25 0,6-2 43 0,-2-2-74 0,3 1-36 0,2-2 6 0,3-1-42 16,-1-2-17-16,-3 1-10 0,-3-1-10 0,-7 0-29 0,-9 1-153 0,-7-1-122 0,-13-3-188 0</inkml:trace>
  <inkml:trace contextRef="#ctx0" brushRef="#br0" timeOffset="-51191.13">9135 9244 502 0,'0'0'938'0,"0"0"-707"0,0 0-61 15,0 0-64-15,-2 0 43 16,2 0-14-16,-3 0 0 16,0-2 1-16,3 2-14 0,0 0-38 15,-2 0-30-15,2 0-17 16,0 0-36-16,0 0 28 16,-2 0-29-16,2 0 0 15,-2 0 3-15,2 0-3 16,0 0 9-16,0 0 15 15,0 0-14-15,0 0 53 16,0 0-37-16,-2 0-1 16,2 0 13-16,0 0-19 15,0 0-8-15,-2 0-4 0,2 0 1 16,0 0 11-16,2 0-19 16,2-2 0-16,10 2 8 15,8-6-7-15,11 4-1 16,8-2 0-16,5 0 12 15,6-2 6-15,4 4-18 16,2-4-1-16,-6 2 1 16,0 0 0-16,-10 2 0 15,-8 0 0-15,-14 2-24 16,-4 0 24-16,-12 0-75 16,-4 0-45-16,-2 0-52 15,-8 2-163-15,-9 4-176 16,-66 14-537-16</inkml:trace>
  <inkml:trace contextRef="#ctx0" brushRef="#br0" timeOffset="-50757.01">9106 9364 1606 0,'4'-1'335'0,"3"1"-139"0,13-3-23 0,11 1-35 0,7-4 13 0,4 4-40 0,3-2-42 0,3-2-16 0,2 4-22 0,1-6-30 0,-2 4-1 0,-6 2-7 0,-6-4-293 0,32-28-537 0</inkml:trace>
  <inkml:trace contextRef="#ctx0" brushRef="#br0" timeOffset="-47026.78">2214 11646 1489 0,'0'0'207'0,"0"0"-43"0,0 0-38 15,0 0 24-15,-2 0-63 16,2 0-9-16,0 0 46 16,0 0-35-16,0 0 5 15,2 0-22-15,-4 0-12 16,2 0 11-16,0 0-29 15,0 0-32-15,0 12 22 16,-4 15-8-16,-8 18-8 0,-1 16 8 16,-3 7-23-1,-1-2 27-15,1 2-28 0,3 0 0 16,-1-6 16-16,5-9-16 16,5-11-2-1,0-14 2-15,-1-6 0 0,1-10 9 16,4-2-9-16,-3-8 0 15,3-2 24-15,0 0-12 16,0-4 3-16,3-6 31 16,-1-12-46-16,2-8 27 15,1-12-27-15,3-9 5 16,4-3-6-16,1-4 1 16,3 0-14-16,-3 6 14 15,7 2-3-15,0 4-6 16,5 4 9-16,1 2-1 0,1 3-7 15,2 5 8 1,-2 4 0-16,-5 12-6 0,-6 2 12 16,1 2-13-16,-5 8 7 15,-3 2 0-15,-1 2-11 16,0 0 11-16,0 2-6 16,1 0 6-16,3 6 0 15,1 2-6-15,-3 6 6 16,2 8 0-16,1 6 14 15,-6 8-14-15,-5 5 0 16,-2 7-1-16,-2-6 2 16,-3-4 13-16,-1-8-14 15,4-8 0-15,2-10 3 16,0-8-3-16,0-4 0 16,0-2-3-16,0-2 10 0,0 2 13 15,0-8-20 1,2-8-2-16,4-10 2 0,1-10 0 15,4-6-6-15,5-7-2 16,6 2-4-16,1 3 5 16,6 3-4-16,0 9-5 15,-6 8 7-15,2 8 9 16,-9 6-2-16,-3 6-5 16,-4 4 1-16,-2 0-3 15,2 6 9-15,4 4-5 0,-4 8 5 16,0 8 6-1,-5 9-5-15,-1 5-1 0,-3 3 11 16,0 4 4 0,-5-1-15-16,3-6 0 0,0-4 8 15,0-4-8-15,0-6-7 16,-1 0 6-16,1-5 2 16,2 0 9-1,-3-1-10-15,1-2-3 0,2 0-9 16,-2-1-63-1,-2-6-246-15,4 11-297 0</inkml:trace>
  <inkml:trace contextRef="#ctx0" brushRef="#br0" timeOffset="-46244.59">3023 11945 1963 0,'2'-2'321'0,"-2"4"-106"0,2-2-50 0,2 4-57 15,8 6-26-15,5-2-14 0,8 0-25 0,9 0 23 0,1-6-31 0,6-8-13 0,3-6 29 0,-4-4-28 0,3 0-2 0,-6-4 3 16,1 0-23-16,-5-4 25 0,-4 0-26 0,-6 2 0 0,-7 0-15 0,-10 8 11 0,-3 0-17 0,-8 8 10 0,-4-2-7 0,-6 4 11 0,-8 4 7 16,-4 1-5-16,-8 12-2 0,-5 1 7 0,0 12 0 0,-1 2-2 0,6 4 4 0,6 8-4 0,6-4 2 0,8 2-3 0,9-4-4 15,6-2 7-15,2-8-8 0,6-2 7 0,3-5 2 16,3-3 23-16,9-2-11 0,3-2-1 0,8-5 30 0,4-2-16 0,1-6-10 0,-1-1-10 0,1-1 6 0,-8-4-9 0,-2 1-3 0,-3 2-40 0,-10-2-2 15,-3 1-62-15,1-8-139 0,-4 1-375 0,13-52-1048 0</inkml:trace>
  <inkml:trace contextRef="#ctx0" brushRef="#br0" timeOffset="-45319.26">3170 11875 595 0,'-2'0'250'15,"0"0"-89"-15,0 0-161 16,-1 8-26-16</inkml:trace>
  <inkml:trace contextRef="#ctx0" brushRef="#br0" timeOffset="-44033.91">3910 11776 1477 0,'0'-1'279'0,"-2"1"-92"0,2-2 1 0,-3 0-70 0,3 2-43 0,0 0 8 0,0-2-20 0,-2 2-9 0,2-2-11 0,-2 0-22 0,0-2 42 0,0 1-13 16,-6 2-22-16,0 1 11 0,-5-3-30 0,-3 3-7 0,-5 0-2 0,4 0 9 0,-3 4-5 0,5 3-4 0,-4-3-4 0,2 3 4 0,-1 6 0 0,-7 1 0 0,0 6-1 15,4 0 7-15,-2 0-14 0,9 2 8 16,4-4 0-16,5 0 11 16,3 0-4-16,4-2-7 15,5-2 0 1,5 0 0-16,3-4 21 0,7 0-21 15,5-3 0-15,-3-4 26 16,5-5-2-16,2-2-3 16,0-10 19-16,4-6-22 15,0 2 35-15,-2-10-38 16,-6 4-3-16,2 0 10 16,-3-2-11-16,-6 0-11 15,3 2 3-15,-8-3 9 16,-1 2 3-16,-1-5-15 0,-4-2 0 15,0-3 7 1,-4 1-6-16,-1-4-1 0,-4 0 0 16,2 4 7-16,-4 4-16 15,2-2 9-15,0 6 0 16,2 2-4-16,-2 4 4 16,2 2-15-16,2 0 13 15,-1 4 2 1,-1 1-10-16,1 1 10 0,-1 6-9 15,0 1 8-15,-2 0 1 16,2-1-12-16,1 3 11 16,-1-2 2-16,-2 5-2 15,0 0 1-15,-2 2-29 16,-1 1 19-16,-1 6-14 0,-12 15 24 16,-1 15-8-16,-8 15 25 15,-2 10-11-15,2 0-6 16,5-4 1-16,5-2-1 15,6-5 0-15,2-3 1 16,5-9-2 0,4 0 2-16,-2-9 0 0,2-6-1 15,3-6-9-15,0-8 8 16,1-2 1-16,3-2 0 16,0-4 0-16,-2 0 9 15,-1 0 9-15,3-4-18 16,5-4 0-16,-1 0 13 15,5-6-13-15,7-4 9 16,1-6-9-16,1 2 1 16,-1-4 3-16,-3 0-4 0,0 4 0 15,-8 0 9-15,-1 6-9 16,-6-1 1-16,-4 8-1 16,1-1 1-16,-3 2 3 15,-2 0-4-15,0 4-12 16,2 0 12-16,-4 0-1 15,2 4-9-15,2 2-5 16,-2 6 15-16,2 6-9 16,0 4 9-16,4 2 0 15,4-4 3-15,-1-2-3 16,0-6 0-16,0 0 0 16,4-8 0-16,-1-2 8 15,3-2-8-15,8-6-11 0,-2-4-34 16,6-2-73-1,-4-6-131-15,-3-4-227 0,9-45-277 16</inkml:trace>
  <inkml:trace contextRef="#ctx0" brushRef="#br0" timeOffset="-43732.22">4369 11512 1781 0,'0'0'459'0,"2"0"-266"0,-2 0-29 0,2-2-8 0,0 2-105 16,-2 0-24-16,2 0 9 0,1 0-21 0,1 2-15 0,0 0-8 0,2 0-52 0,2 2-126 0,3-2-306 0,14-2-409 0</inkml:trace>
  <inkml:trace contextRef="#ctx0" brushRef="#br0" timeOffset="-42757.36">4710 11725 1452 0,'0'0'327'0,"0"0"-127"16,0 0-50-16,-2-3-39 16,4 3-36-16,-2-1 19 0,0-3-5 15,0-2-28-15,0 2 25 16,0-3-53 0,0 1 0-16,0 1 12 0,-2 1 1 15,2 1 1-15,-3 1-5 16,1 0-35-16,-7-2 29 15,0 1-36-15,-2-4-5 16,-3 5 3-16,-3 4-1 16,-6 5-3-16,-8 0 3 15,-4 9 3-15,-1 2 2 16,5 3-2-16,2 0-9 16,9 1 8-16,7-4 0 0,8-1-1 15,5-5-16 1,3 0 14-16,5-4-4 0,5-2 8 15,5-2 0-15,3-2 3 16,5-6 5 0,-2-2 11-16,-1-2-19 0,-3-2 0 15,-2 2 16-15,-2-4-16 16,-1 2 1-16,-1-2 9 16,-4 0-10-1,1-3 9-15,1 4-9 0,-3-3 0 16,-1 3-1-16,4 1 1 15,-10 6 0-15,3 0 0 16,-5 4 0-16,-3 0 0 16,3 3-14-16,-2-2-7 0,0 8 9 15,0 0 0-15,-3 9 12 16,5 5 0-16,5-5-1 16,1 0-15-16,3-2-34 15,0-6 14-15,0-2 23 16,0-4 13-16,-3-2-11 15,1-2 11-15,2-2 1 16,0-4 15 0,6-4-16-16,3-3 1 0,5-2 16 15,2-6-17-15,-2 3-1 16,0 7 0 0,-5 4-4-16,-7 3 5 15,-5 11-18-15,-1 1 6 0,-3 8 0 16,-2 6 12-16,-2 1-6 15,2 0 6-15,-2-3 2 16,2-6 8-16,2-4-10 16,-2-2 0-16,2-6 14 0,1-2-14 15,6-2 23-15,-1-6 34 16,8-2-2-16,8-4 4 16,1 2-32-16,2-2-26 15,4 6 37-15,2 4-38 16,5 6 0-16,3 2 11 15,-4 8-11-15,3 0 0 16,-2 0-37-16,3-2-148 16,-4-6-167-16,44-12-497 15</inkml:trace>
  <inkml:trace contextRef="#ctx0" brushRef="#br0" timeOffset="-36207.54">9985 6292 1470 0,'0'0'354'0,"0"0"-215"0,0-1-23 15,-2 2 40-15,2-1-48 0,0 0-11 0,-2-1 1 0,4 1-28 0,-2 0 14 0,0-3-40 0,0 3-32 0,0 3 42 0,-2-3-54 0,2 0 10 0,0 1-10 0,-2-1 2 0,2 0 20 0,0 2-22 0,0-2 0 0,0 0 38 0,0 0-32 0,0 0-5 0,0-2 14 0,0 2-15 0,0 0 29 16,0 0-19-16,0 0-10 15,0 0 45-15,0 0-37 16,0 0 5-16,0 0 13 16,0 0-19-16,0 0 32 15,0 0-25-15,0 0-13 16,0 0 33-16,0 0-34 16,0 0 1-16,0 0 1 15,0 0 8-15,0 0 6 16,0 0-16-16,0 0 0 15,0 0 17-15,0 0-17 16,0 0-4-16,0 0 2 16,0 0 4-16,0 0 11 0,0 0-13 15,0 0 0-15,0 0-6 16,0 0 6 0,0 0-9-16,0 0 9 15,0 0-6-15,0 0-2 0,0 0 8 16,0 0-33-16,0 0 27 15,0 0-51-15,0 0-10 16,0 0 14-16,0 0-14 16,0 0 38-16,0 0-41 15,0 0-98-15,0 0-38 16,0 0-106-16,0-1-393 16</inkml:trace>
  <inkml:trace contextRef="#ctx0" brushRef="#br0" timeOffset="-35357.1">11344 6385 1823 0,'0'0'487'0,"-4"0"-379"0,4-3-78 0,-2 6-12 16,0-3 18-16,2 0 3 0,0 0 60 0,0-3-54 0,0 3-21 0,0 0 19 0,0 0-14 0,0 0-14 0,2-4-2 0,-2 4-7 0,0 0 14 0,2 0-20 0,-2 0-24 0,4 0 3 0,-1 4-107 0,2-8-142 0,4 8-232 0,39-14-596 15</inkml:trace>
  <inkml:trace contextRef="#ctx0" brushRef="#br0" timeOffset="-34507.97">12397 6132 1640 0,'-3'-2'611'0,"3"2"-475"16,-5-2-55-16,5 0-39 15,0 2 8-15,0 0 35 16,0 0-19-16,0 0-12 16,0 0-36-16,0 0-4 0,0-2-28 15,3 4 10 1,2-2-34-16,-5 0-49 0,9 2-124 15,1 4-73-15,9 0 10 16,60 0-1275-16</inkml:trace>
  <inkml:trace contextRef="#ctx0" brushRef="#br0" timeOffset="-33591.49">13912 6102 2424 0,'2'0'310'0,"-2"-2"-208"0,2-1-40 0,0 3 5 0,0 0-7 0,1-1 2 0,-3 1 26 0,4-4-88 0,-2 4-1 0,0 0 0 16,0 0 1-16,2 0-35 0,-2 4-85 0,0-4-88 0,6-4-101 0,19-18-335 0</inkml:trace>
  <inkml:trace contextRef="#ctx0" brushRef="#br0" timeOffset="-32105.05">10322 5967 1496 0,'0'-1'350'16,"0"-2"-199"-16,0 1-40 15,0 0-63-15,2 0-27 16,-2-2-21-16,4 0-9 0,-1 0-18 16,4 2-61-1,6 0-127-15,54 2-278 0</inkml:trace>
  <inkml:trace contextRef="#ctx0" brushRef="#br0" timeOffset="-31628.29">11099 5971 1419 0,'2'0'0'0,"6"3"-21"0,38 7-446 0</inkml:trace>
  <inkml:trace contextRef="#ctx0" brushRef="#br0" timeOffset="-31181.59">11810 6011 870 0,'16'6'0'0</inkml:trace>
  <inkml:trace contextRef="#ctx0" brushRef="#br0" timeOffset="-26662.36">2626 12916 982 0,'-9'2'111'16,"3"-1"-77"-16,-8 3-34 15,-1 5-11-15,-8-1-65 16,-48 22-574-16</inkml:trace>
  <inkml:trace contextRef="#ctx0" brushRef="#br0" timeOffset="-25709.38">2179 13204 1589 0,'-2'-1'244'0,"2"1"-53"0,0 0-46 0,0-3-29 0,0 3-49 0,-3 3-34 0,3-3 41 0,0 4-74 15,0 7 12-15,0 14-6 0,0 11 10 0,-2 12 4 0,2 10-20 0,2-2 7 0,-2-2 19 0,3 0-26 16,-1-12 1-16,0-7 5 0,-2-15-6 0,0-11 6 0,0-5-5 0,0-4 6 0,0 0 89 0,2-4-33 0,0 0-21 0,0-10 15 0,1-8-34 15,1-7-7-15,-2-11-16 0,6-1 2 0,-2 1-16 0,3-2 14 0,1 6-30 0,9-4 23 0,1 2-2 0,4 0 9 0,3 1-12 0,-3 7 12 0,-3 6-9 16,-6 12 9-16,-6 4-8 0,-2 6 7 0,-5 6-17 0,2 6 0 0,3 4 4 0,5 11 14 0,-2 7 11 0,-1 0-11 0,1 2-1 0,0 0 0 16,-3-2 2-16,-3 2-2 0,-4-4-1 0,-4-2 2 0,0-4 5 0,-3-6-5 0,-3-8 0 0,6-2 6 0,2-6 10 0,0-2 5 15,2-2-10-15,2 0-10 0,2-8 42 0,4-8-43 0,3-10 2 0,2-6 4 0,3-6-5 0,6 0 6 0,0 6-7 0,0 2 0 0,-1 1 2 16,-2 9-2-16,-3 4-2 0,1 0-4 0,-3 0 9 0,1 7-12 0,2 0 8 0,-5 5-8 0,0 6-11 16,3 8 13-16,1 10 1 0,-3 9 6 15,6 9 9-15,-4 1 12 16,3 6-21-16,-5-5 0 15,-1-4 8-15,-2-6-8 16,-1-4 0-16,-2-6 1 0,-2-4 1 16,-3-6-4-16,0 0 1 15,0 0-52-15,-4-6 7 16,2 0-109-16,-4 2-64 16,-6 0-66-16,-27-4-459 15</inkml:trace>
  <inkml:trace contextRef="#ctx0" brushRef="#br0" timeOffset="-24545.93">3199 13441 1354 0,'-4'-2'252'0,"4"2"-64"0,-2 0-59 0,2 0-47 0,0 0 10 0,2 0-44 0,-2 0 12 0,0 0-29 0,0 0-2 0,0 0 31 0,2 0-36 0,-2 0 16 0,0 0 28 0,-2 0-26 0,2 0 9 0,0 0-15 0,0 0-23 0,0 0 49 0,0 0-41 0,0 0-12 0,8-4 12 0,1 4-12 16,3 2 31-16,3-2-5 16,7-2-22-16,-1-2 37 15,-2-2-40-15,2 0-1 16,-4 0-4-16,3-4 4 15,-1-2 10-15,-2-2-19 16,-1 0 0-16,-3-2 12 16,1 0-12-16,-8 1 1 15,-1 2-2-15,-5 3 2 16,-5-3 5-16,1 5-6 16,-4-3-10-16,0 3-4 0,-1 2 13 15,-5-1-14-15,-1 1 14 16,-10 6-3-1,-4 6-5-15,-6 5 9 0,2 7-3 16,-5 2 1-16,-3 6 2 16,4 2-12-16,3 0 12 15,5 0 0-15,10-4-2 16,7 0 2-16,1 0 0 16,9 0-12-16,4 0 12 15,7-4 0-15,2 0 7 16,3-2-7-16,3-6 42 0,1-1-20 15,5-4-2 1,-4-3 34-16,6-1-29 0,-3-3-8 16,3-3-5-1,0-3-6-15,-2 2 15 0,-4-4-21 16,-2 4-26 0,-5 1 11-16,-2-1-57 0,2-1-27 15,1-3-51-15,3 3-150 16,6-8-66-16,56-33-560 15</inkml:trace>
  <inkml:trace contextRef="#ctx0" brushRef="#br0" timeOffset="-23517.93">3823 13240 1386 0,'0'0'309'0,"0"0"-116"0,0-4-50 0,0 4 10 16,2-2-68-16,-2 2-5 0,-2 0 7 0,2 0-44 0,0 0 52 0,-2 0-50 0,2 0-18 0,-3 0 24 0,1 0-39 0,-9 0-3 0,0 9-9 0,-9-1 15 0,-7 6-18 0,-4 4 3 0,2 6 0 0,2 6 1 15,3 0-1-15,3 2-13 16,10-4 12-16,5 2 2 16,6-8-3-16,4-6 2 15,1-2-3-15,3-6 3 16,4-4 12-16,1 0 0 0,1-8 14 16,3 0-8-16,6-4 40 15,1-8-40 1,3-4-9-16,2-2 18 0,-5-6-18 15,3-2-9 1,-5 2 0-16,1 2 1 16,-12 8 3-16,-3 4-4 0,0 8 0 15,-6 2-4-15,-2 4 4 16,-2 1-15-16,-1-1 0 16,3 5-11-16,-7 4 17 15,3 10 9-15,-3 9-7 16,5 0 1-16,2-2 6 15,5-2 0-15,1-2-8 16,3-6 20-16,0-2-7 16,-4-8-5-16,-1-2 0 0,0 0 3 15,-2-8-3-15,3 2 1 16,2-2 11-16,6-4-10 16,3-8 34-16,4-6-36 15,4-6-11-15,5-4 2 16,3-2-18-16,-3 6-10 15,-3 10 25-15,-6 9 1 16,-4 8-7-16,-5 5 17 16,-2 7-25-16,0 8 26 15,0 5-6-15,-3 10 6 16,-2-2-9-16,2 4 22 16,-2-6-2-16,-2-8-11 15,2-6-6-15,-1-6 6 16,-1-8 2-16,0-2 7 0,4-2 6 15,4-8-15-15,7-12 33 16,14-12-33 0,8-8 1-16,3 0-2 0,-2 6 1 15,-7 8 0-15,-6 8-1 16,-2 13 3-16,-10 7 2 16,5 9-2-16,-2 7-1 15,7 6 26-15,-1 6-27 16,5 0 1-16,2-4-2 15,-2-4-5-15,7-6-4 16,-3-10-166-16,45-24-365 16</inkml:trace>
  <inkml:trace contextRef="#ctx0" brushRef="#br0" timeOffset="-22065.89">2335 14364 1822 0,'0'0'262'0,"0"0"-31"0,2-3-58 0,-2 3-61 16,2 3-53-16,0 6-31 0,0 13 32 0,-2 10 9 0,-2 13-33 0,0 9 32 0,-2 0-56 0,-1 4-11 0,3 2 17 0,-3-6-16 0,5 1 6 0,5-11-8 0,-10-6 0 0,5-12 4 0,0-10-4 16,0-8 0-16,0-2 2 0,0-6-2 0,0-4 22 0,0 2-11 0,0-6-1 0,0-12 2 0,0-8-12 0,-2-16-1 0,4-6 0 0,3-9-11 0,0 1-6 0,1 0-15 15,3 6 23-15,2 6-4 0,5 7 14 0,0 2-6 0,-3 5-1 0,3 3 14 16,-3 9-4-16,-5 2-3 16,6 4-8-16,-3 4-5 15,5-2 13-15,1 4-14 16,4-6 14-16,-2 10 0 15,-3 0 0-15,-5 0-1 16,-1 12-19-16,0 10 20 16,-1 12 0-16,-3 16 2 15,2 4 20-15,-6 4-13 16,0-11 3-16,-2-9-12 16,0-10 0-16,0-10 4 15,0-6-4-15,2-6 0 16,-2-2 6-16,0 0 3 15,2-2 4-15,1-4-13 0,1-4 0 16,2-14 20-16,8-8-20 16,4-12-6-16,6-4 6 15,3-5-18-15,2 7 6 16,2 6-19-16,-2 18 8 16,-8 4 2-16,-6 14 21 15,-1 10-26-15,-6 14 26 16,5 12 15-16,6 8 20 15,-4 9-35-15,1 1 6 16,-1-2 13-16,-1-4-19 16,1-4 0-16,-3-8 5 15,-4-10-5-15,-3-4 13 16,-1-8-13-16,-4-2-9 0,0-6-5 16,0 0-115-16,0-2-219 15,-2-4-291-15</inkml:trace>
  <inkml:trace contextRef="#ctx0" brushRef="#br0" timeOffset="-21567.19">3453 14401 1412 0,'-4'0'590'0,"1"0"-377"0,1 0 21 0,-2 0-88 0,2 0-77 15,0 3-3-15,-4 2-48 0,-4 4-6 0,-3 10 1 0,-6 10-5 0,-5 9 20 0,-3 2-11 0,7 0-8 0,4-6 30 0,6-2-26 0,5-10-12 0,7-2 14 0,3-8-15 0,3-4 11 0,1-2-11 0,3-6 0 0,3-2 43 0,7-10-30 0,5-6 10 0,0-8 4 0,6-8-27 0,1-4 32 0,-7-4-32 16,-3 4 0-1,-11 6 16-15,-6 4-16 0,-7 7-8 16,-2 12 1-16,-5 0 13 16,-6 4-7-16,-3 5 1 15,-9 0-29-15,-4 10 29 16,-6-6-84-16,4 4-51 16,-3 2-60-16,7-5-60 15,10 2-43-15,-12 0-378 16</inkml:trace>
  <inkml:trace contextRef="#ctx0" brushRef="#br0" timeOffset="-20472.83">3959 14365 1311 0,'-3'-1'265'0,"3"-2"-55"0,0 1-75 0,0-2 5 15,0 4 16-15,-2 0-56 0,-2 0 58 0,-5 0-76 0,-7 6-34 0,-6 6-9 0,-9 10-27 0,-4 10 24 0,-6 13-15 0,-1 1-20 0,4 6 50 0,9-8-11 0,7-6-22 0,11-12-6 0,11-6-12 0,6-6 38 16,3-4-17-16,9-2-14 0,-3-8 43 0,8 0-50 0,-3-4 6 0,4-10 5 0,1 0-11 0,4-10 43 16,2-8-30-16,0 0-12 15,2-8 29-15,-4-2-30 16,-8-2 1-16,-2 1-8 15,-7-1 22-15,-1 2-8 16,-5 4-7-16,4 0 0 16,-4 4 0-16,1 0 1 15,-1 6 0-15,2 4-1 16,-4 6 7-16,-2 8 5 0,-2 4-12 16,0 4 0-16,-2 2-9 15,2 0 9-15,-2 6-13 16,-2 10 11-1,-4 10 2-15,0 10 24 0,3 8-24 16,3 2 0-16,4-4 13 16,3-2-13-16,1 3 2 15,-2-7-8-15,4-4 15 16,3-4 15-16,-1-4-24 16,6-4 0-16,7-4-3 0,1-6 9 15,11-6-6 1,6-8 0-16,5-6 9 0,4-8 2 15,1-6-11-15,-4 0 0 16,-8-4 16-16,-7 2-16 16,-6-5-8-16,-10 1 8 15,-3 2-13-15,-6-2 2 16,-5 6 11-16,-2 6-10 16,-2 2 10-16,-2 10 0 15,-3-2-5-15,-4 6-1 16,-3 4 6-16,1 6-7 15,-13 6 7-15,-8 12 0 16,-3 9 1-16,3 5-1 16,5-3-1-16,11 0 0 15,12-6-1-15,8-4-10 16,8-3 12-16,4-4-7 0,8-6 7 16,11-8 1-16,6-6 11 15,7-8 6 1,6-6-17-16,4-4 34 0,0 0-30 15,-4-2 1-15,0 2 27 16,-14 8-24-16,-12 2-9 16,-10 2 0-16,-7 4-35 15,-7 2 12-15,-6 0-91 16,-10 4-237-16,-46 14-578 16</inkml:trace>
  <inkml:trace contextRef="#ctx0" brushRef="#br0" timeOffset="-19999.29">2539 15312 1494 0,'0'-4'529'0,"0"4"-334"0,0 0 100 0,0-2-94 0,3 0-57 0,1 0-24 0,7-2-43 0,16-4-5 15,17-2 1-15,21-2-40 0,20-4 54 0,18-4-57 0,72-12-13 0,14-5 14 0,-6-3-19 0,-127 26-11 0,-4 6-1 0,-6-4 9 0,43-4-24 0,-15 4-12 0,-21 4-54 16,-12 4-4-1,-17 2-29-15,-13 2-35 0,-13 2-10 16,-16 4-42 0,-22 8-13-16,-24 10-112 0,-177 69-318 15</inkml:trace>
  <inkml:trace contextRef="#ctx0" brushRef="#br0" timeOffset="-19704.05">2533 15494 1430 0,'-29'4'333'15,"5"2"-131"-15,-17 2-22 16,22-8-34-16,15 0 47 16,21 0-98-16,16-5 10 15,21-4 48-15,21-5-38 16,18-2-28-16,17-4-10 0,77-14-46 16,18-12 43-1,-4 2-49-15,-79 18-5 0,-68 12 13 16,-6 6-17-1,-3-2-8-15,40-8-4 0,-16 4 7 16,-15 10 16-16,-17 4-26 16,-14 0-1-16,-10 4 10 15,-9-2-10-15,-4-2-19 16,0 4-4-16,-2 0-59 16,-4-4-53-16,-42 1-509 15</inkml:trace>
  <inkml:trace contextRef="#ctx0" brushRef="#br0" timeOffset="-952.81">2696 6002 1489 0,'-3'0'314'0,"3"-5"-214"0,-2 3-34 0,2 2 23 0,0-2 50 0,0 2-35 16,0 0-44-16,0 0-12 0,0 0 12 0,2 0-11 0,-2-1-13 0,0 2 3 0,0-2-19 0,3 1 26 0,-3-3-23 0,2 2-8 0,-2-2 12 0,2 3-3 0,3-4-24 0,1-3 15 0,3 0-15 0,5-5 10 0,3 0-10 0,1 4-19 0,-1-2 19 0,2 6-1 16,-1 0 2-16,1 0-2 0,-3 0 2 0,-1 2 3 0,-1 2-4 15,-7 0-12 1,-3 2 5-16,-4 2-8 0,2 4 3 15,-2 8 6-15,-2 2 6 16,-2 8 21-16,-3 0-21 16,-7 2-7-16,4-2 7 15,-1 1 9-15,-1-5-3 16,1-2-6-16,5-2 8 16,-2-6-8-16,4 0 0 0,0-4 0 15,2 0 0-15,2-2 7 16,0-4-7-16,0-2 0 15,0 2 6-15,0-4-3 16,0 2-3-16,2 0 6 16,-2 0-3-16,2 0 6 15,-2 0-7-15,2-2 16 16,-2 2-18-16,0-2 39 16,2 2-28-16,0 0-1 15,8-6 29-15,3 2 3 0,7-2 3 16,5 0-12-1,1-4-32-15,3 2 38 0,0-4-39 16,0 4 1 0,4-4 10-16,1 0-6 15,-3 4-4-15,-2-4-2 16,-7 6 9-16,-1-2 7 0,-6 2-15 16,-6 2 0-1,-2 0 12-15,-5 4 3 0,0 0-8 16,-4 0 11-16,2 0-16 15,0 0 35-15,0 1-28 16,-2-1-9-16,2 0 17 16,0 3-16-16,-2-3-1 15,2 0 0-15,0 0 6 0,-2 0-9 16,2 0 3 0,0 0-17-16,0 0-50 0,0 0-113 15,-12 6-349-15</inkml:trace>
  <inkml:trace contextRef="#ctx0" brushRef="#br0" timeOffset="-21.79">3569 5711 1582 0,'0'-2'262'0,"-2"2"-149"0,-2-2 5 0,1-1 2 0,3 3-27 0,-2 0-3 0,2 0-40 0,-3 0 31 0,3 3-36 0,0-3-15 16,-4 0 4-16,4 2-22 0,0 0-4 0,-2-2-8 0,-1 4 0 0,-3 2 24 0,-1-2-24 0,1 4 0 0,-4 2 15 0,0-2-7 0,1 0-8 0,-3 6 1 0,4 0 11 0,-6 2 0 0,5 2-12 0,0 2 0 0,3-2 11 0,2-2-11 16,0 0 0-16,2 0-1 15,4 0 10 1,2 4-10-16,0 3 1 0,2-4-11 0,1-1 11 15,1-1 1-15,6-3 0 16,-3-5-1-16,3 2 9 16,1-5-7-16,-1-2 4 15,3-4-6-15,4 0 18 16,-4-4 2-16,3-2-13 16,-3-2 20-16,-5 0-7 15,1-2 29-15,-1-2-17 16,-3 2 10-16,-1-3-6 15,2 4-8-15,-6-1 2 16,1-1-3-16,-3 1-18 16,0-4 36-16,-2 4-34 15,0-2-10-15,-2 2 20 16,0-4-6-16,-3 0 0 16,-6 2-10-16,4-2-4 0,-1 4 21 15,-1-2-22-15,1 4 0 16,2 2 1-16,-3 0 0 15,3 2-1-15,2 2-12 16,-4 2 1-16,4 0 10 16,-3 0 1-16,-3 0-1 15,0 6 0-15,-3-2-6 16,-1 0 6-16,1 0-4 16,0 0 5-16,-1 6 6 15,-1-4-6-15,3 0-7 16,2 0-23-16,-4 2-68 15,3 0-131-15,-2 0-293 0,-18 8-169 16</inkml:trace>
  <inkml:trace contextRef="#ctx0" brushRef="#br0" timeOffset="5408.82">3827 5358 1190 0,'-2'-4'379'0,"-2"0"-199"0,-3 0-79 0,3 2 1 0,-4-2-11 0,2 0 1 0,2-3-52 0,-1 3 43 0,1 1-16 0,2-1-5 0,-3 2-16 0,0-3 25 0,1 0-22 16,-3 3-25-16,3-2 3 0,-2 0 6 0,-1 0-10 0,2 1-16 0,-2-2 5 0,-3 0-6 0,3 1 8 0,-3 0-14 0,2 0 0 0,-1 1 4 0,-7-1-4 0,3 0-7 16,-3 1 6-16,-3 2 1 15,0-2 0-15,-1 3 0 16,-1 0 0-16,-2 3-6 15,3-2 6-15,-2 3 0 16,6-1 4-16,-2 1-3 16,5-2 7-16,2-1-8 15,-1-1 0-15,-1 0 1 16,2 3-1-16,0-3 0 16,-2 0-1-16,3 1 7 0,-1 2-11 15,1-2 5-15,-7 3 0 16,5-1 2-16,-5 3-2 15,2-5-5-15,-1 2 5 16,3-2 0-16,-3 4 9 16,1-3-9-16,-3 2 0 15,5-1 9-15,-3 4-9 16,1-3-5-16,3 0 4 16,-1-2 2-16,0 2 3 0,-1 2-4 15,3-2 0-15,-3 2-1 16,-3-2 1-16,-1-2 0 15,-1 6 1-15,-2-2 0 16,1 0 4-16,-3 2-5 16,2 0 0-16,0-2-6 15,-1 2 8-15,7 0-2 16,1 0 7-16,-1-2-6 16,4-2 7-16,-1 2-8 15,1-2 1-15,-1 2 11 16,4 0-12-16,-3 4-3 15,-5-2 3-15,5 4 1 16,0-2 7-16,-2 0-8 16,2 4 0-16,-1-2-12 15,1-2 12-15,0 0 0 16,0 2 0-16,2-2 8 0,0 5-11 16,-5-5 3-16,4 1 0 15,-1 1 8-15,-1 2-8 16,1 3-1-16,1-5 1 15,0 4-2-15,1-3 2 16,1 5-2-16,-2-1 2 16,1 3 3-16,3-4-3 15,-3 2-6-15,0 0 6 16,0 0 0-16,3 0 0 16,-3 4-3-16,-1 2 3 15,0 0 2-15,1 2-2 16,2 2 0-16,-2-2-3 15,2-3 12-15,-3-5-12 16,2 1 3-16,2-1 0 16,-1 0 7-16,3-1-7 0,0 1 0 15,-2 2 0 1,0 0 0-16,-1 0 0 16,3 2-10-16,-2 4 10 0,-2 2 0 15,0 2 0-15,-3 0 0 16,4-2-1-16,0-8 1 15,2 4 0-15,-1-3 0 16,0 1 0-16,1-2 3 16,-2 0-3-16,5-2-6 15,-3 4 6-15,3-4 2 16,-2 4 7-16,2 0-9 0,-5 2 0 16,3-2 8-1,-1 4-8-15,-4 2 0 16,2 4-2-16,-1 2 4 15,-2 4-2-15,2-2 0 16,-5 4 0-16,1-1 3 0,3-5-3 16,-1-2 0-16,-2-6 5 15,5-4-4-15,-1 0 8 16,0-4-9-16,2 0 0 16,-5 2 24-16,4-2-24 15,-2 4 1-15,0 9 1 16,-6-1 5-16,3-1-5 15,2 2-2-15,-4-1 0 16,3-6-5-16,2 0 6 0,0 0-1 16,0 2 0-1,-4 0 11-15,3 2-6 0,0 2-5 16,-1 6 0 0,-3 1-1-16,3 3 1 0,0 6 0 15,-5 4 19-15,3 2-10 16,-1 4 8-16,-1-6-17 15,4 0 0-15,-2 0 18 16,-1 1-18-16,1 1 0 16,0 4-1-16,3-4 9 15,-1-2-9-15,7-4 1 16,0 0 0-16,2 5 10 16,-4 5-10-16,0 14-8 0,-1 8 7 15,-1 4 2-15,-4-5 8 16,3-15-9-16,1-18 0 15,3-12 12 1,3-10-12-16,-1-2-2 0,1-4-4 16,0 0 7-16,-3 2-1 15,3 4 0-15,0 4 2 16,0 7-2-16,0 4 0 16,-2-1 1-16,1 0-2 15,3-5 2-15,-2-9-1 16,2-4 0-16,-2-2 0 15,2 0 7-15,0 0-7 16,-3 4-1-16,1 0 1 0,0 4 0 16,-1 0 13-1,3 2-13-15,-2-2 0 0,2 3 8 16,0 1-8-16,2-2-6 16,1-2 4-16,-1 2 4 15,0-4 3-15,-2 4-5 16,3 6 0-16,-1 0 22 15,0-2-8-15,1-4-14 16,-1-10 0-16,0-2 1 16,2 2 18-16,-2 0-19 15,5 4-8-15,-3-2 8 16,4 4 0-16,-4-1 0 16,0-3 0-16,3 0 6 15,-3-4-6-15,3 1 7 0,2 3-7 16,-2 0 46-16,-1 3-32 15,0 1-5-15,4-2-9 16,-1 0 6-16,-3-2 0 16,2 0-6-16,0 0-3 15,1 0-9-15,-3-6 18 16,4 0-6-16,-4-2 0 16,1 2 0-16,-1 0 2 15,4 2-2-15,3 4 0 16,-4-2 18-16,2 3-18 15,0 0-6-15,2-1 5 0,-1-1 2 16,-4-1 8-16,3 0-9 16,3-4 0-1,-3 0 6-15,1 0-5 0,1 0-1 16,-3 0 0-16,0-2 7 16,-3 0-13-16,-1-4 6 15,3 4 0-15,-2-4 14 16,2-2-14-16,-3 2-9 15,3 0 7-15,3-2 4 16,-2 4 4-16,2-2-6 16,-1 2 0-16,2 0 3 15,-4-2-3-15,2 2-7 16,0-2 7-16,3 2 0 16,-3 2 15-16,0-2-15 15,2 0 0-15,-4 0-3 0,0-2 3 16,0 0-6-16,4-2 5 15,-3 2 2-15,-1-2-3 16,1 0 2-16,-1 0 0 16,5 2 9-16,-1 2-9 15,-1-2 0-15,-2 1-6 32,1 1 12-17,3-5-7 1,-3 1 1-16,5 0 0 15,-3-1 2-15,5 1-2 0,-7 2 0 16,3-5-1-16,3 3 2 0,-1-1 19 16,-1-2-20-16,3 3 1 0,-2 1 8 15,0-4-8-15,1 6 0 0,-5-3-1 0,-2-3 0 16,3-2 4 0,-3 1-4-1,-1-3 2 1,1-1 13-16,4 0-6 0,-3 1-8 15,-2 0-1 1,3 3 7-16,-2-1-3 16,2 2-4-1,-1-1 0-15,4 0 6 0,1 0-6 16,-1 0 0-16,3 0-2 16,1 0 4-16,0 0 7 15,-3 0-9-15,6 0-6 0,-6 0 5 16,2 0 1-16,1 0-6 0,2 0 6 15,4-1 0 1,-4-2 9 0,4-1-9-16,0 0 0 0,-7-2 3 0,1 2-3 15,2 0-5-15,-6 0 4 0,5 2 2 16,-2-2 14-16,2-4-15 0,0 2-7 16,1 0 6-16,-6 0 1 15,3-2-7-15,3 2 6 16,0 0 2-1,6-2 8-15,-3 4-9 0,3 0 0 16,-1 0 0-16,3 0 0 16,-4-4-5-16,4 2 4 0,-2-2 2 15,2-4 9-15,0 4-10 16,-2 0-6-16,0-4 5 16,-2 4 1-16,0-2-1 15,0 2 1-15,-3 0 0 16,3-4 7-16,-1 2-7 15,-2-2 0-15,1 0 0 16,-4-2 0-16,4 2-3 16,-3-2 1-16,3-2 4 15,-6 2 5-15,6-2-7 16,-4-4-3-16,4-5 2 16,-1 2 1-16,3-4-1 15,-6 0 0-15,6 0 1 0,-5-1 5 16,3-2-5-16,-6 2 0 15,1 0 3-15,-5 2-3 16,-2 2-7 0,1-2 6-16,-1 2 2 0,1-5 16 15,-4-3-17-15,1 0-1 16,-1-5 0-16,2 0 1 16,-4-1 0-16,5 2 0 15,1 0 1-15,1 4 7 16,-2 2-8-16,3 0-3 15,-4 2 2-15,2 0 1 16,-5 2 0-16,-1-3-6 16,1-3 15-16,4 2-12 0,-2-4 3 15,0-4 0-15,2 2 2 16,0-2-2-16,0 5-13 16,-4-3 12-16,2 4 2 15,-2-1 14-15,1-2-15 16,0-1-8-16,-2 2 8 15,1-2 1-15,-3 4-1 16,0 0 0-16,1-4 1 16,-3 0 13-16,1-4-14 15,3 0-3-15,-4 5 3 16,1 4 0-16,1-1-2 16,0 5-7-16,-2 1 18 15,5 0-8-15,-2 2-1 0,-1-2-4 16,1 0 4-1,3 0 0-15,-3-5 0 0,-1 4-7 16,1-4 14 0,0 3-1-16,-1 1-6 15,0-4-1-15,1 5 1 0,-3 0 0 16,2 2 0-16,-1 0 0 16,-3 0 9-16,2-4-2 15,-2 0-7-15,3-4 0 16,-3-2 3-16,2-2-3 15,0 0 0-15,0-3-2 16,2 3 8-16,-2 0-7 16,1 8 1-16,1 2-3 15,-2 4 3-15,0 2 0 16,1 0 0-16,0 6-1 0,-3-4 7 16,0 2 0-16,2 0-6 15,-2-4 0 1,0-2 4-16,0-2-3 0,0 2 4 15,0 0-5-15,0 1 15 16,0-1 0-16,0 4-15 16,0-2 0-16,4-2 0 15,-4 0 0 1,2 0 0-16,-2-2-1 0,-2 0 2 16,2-4-2-16,0 0 1 15,0-4 0-15,0-1 7 16,0 4-7-16,2-5 1 0,-2 3-2 15,2 3 9-15,-2 0 4 16,2-2-12 0,-2 2-1-16,3-2 1 15,-1 0 0-15,-2 0 0 0,2 0-1 16,-2 1 2-16,0-4 8 16,-2 1-9-16,2-1 0 15,-2-3 3-15,-1 4-2 16,1 2-1-16,0-2 0 15,2 8 8-15,-2 0-7 16,-2 2-1-16,4 0 0 16,-2 4 7-16,2-4-6 15,-6 2-1-15,4-2 0 0,0 0 1 16,0 3 5 0,-3 0-6-16,3 5 0 0,-2-5 2 15,-2 3-2 1,1 4 7-16,-4-3-7 0,2-2 2 15,3-1 13-15,-3-2-15 16,0 4-4-16,3 0 3 16,-3 0 1-16,-2 2-6 15,5 0 0-15,-3 0 12 16,0 0 1-16,1-2-7 16,-1-2-3-16,-2 0 3 15,2-2 1-15,1-1-1 16,-3 0 0-16,3-4 2 15,-6-1 4-15,3 0-6 16,1 2-7-16,-2-4 6 0,-1 8 1 16,0-2 0-1,4 2-1-15,0 2 2 0,1 0 2 16,2 4-3-16,-3 0 0 16,-2 2 0-16,2-2 0 15,1-2-18-15,-3 2 12 16,-1 0 6-16,0 3 8 15,3-3-8-15,-2 5 1 16,2-5 0-16,1 4 0 16,-3-2 0-16,2 2-1 15,0-3 6-15,1 4-3 16,-1-1-3-16,1-1-11 16,-6 4 11-16,5-4 0 0,-1 4-1 15,-2-6 1 1,-1 4 0-16,-2-2 9 0,0-3-9 15,2 0-3-15,-3 2 2 16,3 0 1-16,2 2-12 16,-2 4 5-16,-2-2 7 15,4 6-6-15,2-2 6 16,0 2 0-16,1 0 1 16,-1 2-1-16,3-2 5 15,0 0-11-15,-4 0 12 16,2 0-5-16,-3-2-1 15,-3 2-3-15,1-2 3 16,1 0 0-16,0 0 1 0,-3 0-2 16,5-2 8-16,-2 2 4 15,-1 0-11-15,-2 0-5 16,1 0-1-16,4 0 6 16,1 0 0-1,1 2 0-15,-4 0 1 16,4 0 3-16,1 0-4 15,1 0 0-15,0 0 2 0,-1 0-2 16,0 0-1-16,-1 0 0 16,-1 0 1-16,3 2 8 15,0-4-8-15,-2 4-6 16,2-2 6-16,0 0 0 16,-1 2 0-16,-1-2-2 15,-1 2 4-15,2 0 1 16,3 0-3-16,0 0 0 0,0-2 3 15,2 2-2-15,0 0-1 16,-2 0 0-16,2 0 6 16,0 0 2-16,0 0-8 15,0 0 0 1,0-2 3-16,0 2-2 0,0 0-1 16,0 0 0-16,-3-2 1 15,1 2 5-15,0-2-6 16,0 2 0-16,2 0 3 15,0 0-3-15,2-2-1 16,-2 2 1-16,0 0 0 0,0 0-5 16,0 0 5-1,0 0-27-15,0 2-19 16,2 2-125-16,0 2-335 0,11 46-236 16</inkml:trace>
  <inkml:trace contextRef="#ctx0" brushRef="#br0" timeOffset="9998.78">2624 4782 1690 0,'0'0'246'0,"0"0"-132"0,-4 0 11 0,4 0-7 0,4 0 5 0,-4-2 2 0,2 2-67 0,-2-2-16 15,2 2-7-15,-2-2-13 0,0 2 10 0,2 0-32 0,2 0 1 0,0-4 7 0,4-4-8 0,8-4 0 0,4 0 0 0,7-4 1 0,-2 4-4 0,-1 4 3 0,-2 4-3 0,-4 2-12 0,-5 4 15 0,-1 2-20 0,1 4 10 0,-5 4 0 16,0 4 9-16,-4 6 1 0,-4 2-9 0,-4 6 3 0,-8 3 6 0,-7 0 0 0,-2-1 0 0,-3-1 7 0,1-3-1 0,1-4-6 15,4-2 1-15,3-6 17 0,5-8-18 0,8 0 0 0,0-8 9 0,4 0-8 0,-2 0 32 16,5-2-17-16,-3-2-14 16,5 2 34-16,8-4 1 15,4 2 23-15,5-2-15 16,0-4-37-16,3 4 19 16,-5-2-18-16,5-4-8 15,0 4 22-15,-3-6-17 16,5 2 10-16,-9 0-8 15,5 2-7-15,-10-2-2 16,1 6-4-16,-3 2-106 16,1-6-346-16,28-19-239 0</inkml:trace>
  <inkml:trace contextRef="#ctx0" brushRef="#br0" timeOffset="10688.23">3301 4612 1683 0,'-6'-2'347'0,"4"2"-196"0,-5-2-47 0,0 4 37 16,-2-2-35-16,-2 0-19 0,-3 4-27 0,-1 8-39 0,-7 0-9 0,4 10 27 0,-2 4-25 0,4 0-13 0,10 2 8 0,1-6-8 0,5-8-1 0,5 1 0 0,1-8 1 0,4-3 9 16,0 0-2-16,-1-4-7 0,5-1 22 0,1-6 1 0,8-3 25 0,-3-6-29 0,4-2-14 0,-6-4 12 0,0 0-17 0,-7 0 0 0,-5 2 10 0,-1 0-10 15,-3 4 22-15,-4 6-20 16,2-2 3-16,-5 4 17 16,1 2-7-16,-2-2-2 0,-1 2 4 15,-2 2-9-15,-6-2 18 16,1 0-27-16,1 4 6 15,-6 2-2-15,4 4-4 16,-3 2-10-16,1 4 9 16,-1 4-17-16,-5-2 0 15,6 6-83-15,-1-2-64 16,7 0-106-16,2 0-275 16,-1-4-942-16</inkml:trace>
  <inkml:trace contextRef="#ctx0" brushRef="#br0" timeOffset="13778.99">3375 4205 1449 0,'-2'-2'229'0,"-3"-1"-158"0,-2 0-41 16,1-1 78-16,0 2-24 0,-4-4-29 0,1 3 70 0,5 2-73 0,-2-3-1 0,-1 2 11 0,0 0-19 0,-2-3 32 0,3 1-28 0,-1 1-14 0,-3 1 16 0,0-2-16 0,-3-1-19 0,1 4-4 0,-1-3-1 0,-5 0 6 0,0 2-15 0,-6 2 0 15,3 0 6-15,-3 2-5 0,4 2 8 16,-4-3-3-16,1 2-5 15,-2 1 18-15,4 2-19 16,-4-1 2-16,7 6 4 16,-4-5-6-16,4 4 1 15,-2-1-1-15,0 0 0 16,-2 3 21-16,1 0-12 16,0 0-8-16,0 2 10 15,-1 2-9-15,-1 2-1 16,2 0 5-16,0 0 1 15,1-2 5-15,5 2-12 0,-4-6 1 16,4 2 5-16,1-2-6 16,-1 0 0-16,5 0-1 15,-2 2 1-15,1-4-3 16,-3 4 3-16,5-3 0 16,3 0-1-16,-5 2-4 15,-1 3 5-15,2 2 0 16,-2 2 1-16,1 2 0 15,-4-4-1-15,1 4 0 16,1 0 4-16,-3 2-4 16,3 0-6-16,1 2 6 15,-1-2 0-15,3 0 1 0,-2 0-1 16,5 0-4-16,-3 6 4 16,0 2 0-16,3 3 1 15,-1 1-9 1,-1-2 17-16,-3 2-10 0,4-4 1 15,-3 4 0-15,1-2 4 16,-3 2-4-16,5-4 1 16,0 0-2-16,2 0 2 15,2 0-1-15,1 0 0 16,-3 3-3-16,4 1 3 16,0 2 0-16,-6 8-1 15,4 2 1-15,-3 2 0 16,1-1 5-16,4-12-5 15,0-4 0-15,2-9-2 16,0-4 2-16,0-4-1 0,2-2 1 16,0 2 0-16,0 2 12 15,2 0-12-15,1 8 0 16,-3 6 9-16,0 6-9 16,0 6 0-16,0 3 0 15,-2-5 0-15,3-8 7 16,0-6-7-16,1-8 0 15,0 0 3-15,1-2-3 16,-1-2-11-16,0 0 11 16,3 0 0-1,-2 4 0-15,-1 2 0 0,3 6 0 16,-5 2 6-16,7 6-6 16,-4-2-1-16,-1-3 0 0,1-2 2 15,-1-7 3-15,0-5-4 16,0-1-4-16,1 2 4 15,2-4 0-15,0 2 1 16,-1 2-2-16,-2-2 9 16,1 4-5-16,-3 0-3 15,3 0-4-15,0 0 4 16,-1 2 0-16,5-2-1 16,-5-4 0-16,0 2 2 15,1-1 4-15,2-3-5 16,-1 1 0-16,1 2 0 15,1-3 0-15,-2 4 1 16,0 0-2-16,1-2 2 0,1 4 7 16,0 0-8-16,0-2-3 15,1-4 3-15,-2 2 0 16,2-2 0-16,0-2 0 16,4 2 1-16,-2 0 11 15,0 2-12-15,5 2-3 16,-3-4 3-16,0 2 6 15,1-2-6-15,-3-2 0 16,1 2 0-16,-4 0 7 16,3-1-7-16,-1-4-2 15,-2 0 2-15,1-4 0 16,-3-1 0-16,4 1 0 16,-3-1 0-16,1 4 18 15,-1-2-18-15,2 2 6 16,0 0-1-16,2-1-5 15,-2 2 0-15,0-1-1 0,-3-3 7 16,5 0 3 0,-1-1-9-16,-2 0 0 0,1 4 6 15,7-4-4-15,-5 0 4 16,3 0-6-16,1 4 6 16,-1-4 4-16,-1 0-10 15,3 2 0-15,-3-4 0 16,-2 2 0-16,-2 0 1 15,4-4-3-15,-4 0 4 16,5 2 29-16,1-2-31 16,1 0 0-16,1 2 3 15,4-2-3-15,-1 2 0 0,4 2 0 16,-2 0 0-16,5-2 14 16,0 2-14-1,-2 0-7-15,-4-2 7 0,0-4 0 16,-1 2 0-16,-5-4-1 15,3 2 10-15,-3 2-8 16,-1 0-1-16,4 0-5 16,-4 0 5-1,-2 0 0-15,9-2 1 0,-4 2-2 16,4-2 7-16,-1-2 4 16,-1 0-10-16,2-2-3 15,-5 0 3-15,1 0 1 0,-1 0 0 16,-1 0 4-16,-1-2-4 15,1-2 21-15,8 0-22 16,-4-3 0-16,6-2 12 16,0-3-5-1,6 0-6-15,2-7 6 0,3 1-6 16,-1-2 33-16,-1-6-25 16,2 4-8-16,-3-4 19 15,-2-2-13 1,1 2-1-16,-8 2-6 15,2 0 11-15,-5-1 8 16,3 2-17-16,-3-7-2 0,2 1 18 16,2-7-14-16,0-4-2 15,4-4-4-15,-7-2 11 16,2 0 2-16,-1-3-11 16,-3 8 0-16,-5 3 6 15,-3-1-5-15,1 5 0 16,-4 2 0-16,0 2 11 0,-2 0 3 15,-3 0-15 1,5-6 1-16,-7-1 4 0,3-3-5 16,-3-4-1-1,-4 0 0-15,-1 0 1 0,-1-4-7 16,-5 2 7-16,0 0 0 16,3 4 0-16,-2 3 0 15,2 1 1-15,-1 2-2 16,-3-2 3-16,2 8 19 15,2-2-21-15,-3-4-9 16,-3-1 9-16,-5 0 0 0,1-14 0 16,-6 1-2-16,0-8 11 15,-3-6-13-15,3-2 4 16,2 0-6-16,2 4 5 16,3 9 1-16,1 7 0 15,1 4-1 1,-5 6 3-16,3 4-10 0,-6 4 8 15,1-2-13-15,-2 6 11 16,0-1-2-16,-3 1-2 16,-4-2 5-16,-2 0-26 15,-5-4 18-15,-1 0 9 16,-6-4-25-16,3 4 7 16,2 2-3-16,7 12 15 0,2 6 6 15,2 1-8 1,5 9 8-16,4 2 0 0,2 0-17 15,3 8 10 1,-1 0-56-16,6 5-47 0,-1 6-4 16,5 6-45-16,0 5-67 15,6 3-56-15,2 2-45 16,13 31-1145-16</inkml:trace>
  <inkml:trace contextRef="#ctx0" brushRef="#br0" timeOffset="15631.3">4672 15512 1669 0,'-2'-4'260'0,"0"4"-104"0,-4 0-8 0,4-1-73 0,2 1 24 0,5 0-10 0,-5-3-34 0,5 1-20 0,-5-2-20 0,4 0-9 0,3 0 21 0,1-2-26 0,8 2 44 0,-1-8-36 0,6 8-3 0,-1 2 3 0,2 2-9 0,-4 0-1 16,-1 10-17 0,-1 4 17-16,-3 8-13 0,-5 10 13 15,-6 11-1-15,-9 3 4 16,-9 2 1-16,-6-6 3 16,0-4-6-16,-5-2 7 15,-2 0 8-15,5 0-15 16,-3-10 0-16,9-4 7 15,2-8-7-15,12-5 0 16,2-8 0 0,4-1 1-16,0-1 6 0,9 1 4 15,1-9-11-15,7 0 33 16,12 0 4-16,5-9 19 16,5 2-32-16,1 0-17 15,3-4 35-15,-3 0-42 0,-2 2-1 16,-7 2 1-16,-8 6-10 15,-5 2-47-15,-5 8-38 16,-7-6-116-16,-2 6-31 16,1 0-52-16,1-12-646 15</inkml:trace>
  <inkml:trace contextRef="#ctx0" brushRef="#br0" timeOffset="16063.09">5277 15390 1515 0,'-6'0'468'0,"-3"6"-308"0,-11 0-19 0,5 14-87 0,-3 4 5 0,-3 12-26 0,6 4-21 0,6-1 3 0,2-7-14 0,14-5 8 0,2-10-9 0,9-7 1 0,4-6 45 0,7-8-23 0,4-6-4 15,6-8 16-15,-1-13-5 0,-1 4-8 0,-3-12-2 0,-10 3 1 0,-1 0 57 16,-12 8-59-16,-9-2 4 16,-7 8-4-16,-9 8-12 15,-5 2-7-15,-6 6-9 16,-8 6-21-16,-7 6-21 16,-3 6-101-16,6 2-115 15,10-6-93-15,10-26-643 16</inkml:trace>
  <inkml:trace contextRef="#ctx0" brushRef="#br0" timeOffset="17732.37">5724 11733 1069 0,'-7'-3'777'0,"-3"2"-576"0,0-3 0 0,3 1-58 0,3 3-34 0,4-1-11 0,0 1-40 0,0 0 28 15,0-3-59-15,0 3-2 0,2 0 13 0,-2 0-16 0,0 0 14 0,2 0-30 0,0 0 2 0,5 0 19 0,9 0-26 0,8 0 11 0,12-1 21 0,10-5-6 0,10-1 6 0,9-3-22 16,4-2-10-16,-3-2 43 0,2 0-44 0,-6-2-7 0,-1 6 7 16,-4-4 0-16,-8 6 10 0,-11 0-10 0,-11 2 0 0,-19 2 5 0,-6 4-5 0,-4 0 0 15,0 2-4-15,0-2 14 16,-7 4-20-16,-7 4 2 15,-3 2-115-15,-8 8-115 16,-4 8-340-16,-69 71-482 0</inkml:trace>
  <inkml:trace contextRef="#ctx0" brushRef="#br0" timeOffset="18700.8">5530 13208 1321 0,'0'0'302'0,"0"0"-112"0,0-1-59 0,0 1 14 0,2 0-34 0,2 0-9 0,5-3 12 0,4 2 9 0,5-4 3 0,11 1-36 0,2-4-52 0,5 0 20 15,2 2-46-15,0-4-12 0,0 4 0 0,-5 0 0 0,-2 0 0 0,-4 2-129 0,0 4-232 0,24 18-226 16</inkml:trace>
  <inkml:trace contextRef="#ctx0" brushRef="#br0" timeOffset="19239.64">5481 14672 1615 0,'-3'0'356'16,"3"0"-89"-16,0 0-93 16,3-4-47-16,1 4-56 15,0-4 5-15,10 2-16 16,-1 0-18-16,1-2 30 16,1 0-40-16,1 2-10 15,4-8-2-15,4 6-20 16,5 0 13-16,3-4-13 15,5 0-7-15,1 6-5 0,3-2-54 16,-4 4-129-16,-3 0-144 16,28 4-207-16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4T02:18:06.806"/>
    </inkml:context>
    <inkml:brush xml:id="br0">
      <inkml:brushProperty name="width" value="0.05292" units="cm"/>
      <inkml:brushProperty name="height" value="0.05292" units="cm"/>
      <inkml:brushProperty name="color" value="#FF0000"/>
    </inkml:brush>
  </inkml:definitions>
  <inkml:trace contextRef="#ctx0" brushRef="#br0">24490 7712 821 0,'-2'0'273'0,"0"8"-164"16,0 4-80-16,2 8-29 0,2 8-6 0,7 2-14 0,11 0-44 0,2-3-100 0,56 38-350 0</inkml:trace>
  <inkml:trace contextRef="#ctx0" brushRef="#br0" timeOffset="1228.16">25458 11448 1582 0,'0'0'246'0,"0"0"-80"16,-2 0-47-16,2 0-77 15,0 0 1-15,-4 0-43 16,8 0 18-16,-4 2 11 16,4-2-8-16,5 0 27 15,1 0-3-15,9 0 3 16,-4 0 13-16,3 4-38 16,4-4-5-16,5 0 9 15,9 0-15-15,4-4 6 16,7 2-18-16,4 0 6 15,7-2 17-15,2-2-23 16,-2-7-5-16,0 6 5 0,0-5 2 16,-2 2-1-16,-6 2 4 15,-2-2-4 1,-9 3 29-16,-7 3-21 16,-10 3-1-16,-11-2 8 0,-5 6-4 15,-1-3-4-15,-5-3-8 16,0 6 6-16,0-6 16 15,0 3-21-15,0 0 0 16,0 0 8-16,-2 0-9 16,-1 0-57-16,-3 3-192 15,-56 2-504-15</inkml:trace>
  <inkml:trace contextRef="#ctx0" brushRef="#br0" timeOffset="2039.56">25560 11287 1379 0,'0'0'283'0,"-2"-4"-164"0,0 4-50 0,-1 0-35 0,3 0 19 16,-2 0 17-16,2 0-34 16,-2 0 12-16,0 4-3 15,-3-2-10-15,-2 1 25 0,-1 1-36 16,-1 1-9-16,-3 5 10 15,-3 2-13 1,-5 4-11-16,-1 5-1 0,-2-3 1 16,2 2 0-16,1 0-1 15,5-6-4-15,6-4 4 16,-1-6 0-16,6 0 0 16,4-4-1-16,2 4 3 15,-2-4-8-15,0 0 6 16,7 2-3-16,-2 4 3 15,4 0 9-15,2 4 6 16,2 0-15-16,5-2 6 16,0 2 13-16,3 0-19 15,2 0 1-15,4-2 29 0,0 2 1 16,0 2 8-16,2 0-6 16,0 2-15-16,-6-2 32 15,2 2-37-15,-2-2-12 16,-3-6 25-16,-7-2-13 15,-4-2 7-15,-4-2 7 16,-3 0-8-16,-2 0 49 16,0 0-31-16,-2 0-7 15,2 0 11-15,0-2-23 16,0 2-17-16,0 0-1 16,-3 2-14-16,3-2-14 15,0 0-95-15,-2-2-158 16,-3-12-291-16</inkml:trace>
  <inkml:trace contextRef="#ctx0" brushRef="#br0" timeOffset="15878">26779 10980 551 0,'0'0'725'0,"0"0"-478"0,0 0-82 0,0-1-55 0,0 1-38 0,0 0-18 0,2 0-15 16,-2 0-12-16,0 0 27 15,0 0-8-15,-2 0-28 16,2 0 24-16,0 0-13 15,0 0-19-15,0 0 5 16,0 0-15-16,0 0 45 16,0 0-33-16,0 0-12 0,0 0 9 15,0 0-8 1,0 0-1-16,0 15 0 0,0 3 0 16,-3 11 3-16,3 7-3 15,0-2 0-15,0 0 13 16,3-4-13-1,-1-2-6-15,0 0 5 0,-2 1 1 16,0 0 10-16,-2-3-10 16,0-2 0-16,-1-2 3 15,3-7-3-15,0-4 0 16,0-4 0-16,0-5-2 16,0 0 2-16,0-2 0 15,-2 0-8-15,2 0 1 16,0 0 1-16,0-2-15 15,0 0-17-15,-2-6-50 0,-3-6-22 16,1-8 5-16,0-5 11 16,-1-3-20-16,1-3-42 15,2 0-77-15,8-49-266 16</inkml:trace>
  <inkml:trace contextRef="#ctx0" brushRef="#br0" timeOffset="16425">26754 11012 838 0,'0'-4'342'0,"-4"0"-136"0,2-6-31 0,-1 6-55 0,3 3-42 0,0-2-54 0,3 2 33 0,-1-1-37 15,2-1 23-15,1 2-8 0,1-6-17 16,-1 6 28 0,-3-2-16-16,0 3-22 15,0 3 29-15,5 1-26 16,2 7 32-16,4 6 8 15,3 1-31-15,1 12 11 0,4 0-31 16,1 2 2-16,-1 2 16 16,2-6-17-16,0-2 1 15,2-2 4-15,-3-4 3 16,-2-5-11-16,-2-4 2 16,-1-1 0-1,-3-2 8-15,-5-4-8 0,-5-1 0 16,-2-2-1-16,0-1 7 0,-2 0 1 15,2 0-7-15,-2 0 0 16,0-1 27-16,4-2 0 16,-4-1 21-16,6-6-11 15,1-4-25-15,-1-4 20 16,1-4-20-16,-2 2-11 16,-3-2 30-16,0 2-15 15,-2-2-15-15,0 2 13 16,0 0-8-16,-2 2 9 15,0 0-15-15,-1 4-10 16,1 0 1-16,-1 0 9 16,1 2-14-16,2 0 2 15,-2 6-13-15,2-1 8 16,-2 4-29-16,2-1-25 16,-2 0 34-16,2 1-43 15,-2 3-68-15,-1 0-41 0,-13 7-506 16</inkml:trace>
  <inkml:trace contextRef="#ctx0" brushRef="#br0" timeOffset="17026.91">27307 11105 1248 0,'0'0'222'0,"0"2"-69"0,0-2-98 0,0 0-19 0,-2 4-24 0,-6 0 12 15,6 4 0-15,-2 2-24 16,2 6 1-1,2-2 28-15,4 6-8 0,3 2 9 16,2-2-8-16,0 0-2 16,-1-2 2-16,4-3-22 15,-1-4 0-15,0-3 21 16,-2-5-20-16,0-2 14 16,2-2 52-16,1-6 16 15,-2-7-19-15,-1 2-13 16,5-6 2-16,-5-2 22 15,-5 2-12-15,-2 2 3 16,-4 2-17-16,-7 4-2 16,-2-2 0-16,-2 4-47 0,-3 2-28 15,-4 0 27-15,0 6-67 16,0 2-104-16,0 6-86 16,-7 8-215-16</inkml:trace>
  <inkml:trace contextRef="#ctx0" brushRef="#br0" timeOffset="17451.95">27636 11067 464 0,'0'0'1237'0,"0"0"-1075"0,8 2-115 0,2 4-28 0,3 2 7 0,8 2 2 0,-1 6-13 15,2 0 14-15,-4 0 55 16,-3 4-71-16,-1 2-11 15,-8 2 17-15,-3 0-13 16,-3-4-3-16,-5-2-3 16,1-8 0-16,2-6 12 15,0-6-11-15,-5-6 29 0,4-8-11 16,1-6 8-16,2-8 38 16,2-2-28-16,8-4-29 15,-2 2-16-15,6 6 7 16,6 2-41-16,-2 6-50 15,9 3-107-15,44 4-305 16</inkml:trace>
  <inkml:trace contextRef="#ctx0" brushRef="#br0" timeOffset="18210.66">28111 11139 640 0,'0'-2'889'0,"0"2"-667"0,2-2-133 0,1 2-49 0,-3-2 5 0,0 4-45 15,2 2 2-15,-2 10 25 16,2 6 18-16,0 6-11 15,0 0-31-15,3 0 6 16,0-4 12-16,-3-8-21 16,2-5 0-16,-4-8 9 15,2-1 28-15,-2-1 35 16,3-6 32-16,-1-9-74 16,4-4 7-16,-4-8-37 15,5-4-1-15,0-2 1 16,0 2-15-16,1 4 2 15,6 4-16-15,-5 8-5 16,2 8 33-16,-2 6-43 0,2 10 17 16,-2 8 26-16,-1 4 0 15,2 8 0-15,-1-2 0 16,-1-2 1-16,0 0 5 16,-4-8-5-16,-2-2-5 15,0-6 5-15,-2-6 11 16,0 2 16-16,0-4 22 15,3-6-4-15,1 0 21 16,0-4-66-16,8-8-9 16,-3-4 8-16,3 0-9 0,0 0-21 15,3 6 8 1,-6 6 17-16,-2 6-7 0,0 6 1 16,-3 10-1-16,5 8 13 15,0 6 6-15,2 6-5 16,-2-2-1-16,7-4-5 15,-3-2 4-15,1-3-79 16,3-6-97-16,35 3-192 16</inkml:trace>
  <inkml:trace contextRef="#ctx0" brushRef="#br0" timeOffset="18940">28813 11077 1139 0,'0'-2'469'0,"0"2"-335"0,-3 0-32 0,3 0-41 0,-4 0 34 0,0 0-11 0,-5 2 21 15,-9 2-56-15,0 4-16 16,-6 6 6-16,1 0-19 16,-2 2-20-16,8 4 0 15,1 0 0-15,10-4-2 16,3 4 2-16,6-4-24 16,1-2 2-16,8-6-23 15,-1-4 7-15,1-4 4 0,7-4 20 16,1-8 1-16,4-2 13 15,-2-6-23-15,1-2 23 16,-8 4 7-16,-5 4-7 16,-8 6 0-16,-4 6 1 15,-3 6-2-15,-2 8-13 16,0 6 4-16,1 0 10 16,4 2 0-16,6-2-15 15,5-6-2-15,2-4-12 16,9-8 28-16,-2-4-27 15,5-10 28-15,-2-4 2 16,0-6-1-16,-3-2 14 0,-5-4 50 16,-2-4 8-16,-4-2 35 15,0-4-37-15,-5-2-46 16,0-2 4-16,-2-5-15 16,-4 1-13-16,-1 0-2 15,0 2 10-15,1 6-16 16,-1 10 7-16,1 11 0 15,4 14-1-15,-2 5-25 16,0 14-31-16,0 18 56 16,-3 18 1-16,5 16 5 15,5 4-5-15,7-2-13 16,2 1 13-16,4-9-23 16,2-10-19-16,0-14-7 0,0-6-16 15,-2-14-34 1,-1-4-102-16,12-12-434 0</inkml:trace>
  <inkml:trace contextRef="#ctx0" brushRef="#br0" timeOffset="20222.82">29767 10957 1172 0,'-3'-3'541'0,"-1"3"-410"0,-5-4-53 0,2 4 6 0,-4 7-60 0,-2-2-23 15,-6 4 10-15,-2 6-10 0,-2 3-1 16,3 4 12-16,1 1-12 15,7-3 5-15,3 0-5 16,7-4-6-16,2-4 4 16,2-2 2-16,0-4-6 15,0-2 5-15,3-4 1 16,-3 0 36-16,5-2 9 16,4-4-18-16,4-10 22 15,3-6-35-15,7-8 16 16,-4-5 3-16,-4-5-6 15,-1-2 18-15,-5-3-38 16,-5-2-5-16,-1 1 17 16,-10 6 2-16,1 0-6 15,-3 6-1-15,1 0-13 16,-2 4 9-16,6 3-10 0,0 8 0 16,2 2-3-1,0 9 3-15,-2 6-27 16,0 2 3-16,-2 2-18 0,-5 10 24 15,-1 11 3-15,2 13 15 16,-1 10 6-16,9 4-6 16,7 4 0-16,5 4-1 15,11 0 1-15,2 2 8 16,4-3-8-16,0-3 0 16,0-6 9-16,-2-8-8 15,-4-12-1-15,-2-10 0 16,-3-10 0-16,-3-6 15 0,1-8-14 15,4-10-1-15,0-2 27 16,3-12-27-16,-6 0-1 16,-3 2 1-16,-1 2 8 15,-5 6 7-15,-2 6-14 16,-4 8-1-16,-2 2 27 16,0 4-27-16,2 1-24 15,2 4 5-15,9 7 14 16,1 2 4-16,1 2 1 15,6 2-6-15,-4-6-6 16,1 0-90-16,0-4-172 16,16-8-670-16</inkml:trace>
  <inkml:trace contextRef="#ctx0" brushRef="#br0" timeOffset="20440.39">30112 10760 1795 0,'0'0'309'0,"2"0"-156"0,-2 0-40 0,0 0-86 0,2 4-27 0,-2-4-2 15,0 4 2-15,0 2 0 16,0 0-3-16,0 8-47 0,0-4-191 15,0 4-675 1</inkml:trace>
  <inkml:trace contextRef="#ctx0" brushRef="#br0" timeOffset="20914.57">30446 10878 1531 0,'0'0'275'0,"-2"-2"-113"15,-1 2-87-15,1 0-56 16,-7-2 15-16,3 4-34 15,-5 0-3-15,-1 2 3 16,2-1 10-16,5-2 22 16,3 1-32-16,0 0 1 15,2 7 2-15,0 0-2 16,4 5-1-16,5 4 0 16,2-1 1-16,7 1 9 15,4 0-10-15,0 0 0 16,1-3 0-16,-3 2 0 15,-1-1-1-15,-7 0 0 16,-3-2-8-16,-7 2 9 16,-4-4-1-16,-7 2 1 0,-5 0 22 15,-5-6-20-15,-4 0-1 16,-6 0 8-16,2-8-9 16,5-4 0-16,-2-2-43 15,6-4-115-15,-15-30-170 16</inkml:trace>
  <inkml:trace contextRef="#ctx0" brushRef="#br0" timeOffset="21304.64">30644 10551 864 0,'-2'0'826'0,"4"0"-653"0,-4 2-68 0,2-2-12 0,0 0-41 0,0 4-31 0,0 8-13 16,0 16 35-16,-2 11 49 16,2 11-29-1,0 6-12-15,2 0-15 0,9-2-20 16,-1 0-4-16,-2-3-12 16,3-9 0-16,1-4 11 15,-6-8-11-15,-4-10-30 16,3-4-66-16,-5-10-147 15,-15-12-354-15</inkml:trace>
  <inkml:trace contextRef="#ctx0" brushRef="#br0" timeOffset="21542.83">30501 10750 1696 0,'6'0'273'0,"0"-4"-110"15,11 0-62-15,6-2-41 16,8 2-27 0,2 2-33-16,3 0 0 0,3-2-51 15,49-8-290-15</inkml:trace>
  <inkml:trace contextRef="#ctx0" brushRef="#br0" timeOffset="21987.65">30906 10836 1528 0,'0'0'187'0,"4"0"-92"0,7 2-46 15,5 2-4 1,5 2-7-16,2 6 11 15,-1 0-8-15,0 6 49 0,-2 6-60 16,-7 6-11-16,1 6-1 16,-7-1-4-16,-5-1-14 15,0-4 0-15,-6-10 6 16,2-6-6-16,-3-6 16 16,-1-6-11-16,4-8 41 15,-4-4 32-15,4-10-36 16,2-4-1-16,0-9-35 15,5 0-5-15,2 3-1 0,4 3-55 16,-3 9-61 0,4 6-64-16,30 1-118 0</inkml:trace>
  <inkml:trace contextRef="#ctx0" brushRef="#br0" timeOffset="22242.38">31320 10860 1531 0,'0'0'338'16,"2"0"-140"-16,-2 0-83 15,4 4-86-15,-4 8-28 0,2 6 7 16,-2 10 40-16,4 7-20 15,2-3 8 1,0 0-9-16,1 0-10 0,1-4-11 16,2-6-6-16,-4-10-48 15,-6-2-101-15,-6-8-181 16</inkml:trace>
  <inkml:trace contextRef="#ctx0" brushRef="#br0" timeOffset="22490">31257 10575 1650 0,'0'0'234'0,"0"0"-150"16,0 3-83-16,-2-2-1 15,2 6-22-15,0-1-118 16,0 3-457-16</inkml:trace>
  <inkml:trace contextRef="#ctx0" brushRef="#br0" timeOffset="23176.39">31600 10393 1417 0,'2'0'335'0,"-2"0"-200"0,0 0-54 0,0 2-39 0,2 4-36 0,3 8 19 15,0 12 4-15,4 10 4 16,-3 6 1-16,1 8-23 15,2 3 5-15,2-1-16 0,0 2 12 16,1-2-3 0,-2-4-9-16,-1-2 0 0,3-2 2 15,-1-4-1-15,-1-5-1 16,2-7 0 0,1-8 0-16,-1-4 2 0,-1-10-2 15,-3-4 0-15,4-2 14 16,-1-4-13-16,2-4 7 15,3-6 8-15,-1-6 2 16,-3-5 53-16,1-1-23 16,-9-6-32-16,0 4 34 0,-8-2-16 15,-3 10-10 1,-3 4-12-16,-4 0-6 0,-4 6-12 16,-4 0-10-1,-5 6-35-15,-2 4-12 0,-2 2-56 16,2 6-127-16,-15 10-582 15</inkml:trace>
  <inkml:trace contextRef="#ctx0" brushRef="#br0" timeOffset="24090.25">32034 10796 1374 0,'0'0'333'0,"0"0"-191"0,-2 4-61 0,0 8-48 0,0 0 5 0,2 8-11 0,0 4-14 15,2-2 19-15,5 2-16 16,7 1 13-16,-6-7 8 16,5-7-31-16,3 1 11 15,-3-7 11-15,3-4 8 16,5-2 9-16,-6-4-12 0,7-3-32 16,-7-2 30-16,-1-2-31 15,-3-6-9-15,-4-4 8 16,-5 2-17-16,-4 0 10 15,-3 4 1-15,-1 10-2 16,1 2 0-16,-1 6-12 16,-4 6 20-16,-3 12-8 15,2 6-26-15,9 4 14 16,7-2-40-16,10-1-22 16,3-5 11-16,4-8 6 15,-2-5 29-15,3-9 13 16,-2-4 24-16,4-7 6 15,0-7-5-15,-5 0 10 0,-5-7 47 16,3-4 8 0,-7 0 26-16,-4-5-13 0,-5-6-26 15,-4-2 5-15,-7-4-8 16,3 0-2-16,-3-5 30 16,-3 4-42-1,4-1-5-15,1 1 1 0,5 7-14 16,0 2-18-16,-1 8 0 15,3 6 0-15,-3 8 24 16,3 10-24-16,0 6-11 16,0 0 2-16,0 0-18 15,-2 6 0-15,-6 14-10 16,1 12 32-16,-5 14-2 16,6 12 7-16,6 3 0 0,6 1 7 15,8-2-6-15,7-2 2 16,-4-8-3-16,6-12-7 15,-8-6-1-15,3-10-8 16,-5-8 7-16,1-4-8 16,1-6 2-16,-3-4 9 15,3-6-12-15,1-3 12 16,-3-4-3-16,1 3 9 16,-6 2-9-16,1 8-22 15,0 2 29-15,0 6-4 16,6 4-4-16,6 1-8 15,-2 1-56-15,4-6-119 16,1-1 8-16,3-7-79 16,27-18-252-16</inkml:trace>
  <inkml:trace contextRef="#ctx0" brushRef="#br0" timeOffset="24331.31">32512 10483 815 0,'6'-4'877'0,"3"2"-677"0,11-6-62 0,5 2-17 0,1 2-77 0,3-4-43 16,5 4-1-16,0 0-30 15,-5 0-161-15,8-2-341 16</inkml:trace>
  <inkml:trace contextRef="#ctx0" brushRef="#br0" timeOffset="24778.67">32612 10684 1395 0,'0'-2'528'0,"-2"2"-292"0,2 0-53 16,0 0-78-16,0 0-51 16,0 2-9-16,0-2-45 15,0 0-13-15,0 2-1 16,-5 0-67-16,1 4-180 16,-12 8-350-16</inkml:trace>
  <inkml:trace contextRef="#ctx0" brushRef="#br0" timeOffset="25360.55">32903 10816 1570 0,'-4'0'300'0,"0"-2"-128"15,-7 0-20-15,4 2-71 16,-7 4-53-16,-6 2-28 16,1 4 0-16,-8 6 2 15,6 0-2-15,4-2-9 16,7 2 7-16,6-2 2 15,4-4-18-15,2-3 12 16,0-2-19-16,4-3 17 16,-2-4-1-16,5-3 9 0,-1-3 15 15,2-3-3 1,3-5-11-16,5 0-1 0,-3 2-29 16,6-2 28-16,-4 4-24 15,-3 8-3-15,1 2 27 16,-3 4-11-16,-4 6 12 15,3 4-8-15,1 6 7 16,-6 4-1-16,-4 0 2 16,1-2 0-16,-1-7 0 15,-2-6 10-15,0 0-2 0,0-7 14 16,2 0 8 0,0-3 41-16,5-8-7 0,4-7-41 15,4-8-23-15,4-5 0 16,3 3-1-16,-2 6 0 15,-6 6-7-15,-6 8-8 16,-1 6 11-16,-5 4-22 16,0 4 20-16,5 10-17 15,0 6-77-15,-7 46-178 16</inkml:trace>
  <inkml:trace contextRef="#ctx0" brushRef="#br0" timeOffset="26306.03">27204 11590 1272 0,'0'0'469'0,"2"0"-326"0,-2 0-25 0,2 0-40 0,-2-2-28 0,6 2-26 0,6 0-23 0,1 0 85 0,14-2-17 15,12 2-24-15,7-2 40 16,12 0-43-16,15 0-19 16,14-2-17-1,9-4 4-15,9 2-13 16,-2 0 3-16,-12 4-121 0,-16 2-179 15,33 8-217-15</inkml:trace>
  <inkml:trace contextRef="#ctx0" brushRef="#br0" timeOffset="26511.84">27291 11721 1563 0,'0'0'376'0,"6"0"-185"16,15-3-154-16,16-4-1 16,19 0-30-1,27 1 41-15,17-6 8 0,81-3-13 16,10-3-23-16,-137 15-19 16,142-23-478-16</inkml:trace>
  <inkml:trace contextRef="#ctx0" brushRef="#br0" timeOffset="33962.78">25551 12483 1442 0,'0'0'307'0,"0"-3"-184"0,-2 3-31 0,4 0-37 0,-2 0-31 0,2 0-7 0,3 0-16 15,-1 0 25-15,5 0 41 16,-2 0-25-16,2 0 8 16,-1 0 8-16,1 0-23 15,7 3-4-15,-3-3-17 16,3 3-14-16,7 0 42 16,3 1-34-16,5 0-8 15,10 2 11-15,3-5-10 16,12 3 16-16,2-4-17 15,6 0 0-15,3-4 0 0,4-2 0 16,3 5-2 0,-7-3 2-16,-3 1 0 0,-12 2-6 15,-12 1 4-15,-16 0 2 16,-9 0-9-16,-7 0 9 16,-10 0 0-16,2 1 15 15,-4-1-14-15,2 0-1 16,-4 3-69-16,-7-2-77 15,-7 3-122-15,-70 6-1153 16</inkml:trace>
  <inkml:trace contextRef="#ctx0" brushRef="#br0" timeOffset="34658.82">25691 12354 1260 0,'0'-2'334'0,"0"2"-133"0,-2-2-109 0,2 0-37 0,0 2-20 0,0 0 7 15,2 0 7-15,-2 0-20 16,0 0 25-16,0 0-35 15,4 0 11-15,-4 0 20 16,0 0-5-16,0 0-9 16,0 0-5-16,-4 0-11 15,2 0 18-15,-4 2-38 0,-7 4-1 16,-8 6-12 0,-6 4 13-16,-6 3 1 15,2-1-1-15,2 0 0 0,0-3 8 16,2-5-8-16,4-3 0 15,4-3 0-15,7 0 12 16,8-3 2-16,4-1-14 16,2-1-3-16,0 1-6 15,3 0-18-15,4 0-3 16,6 0 21-16,6 1 9 16,5 5 4-16,6 1-4 15,1 4 2-15,2 0 22 16,1 0-24-16,3 2 0 15,-4-1 14-15,-2-2-3 16,-4 2-2-16,-5-6-9 0,-6 0 6 16,-5-4 21-16,-3 0-27 15,-6-2 6-15,-2 0 19 16,-2 0-8-16,-2 0-17 16,0 0-33-1,0 0-187-15,-5 4-454 0</inkml:trace>
  <inkml:trace contextRef="#ctx0" brushRef="#br0" timeOffset="35722.46">26875 12182 954 0,'-2'-4'847'0,"-1"-1"-718"0,0-4 6 0,1-1-77 0,4 2-25 15,1-2-12-15,2-3-19 16,3-2 26-16,1-4-28 16,5 3 0-16,3 0 11 15,2-2-1-15,0 7-10 0,10-4 0 16,2 7 0-1,0 6 6-15,-6 6-6 16,-5 8-1-16,-9 20 1 16,-9 17 25-16,-10 13-5 0,-11 12-4 15,0 4-8-15,-3-10 6 16,3-7-14-16,6-11-2 16,0-10 2-16,4-11 0 15,4-6 0-15,-1-7 0 16,4-10 8-16,2 0-4 15,0-4-4-15,2 0-7 16,0 4-1-16,2-6 8 16,1 4-84-16,4-4-120 15,15 4-174-15</inkml:trace>
  <inkml:trace contextRef="#ctx0" brushRef="#br0" timeOffset="36287.92">27031 12819 1297 0,'0'-1'289'0,"0"-2"-142"0,2-5-55 0,0 4-34 0,0 0-11 15,0 2 28-15,-2 1 6 16,0-2-2-16,-2 3 5 16,2 0-31-16,0 3-4 15,-2-3-41-15,2 0-7 16,0 0-2-16,2 1-5 16,0-1-1-16,1 4 1 15,-1-2 6-15,4 0 16 0,-2 0-16 16,2-4 2-16,0 2 44 15,-4-2 16-15,1 0 4 16,-6 2 18-16,-1 0-20 16,0-2 16-16,-6 0-39 15,-5-2-40-15,-1 2 8 16,-6 2-9-16,6 2-6 16,3 1-4-16,2 4-34 15,4 4-116-15,5-4-175 16,4 13-430-16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4T02:20:46.898"/>
    </inkml:context>
    <inkml:brush xml:id="br0">
      <inkml:brushProperty name="width" value="0.05292" units="cm"/>
      <inkml:brushProperty name="height" value="0.05292" units="cm"/>
      <inkml:brushProperty name="color" value="#FF0000"/>
    </inkml:brush>
  </inkml:definitions>
  <inkml:trace contextRef="#ctx0" brushRef="#br0">12545 10633 1440 0,'-23'4'120'0,"-4"1"-120"0,-112 29-474 0</inkml:trace>
  <inkml:trace contextRef="#ctx0" brushRef="#br0" timeOffset="662.57">13896 10958 1736 0,'0'0'265'0,"0"0"-139"16,-2 3-55-16,2-3-34 15,0 0-17-15,0 0 4 16,2 0 42-16,-2 0-11 16,2 1-7-16,0-1-16 15,0 5-26-15,-2 0 6 16,2 8-12-16,2 5 0 15,-2 5 16-15,0 2-16 16,0 1-9-16,2-2-9 16,5-2-136-16,-5 0-91 15,4-8-122-15,-4 6-832 16</inkml:trace>
  <inkml:trace contextRef="#ctx0" brushRef="#br0" timeOffset="1032.08">13996 11187 1829 0,'-2'-2'366'0,"-1"2"-186"0,-3 2-143 0,4-2-29 0,0 2 14 0,-3 4-20 0,3 0-2 16,2 2 2-16,2 4 8 15,7-2 26-15,7 4 11 16,6-6-10-16,9-1 29 15,4-7-39-15,10-5-16 16,5-5 14-16,0-6-24 0,2 0 18 16,-6 2-13-16,-7 0-6 15,-10 10 30-15,-16 2-30 16,-9 4-9-16,-2 2 1 16,-4 8 8-1,-4 2 21-15,-5 10-21 0,-9 1 1 16,-3 2 12-16,-4 0-13 15,6-9 0-15,2 0 0 16,13-8-1-16,8-5-7 16,7 3-4-16,11 2-69 15,11-3-16-15,11-7-115 16,14-7-103-16,116-33-243 16</inkml:trace>
  <inkml:trace contextRef="#ctx0" brushRef="#br0" timeOffset="2819.88">25822 10046 852 0,'-4'0'146'0,"0"-2"-62"0,-1 0 39 0,1 0-17 0,2 2-4 0,0-2-31 16,-3 2-31-16,3-2-2 16,-1 0-26-16,-1 2 22 15,0 0 16-15,-3 0-5 16,3 2-9-16,-3-2 15 16,2 0 6-16,-1 0-11 15,-3 0-43-15,-2 0 8 16,1 0 1-16,4 2-12 15,0-2-5-15,1 2 5 0,1-2 6 16,2 2-5-16,-1-2-1 16,0 0 8-16,3 2 50 15,0-2-34 1,0 0 11-16,3 2 5 0,2-2-38 16,4 6 10-1,6 0 18-15,16 2 4 0,14 4 50 16,11-2-60-16,13 0 0 15,2 0-4-15,1 2 4 16,1-1 9-16,-4-6-9 16,-7 5-24-16,-2-6 37 15,-10 0-37-15,-8 0 0 16,-7 0 15-16,-12-2-15 16,-5 2 0-16,-12-4-10 0,-8-4-64 15,-5 0-44-15,-46-24-220 16</inkml:trace>
  <inkml:trace contextRef="#ctx0" brushRef="#br0" timeOffset="3714.48">25851 9825 1207 0,'0'3'461'0,"0"-6"-317"0,0 6-39 0,4-3-9 0,-4 0-29 0,0 0-20 0,0 0 16 0,0 0-23 15,-4 0-7-15,4 1 6 16,-6 6-24-16,-7 0 3 15,-12 11-15-15,-15 4 6 16,-5 5 5-16,-3-3-14 16,-4-2-5-16,8-8 5 15,1 0 1-15,12-4 11 16,6-2-12-16,12-4 0 16,7 0 4-16,-2-2-4 15,4 2-6-15,0-2 6 16,-3 0 1-16,5 0-1 15,2 2-6-15,2-4-4 16,5 2-1-16,-3 2 12 0,6 2-1 16,3 8 19-16,7-4-5 15,2 8 14-15,2-2 11 16,-1-2-24-16,0 4 36 16,-6-2-42-16,3-4 3 15,-5 3 15-15,4-4-12 16,-3 3 14-16,-6-6-29 15,1-4 6-15,-1 0 9 16,-6-4-14-16,-2 0-1 16,-2 0 30-16,0 0-1 15,0 0 5-15,0-4 7 16,2-4-23-16,3-7 9 16,3-6-27-16,2-3-2 0,-1-2 2 15,-1 0 0 1,1-2 1-16,-2 4-1 0,0 4 0 15,-3 6 3-15,3-2-3 16,-5 4-2-16,0 4 2 16,0 0 0-16,0 0-1 15,-2 4-11-15,0 0-7 16,3 2 5-16,-3 0-1 16,0 2-16-16,0 0 7 15,0-2-8-15,0 2-19 16,2-2-33-16,3-6-207 15,22-22-58-15</inkml:trace>
  <inkml:trace contextRef="#ctx0" brushRef="#br0" timeOffset="5275.61">26783 9544 761 0,'-2'-1'942'0,"2"-1"-773"15,0 2-35-15,2-2 2 0,-2 2 2 0,0 0-76 0,0-2-19 16,0 2 14-16,0 2-13 15,0-2-44-15,3 10-21 16,-3 6 21-16,-3 12 24 16,1 10-8-16,-3 6-14 15,3 0 20-15,-2-3-11 16,1-1-10-16,3-4-1 16,0-4 1-16,0-6 11 15,3-4-12-15,-1-2-4 16,0-8 4-16,-2 0 0 0,0-4 0 15,2-2 0-15,-2 0 8 16,0-6-2-16,-2 2-5 16,2-4 18-16,0 2 6 15,0-2 2-15,0-8-6 16,0-4-21-16,-2-10 3 16,2-8-15-16,-2-10-7 15,2 0-29-15,0-9 10 16,2-1-28-16,0 2 32 15,5 4 16-15,0 4-20 16,6 4 32-16,-2 8-7 16,5 4-16-16,0 1 8 0,-6 6 9 15,1 2 11-15,1 9 0 16,1 4-17-16,-1 4 8 16,1 7-7-1,2 5 8-15,1 7 8 16,-3 8 1-16,3-1-9 0,-8-2-3 15,-1-2-9-15,-2-4 21 16,-5-4-15-16,-5-4-1 16,-2 2 16-16,-1-2 7 15,-8-2-7-15,3 2 0 16,2-6 0-16,4-2 24 16,7 0-24-16,0-2-15 15,2 0 9-15,1 0-11 16,3 0-14-16,5 4 20 15,10 0 11-15,-2 6 14 0,6-2-14 16,-7 4 0-16,-1-2 1 16,-3 4 5-16,-3-2-4 15,-3 4 5-15,-2-4-7 16,-6 4 34-16,-2-4-24 16,-8 0-9-16,-1 0 42 15,-9-2-28-15,0-1 0 16,-4-1-2-16,-3-4-4 15,0-3 29-15,2-1-28 16,1-1-9-16,8-2 17 16,3-1-17-16,8 0-1 15,3 0-2-15,6 1-205 16,33-18-124-16</inkml:trace>
  <inkml:trace contextRef="#ctx0" brushRef="#br0" timeOffset="5777.96">27237 9729 1498 0,'0'0'280'0,"2"0"-151"0,2 2-22 0,0-2-16 0,4 4-35 0,5 3-11 0,1-6-9 15,4 5 24-15,2-4-44 16,0-2 5-16,5-2 38 16,-8-2-23-16,2-2-17 15,-6-4 2-15,-3 0-19 16,4-2 25-16,-9 2-21 15,-3-2-5-15,-4 2 38 16,-5 0-38-16,-5 2 6 16,-1 0-7-16,0 0-8 15,-5 4-5-15,3 2 11 0,1 4-32 16,-1 8 5 0,8 6-32-16,2 8 22 0,7 6 10 15,6 2-20-15,7-3 40 16,1-1-15-16,-1-2 12 15,3-8 11-15,0-3 1 16,0-6 0-16,-5-3 0 16,1 0-4-16,-1-9 3 15,-2-2-167-15,0-36-205 16</inkml:trace>
  <inkml:trace contextRef="#ctx0" brushRef="#br0" timeOffset="6171.56">27681 9302 1482 0,'0'-2'261'0,"0"2"-136"0,5-2-32 0,-5 0 1 0,2 2-10 0,-2 0 0 16,-2 0-15-16,2 4-36 15,-5 12 6-15,1 12-7 16,0 13-16-16,-4 6 16 15,2 6-19-15,1 1-1 0,3 0 5 16,2 0-7-16,7-4 1 16,-3-5-11-16,2-8-2 15,0-2-7-15,-4-13-40 16,0-8-94-16,0-3-62 16,-2-7-139-16,5-19-1105 15</inkml:trace>
  <inkml:trace contextRef="#ctx0" brushRef="#br0" timeOffset="6536.19">27904 9294 1550 0,'0'0'330'16,"2"0"-133"-16,-2 0-62 16,2 0-53-16,0 0-1 15,0 0-39-15,1 2-3 16,-3 4 2-16,2 10-28 16,1 12 40-16,-1 12-34 15,-2 9-13-15,-2 5 26 0,2 0-25 16,0 0 2-1,4-4-7-15,-2-8 5 0,0-4 8 16,1-8-15-16,-1-8 0 16,-2-8-18-16,-2-7 18 15,2-4-133-15,-3-5-113 16,-13-24-244-16</inkml:trace>
  <inkml:trace contextRef="#ctx0" brushRef="#br0" timeOffset="7434.37">28590 9399 1393 0,'0'0'192'0,"4"0"-54"0,4 0-51 0,7-3 1 0,1 1-43 0,-1-2 0 15,3 0-21-15,-3-4-10 16,-1 2 17-16,1 1-10 0,-5-4-9 15,-10 3 29-15,0 2-17 16,-6 2 6-16,4-2-9 16,-6 0-11-1,-7 0-4-15,-4 0-6 0,-12 4 1 16,-2 6 12-16,-5 2-13 16,2 6 0-16,0 2-8 15,5 4 8 1,6 4 4-16,6 4-4 0,5 5 0 15,3-4-6-15,9 4 6 16,9-1-4-16,9-4 3 16,-1 0 2-16,9-2 19 15,-1-6-18-15,6-2 7 16,0-8 12-16,0-2-21 16,4 0-1-16,1-8-23 0,-1-8-129 15,49-18-159-15</inkml:trace>
  <inkml:trace contextRef="#ctx0" brushRef="#br0" timeOffset="9184.1">29042 9505 1305 0,'0'-2'224'0,"3"-2"-56"0,-3 4-56 0,0-2-40 0,0 2 0 0,-3 0-6 0,3 0-1 16,0 2 20-16,-2-4-28 15,2 2-18-15,0 0 11 16,0 0-13-16,-4 0-1 16,4 0-36-16,0 0 6 15,0 0 5-15,0-3-11 16,0 3-7-16,0 0 6 0,0 0 2 16,0-1 3-1,-2-2-4-15,0 2 0 0,-1-2-8 16,1 0 8-1,-1-1-7-15,1 0 7 0,0 1 0 16,0 3 0-16,2 0-15 16,-3 0-5-16,1 3 10 15,-2 3-5-15,0 3 3 16,-3 8 12-16,0 5-9 16,2 0 8-16,5 2-4 15,5 0 5-15,2 0-5 16,0-6 5-16,-1 2-1 15,3-6 0-15,-2-6 1 16,2 2 1-16,4-8 7 0,-4 2-2 16,4-2 22-16,2-2-27 15,-1-4 0-15,1-4 14 16,6-4 15-16,-1-6-8 16,2-6-22-16,-4 0 1 15,-5 2-10-15,-8 2 9 16,-2 4-12-16,-6 0 12 15,1 5-22-15,-1 2 21 16,-1 3-11-16,2 3 12 16,-1 2 3-16,1-1-3 15,2 2-7-15,0 0 6 16,2 0 0-16,-2 2 1 16,3-2-18-16,-3 0 0 0,0 1 9 15,2 2 4 1,-2 3-9-16,0 6 14 0,4 0 9 15,-1 2-7-15,-1-2-2 16,3-2 0-16,-1-2 10 16,2 0-10-16,1 0 0 15,3-4 24-15,2 0-12 16,1-2 14 0,3-2-26-16,3-4 6 0,-4 0 34 15,1-6-13-15,-5-2 0 16,-5-2 23-16,-2-2-22 0,-4-4-19 15,0 2-9 1,-4-1 0-16,0 4-22 0,-3-1 22 16,1 2-41-16,-10 1-29 15,1 3-4-15,-4 2-16 16,-1 4-57-16,7 3 35 16,-1 2 68-16,3 3-14 15,7 3 14-15,2 3-7 16,6 1-48-16,7 6 65 15,12 5 13-15,3 1 21 16,8 6-8-16,3-1 8 16,2-2-3-16,-3 0 3 15,-3-2 11-15,-6-2 14 16,-6 0-2-16,-2-2 13 16,-1 2 28-16,-5 0-44 0,-2-2-5 15,-2 0-2 1,4-6-7-16,-2 1 11 0,-1-8-5 15,0 0-3-15,-1-3 31 16,1-4-31-16,-4-4 27 16,3 0 21-16,-1-5-10 15,6-3-23-15,-3-2-24 16,-1-4 9-16,3 0-9 16,-3 4 0-16,2-4-8 15,-3 2-19-15,2 2-4 16,-2-2-32-16,0 2-15 15,-1 0-2-15,-1 0 37 0,-2 4-35 16,-1-2 49 0,-4 6 29-16,-4 4 32 15,-1 0-11-15,1 6-21 16,-3 2 1-16,1 6-9 0,3 2 1 16,3 2-20-16,3 0 24 15,5-4 1-15,1 2 3 16,7-4-1-16,-3 0 2 15,5-4 76-15,7 0-44 16,0-4-26-16,-4-4-5 16,2-4-3-16,-8-8-120 15,-6-2 37-15,-4-4-53 16,-5-6 116-16,-5 2-8 16,1 4 2-16,-1 0-1 15,8 10-12-15,1 2-28 0,5 4-71 16,4 4 42-16,7 2-18 15,5 6-53-15,10-4 11 16,7 0 122-16,1 0 34 16,-1-2 148-16,-8-4 116 15,-8 0 17-15,-7-4-38 16,-6-2-78-16,-7 0-47 16,-4-2-14-16,-2-2-29 15,-4 4 31-15,-5-2-34 16,-1 4-40-16,-2-1 25 15,-1 7-47-15,-8 5-10 16,1 8 1-16,1 10 11 16,5 7-12-16,9 4 0 0,12 8 1 15,11-2-13-15,7-2 12 16,12 0 0-16,13-6 0 16,14-3 0-16,7-10-166 15,143 4-128-15</inkml:trace>
  <inkml:trace contextRef="#ctx0" brushRef="#br0" timeOffset="17357.04">25034 13698 1209 0,'0'0'242'0,"-2"0"-76"0,0-2-77 0,2 2-44 0,0 0 18 0,0 2-23 0,2-2-14 16,-2 0-25-16,2 0 50 15,-2 0-22-15,2 0 2 16,-2 0-16-1,3 0 2-15,-3 0 17 0,0-2-29 16,0 2 1-16,2 0 22 16,2 0-28-16,8 0 0 15,9-2 6-15,15-6 11 16,13 2 31-16,11-2-35 16,14-5-5-16,6 4 23 15,7-5-25-15,2 1 0 16,-1-1 12-16,-2-2 5 15,-6 5 8-15,-4-2-5 0,-14-1-25 16,-4 5 57-16,-11 0-51 16,-11 3 8-16,-9 0 3 15,-10 2-17-15,-8 2 17 16,-6 2-12-16,-6-2 26 16,1 4 28-16,2-2-45 15,-2 0-14-15,0 0-1 16,-1 0 0-16,1 0-26 15,0 0-64-15,-11-2-146 16,-62 6-67-16</inkml:trace>
  <inkml:trace contextRef="#ctx0" brushRef="#br0" timeOffset="18537.88">25217 13483 1503 0,'0'-2'281'0,"-2"2"-146"0,2-2-60 0,0 2-45 0,-2 0-15 0,2 0 4 16,-5 4-19-16,-4 2 0 16,-9 10 11-16,-4 6-10 15,-7 2 5-15,4 4-6 16,-4-2 0-16,-2-2-4 15,-2 1 10-15,-1-3-6 16,-3-2 0-16,-1-7 5 16,-3 4-4-16,4-7 10 0,8 4 4 15,8-8 7 1,13-2-21-16,8 2-1 0,2-12 6 16,-2 12-6-16,2-12 0 15,0 6-20-15,3 0 20 16,4 0 5-16,4 6-5 15,5-6 4-15,3 4-4 16,4 2 3-16,2 2 6 16,0 6-12-16,6 2 14 15,-1 0-13-15,-3 4 2 16,0-2 0-16,-5-2-1 16,-3-4 2-16,-2 0-2 15,-5-6-3-15,-5-4 4 16,-5 0 10-16,-4-2-9 15,2-2 5-15,-4 0 3 0,6-6-9 16,-1-4 1 0,3-4-2-16,-1-2 7 0,0-2 10 15,-5-4-16-15,4-2-11 16,0-4 11-16,1 0 11 16,1 0-11-16,1 3 0 15,-4 1 1-15,3 5 50 16,-6 2-30-16,0 3-20 15,0 7 12-15,-2 2-12 16,-2 1 11-16,-1 2-12 16,2 3 0-16,3-4 15 0,-2 1-15 15,2 0-8-15,0 2 8 16,0-4 11-16,-2 4-11 16,4 0-1-16,-2 0 1 15,0 2 9 1,0 0-9-16,-2-2-7 15,2 4 6-15,0-2-9 0,0 0-1 16,0 0-11-16,2 0-7 16,-2 0 14-16,0 0-57 15,2 0 2-15,1 0 19 16,-1-2-68-16,7 4-202 16</inkml:trace>
  <inkml:trace contextRef="#ctx0" brushRef="#br0" timeOffset="20162.18">26611 13325 22 0,'0'-2'1463'0,"0"0"-1185"0,-2-4-121 0,4 3-82 0,-2-2 8 0,3 3-32 16,-3 0-27-16,2 2 9 16,-2-2-12-16,0 4 25 15,0-2-41-15,-2 4 1 16,-1 8-3-16,-1 10 4 16,-2 12 13-1,-6 12-1-15,1 6-13 0,3 0-9 16,3-4 3-16,2-7 0 15,3-5-4-15,0-13 4 16,0-6-14-16,0-7-31 16,0-8-3-16,0-2 30 15,0 0-25-15,-2-6-40 16,0-6 10-16,0-3-47 0,2-7 75 16,0-7 45-16,2-3 0 15,2-3 6-15,6-7 17 16,-2 2-8-16,6 4 43 15,-5-2-23-15,2 8 34 16,3 2 16-16,-2 0-35 16,1 10-5-16,-1 2-29 15,-1 6-4-15,-2 2 36 16,-2 4-46-16,0 2 5 16,-1 2-7-16,8 3 1 15,-1 9 26-15,5 2-3 16,4 11-17-16,-4 4 29 15,4 6-4-15,-6-1-25 16,2 0-7-16,-3 0 12 0,-3 0-6 16,3-6-6-16,-4-2-16 15,-4-3 16-15,-1-4-119 16,-6-5-124-16,-10 17-111 16</inkml:trace>
  <inkml:trace contextRef="#ctx0" brushRef="#br0" timeOffset="20558">26723 13527 1368 0,'2'0'285'0,"-2"0"-126"0,3 0-28 0,-1 0-59 0,0-2 42 15,0-2-6-15,2 2-15 0,3 0-6 16,5 0-9 0,1-2-47-16,5 4 20 0,1 0-44 15,6 0-7-15,2 0-1 16,4 0-66-16,2-2-125 16,-2 0-149-16,38-14-791 15</inkml:trace>
  <inkml:trace contextRef="#ctx0" brushRef="#br0" timeOffset="21204.48">27164 13443 1605 0,'2'0'258'0,"-2"0"-62"16,0 0-127-16,5 2-58 15,-3 0 5-15,7 8-10 16,-4 6 20-16,-1 8 2 16,2 8-11-16,-1 4 19 15,-1 6-28-15,4 1-7 16,0-3 5-16,-1-4-6 15,-1-8 0-15,-2-10 0 16,0-6 0-16,-4-4 5 16,0-4-5-16,0-2-14 0,0-2-8 15,-4-4-23-15,0-8 9 16,2-4-99-16,-5-16 57 16,1-4 61-1,-6-7-5-15,4-1-8 0,1-2 17 16,3 6 13-1,4 2 16-15,2 2-16 0,4 4 1 16,3 2 23-16,5 6-7 16,-3 4-17-16,5 4 6 15,1 6-5-15,-3 3 1 16,-1 4-2-16,1 6 0 16,-3 4 2-16,-3 5-1 15,2 8 7-15,3 4 10 0,-5 4-2 16,2 0 3-16,-6-4-19 15,1-6 0-15,-3-2 8 16,-2-2-7-16,0-6 7 16,-7 0 30-16,-2 0-7 15,-4-4 16-15,-8 2-29 16,2-4-18-16,-4 2 12 16,3-6-12-16,1 0-18 15,5-2-71-15,3-2-109 16,7-18-514-16</inkml:trace>
  <inkml:trace contextRef="#ctx0" brushRef="#br0" timeOffset="21891.52">27696 13345 1620 0,'-2'0'374'0,"2"0"-176"0,0-2-102 0,2 4-96 0,0 6-5 0,4 10 5 15,-4 8 11 1,2 10-9-16,3 0-2 0,-1 4 39 15,6 0-39-15,-6-6-6 16,1 1 6-16,-3-6 2 16,1-4 8-1,-3-10-10-15,0 0 0 0,-2-8 3 16,-2 2-3-16,0-5-1 16,-3 0-1-16,3-4-10 15,-4-6 11-15,-3-2-4 16,-7-4-22-16,5-11 14 15,-1-4 13-15,4-9-6 16,-1-1-8-16,7-1 13 16,0 4 1-16,2 0-16 15,0 2 16-15,2 2-14 16,2 0 14-16,7 6-15 16,-2 0 5-16,5 2 2 0,1 6 7 15,1 2-7 1,1 4 7-16,1-1-19 0,-2 7 20 15,-1 3 0-15,-1 2-1 16,-5 3 1-16,2 4 1 16,1 2-1-16,-4 5 0 15,-1 1 3-15,-5 4-3 16,0 0 0-16,-2 0 3 16,-4-2-1-16,-1-2 12 15,-3 0-14-15,-6 0 0 16,-1-4 15-16,-8 0-15 0,3-6-5 15,2 0 5 1,-2-4 1-16,5-2-1 0,-1-2-57 16,7-4-151-16,-13-26-309 15</inkml:trace>
  <inkml:trace contextRef="#ctx0" brushRef="#br0" timeOffset="22349.21">28018 13284 1739 0,'2'-1'348'0,"-2"1"-97"0,4-3-106 0,1 2-112 0,3-2-13 0,4 2-20 15,1 1 0-15,5 1 17 16,-3 12-5-16,3 3 10 16,-5 8-22-16,-1 10 1 15,-5 2 10-15,-5 2-11 16,-4-4-12-16,-5 0 11 15,-2-10-11-15,-2-7-5 16,-2-8 16-16,-1-7 1 16,3-6 7-16,-1-12-7 0,4-8-12 15,6-10 5-15,4-6-1 16,8 0 7-16,2 2 0 16,5 4 1-16,4 8-16 15,-1 5 2-15,2 6-94 16,3 4-129-16,41 1-302 15</inkml:trace>
  <inkml:trace contextRef="#ctx0" brushRef="#br0" timeOffset="22954.57">28541 13186 1090 0,'0'0'275'0,"0"0"-172"0,-2 0-28 0,2 0-49 0,0 0-26 0,0 0-23 16,0 3-17-16,-2 1-56 15,0-3-27-15,2 1-24 16,2-2 72-16,-2 0 40 16,0 0-4-16,0 2-21 15,0-2-58-15,0 0-251 16</inkml:trace>
  <inkml:trace contextRef="#ctx0" brushRef="#br0" timeOffset="24463.39">28552 13180 1475 0,'-2'-2'249'0,"-2"2"-126"0,-3-2-31 0,-7 4-50 0,-1 2-36 0,-5 7 28 15,-7 3-33-15,-2 5 14 16,2 8 58-16,3 0-22 0,6 5-25 15,3 1 5-15,7-1-30 16,8 2 14-16,5-6-14 16,2-6-1-16,4-4 6 15,-2-8-5-15,0-4-1 16,4-6 29-16,3 0-28 16,4-6 41-16,4-8-36 15,1 0-6-15,2-8 12 16,0-2-12-16,-10-2 1 15,-1 0-1-15,-3 2-5 16,-6 4 5-16,-3 2 0 16,-2 6-7-16,1 3 7 15,-3 5 0-15,-3 4-19 16,3 0 10-16,-2 13-18 16,0 3 26-16,2 13 1 0,2 4-11 15,10 1 11-15,5-2 0 16,3-6-2-16,5-4-4 15,0-8 12-15,-4-4 0 16,2-8-3-16,-1-6 3 16,-2-4 20-16,0-4-7 15,-7-4-1-15,1-4 11 16,-3-2 4-16,-7-2 13 16,-1 0-26-16,-3 2-19 15,-3 4 31-15,-1 4-5 0,2 7 3 16,2 3-30-1,-2 4 1-15,4 0-2 0,0 3-28 16,5 5 4-16,2 6 17 16,4 4 8-16,5 6 0 15,-5-2 0-15,1 2 6 16,1 0 0 0,-3-2-6-16,-3-4-12 15,-3-2-74-15,0-8-140 0,-3-4-240 16,-12-26-1027-16</inkml:trace>
  <inkml:trace contextRef="#ctx0" brushRef="#br0" timeOffset="24680.07">28793 13088 1706 0,'0'0'329'0,"0"-2"-100"0,0 2-122 0,-2 0-52 0,2 2-55 0,0 0 0 0,0 6-28 15,0 2 7-15,2 4-14 16,0 4-196-16,13 14-151 16</inkml:trace>
  <inkml:trace contextRef="#ctx0" brushRef="#br0" timeOffset="25137.16">29198 13171 1895 0,'-2'0'308'0,"2"0"-155"15,-2-3-117-15,0 3-36 16,-5 3-8-16,-7-2 7 16,-3 3-5-16,-1 2 12 15,-3 1 3-15,9 2-9 16,1 1-5-16,3 3 5 0,2-5 0 16,10 3-11-16,0-3 10 15,4 1 1 1,5 3 2-16,5-5-2 0,2 6 0 15,2-4-10-15,-2 0 16 16,-7 0-6-16,1 2 4 16,-5-1-3-16,-5-4-2 15,1 2-4-15,-5 0 5 16,-3-2-12-16,1 0 23 16,-6 0-11-16,-6 2 11 15,-1-2-10-15,-6 0 15 16,-1-2-16-16,2-2 0 15,0-2 7-15,7 0-7 16,3-2-12-16,4 0-132 0,10-2-174 16,46-24-907-16</inkml:trace>
  <inkml:trace contextRef="#ctx0" brushRef="#br0" timeOffset="26435.68">29520 13248 1514 0,'-6'-4'223'0,"2"4"-106"0,-7 0-78 0,-3 3-39 0,-1 3 33 0,-5 6-24 15,0 2 24 1,2 4 2-16,7 4-17 0,9 2-6 16,7 0-12-16,3 0 0 15,10-2-1-15,2-10 0 16,5-2 1-16,6-10 4 16,-2-10 5-16,4-6 35 15,3-8-28-15,-5-6 19 16,-2 0 68-16,-4-2-61 15,-5-7-31-15,-1-3 1 16,-7 2 1-16,-5-4-25 16,-1 2 12-16,1 2 0 15,-3 10 1-15,1 6-1 0,-3 12 0 16,0 4-2-16,-2 6-11 16,-2 4 7-16,2 8-20 15,0 6 26-15,0 8 3 16,5 8-3-16,3-2 0 15,1-6-15-15,5-4 15 16,-3-10 12-16,0-2-12 16,-4-4 0-16,4-4 9 15,-5-2-8-15,6-6 11 16,-4-2-2-16,9-8-9 16,-9-4 17-16,1-4-18 15,-5-2 0-15,-2-2 4 0,-2-4-4 16,-2 6-2-16,-4 0 2 15,-1 3 0-15,-1 3 23 16,-2 0-23-16,3 0 1 16,1 2 0-16,-4 6-1 15,4-2 0-15,2 8-6 16,1 4 14-16,-1 4-19 16,2 6-5-16,-5 12 7 15,-4 14 3-15,-2 14 7 16,1 11-1-16,8 5 1 15,11 0 0-15,6 0 3 16,5-8-4-16,2-8 0 16,0-7 3-16,3-11-3 0,-4-6 0 15,1-10-1 1,-4-2 2-16,-2-4 19 0,3-2-20 16,-1-4 0-16,-1-2 14 15,1-4-13-15,-3-3 0 16,-3-5 11-16,0 0-6 15,-3-1 21-15,-1-1-27 16,0-3 2-16,-4 3 9 16,2 2-11-16,-4-1-1 15,2 2 1-15,0-1-6 16,1 2 5-16,-1 0-21 16,-2 0-5-16,2 0 12 15,-2 0-2-15,0 0 7 0,0 6 10 16,0 0 0-1,0 4 9-15,0 0-9 0,4 2 0 16,-4 0 0-16,0-4 0 16,-4 8-7-16,4-4 7 15,0 0 0-15,0 0 5 16,4 0-5-16,-4 0 0 16,0 0-9-16,0 0 9 15,0 0-10-15,-4 0 2 16,4 0-34-16,0 0 42 15,0 0-27-15,6 12 27 16,-6-8 19-16,6 8 5 16,-4-2-12-16,4 4 6 15,1 4-17-15,1 2 29 16,4 2-25-16,-1 4-4 0,-2-2 31 16,-2 1-13-16,-1-6-8 15,-1-1-2-15,-1-4-9 16,-4-7 14-16,0-3-14 15,-4-2 0-15,2 0 19 16,-3 0-19-16,-4 3 1 16,-4 0 18-16,-8 1-5 15,-6 0 2-15,-6-2-16 16,-5-4-1-16,-1-4-68 16,-30-22-312-16</inkml:trace>
  <inkml:trace contextRef="#ctx0" brushRef="#br0" timeOffset="27741.94">30852 12972 1540 0,'2'-2'270'0,"-2"2"-69"0,2 0-24 0,-2 0-77 0,0 0 2 15,0 0-52-15,4 0-5 16,-4 0 13-16,3-2-32 16,-3 2 7-16,0 0-14 15,2 0-19-15,-2 0 39 16,0 0-38-16,0 0-1 15,2 0 4-15,-4 0-2 0,4 2-4 16,-2 0-2-16,4 6 1 16,4 2-6-16,-2 8 9 15,3 4 0-15,-1 4 0 16,0 0 2-16,-2 0-2 16,-1-2-6-16,-5-2 6 15,0-4-7-15,-3-4 7 16,1-2-2-16,2-6-8 15,-2-3 8-15,0-2-5 16,2-1 4-16,0-1 3 16,-2-3-8-16,-2-3 8 15,0-5-15-15,0 0 2 16,8-2-19-16,2 2 23 0,0-4-36 16,5 4 20-1,3 2 14-15,1 2 11 0,3 0-15 16,2 2 15-16,0 2 1 15,5 0-1-15,-4-4-6 16,2 0 6-16,-3 0 21 16,-5-2-21-16,-1 0 0 15,-5 2 11-15,-3-2 2 16,-1 2 37-16,-2 2-22 16,-3-2 5-16,-3 0 44 15,1 2-53-15,2-2-15 16,-3 4 4-16,1 0 5 15,2 4-4-15,0 0-14 16,0 0 0-16,2 0-9 16,-2 0 9-16,0 2-21 0,0 4 1 15,3 8 19-15,-3 8 1 16,2 4 0-16,5 4 0 16,-3 4 10-16,1-2-10 15,-3-2-1-15,2 4 1 16,-4-6-1-16,2-3 0 15,-4-3-193-15,2-11-127 16,-8-11-400-16</inkml:trace>
  <inkml:trace contextRef="#ctx0" brushRef="#br0" timeOffset="28390.17">31395 12954 1384 0,'0'0'594'0,"0"0"-453"0,0 4-71 16,2 6-37-16,3 10-9 0,0 8-9 0,3 6-15 15,-1-2 0-15,2 0 13 16,0-2-13-16,0-10-7 16,-3-2 6-16,-1-7 1 15,-3-6 9-15,-2-3-9 0,0 1 0 16,-2-6 21 0,-1 3-21-16,-1-4-6 0,-7-6-1 15,0-4-23-15,-3-10 10 16,1-10-4-16,6-4 24 15,7-6-6-15,7-4 6 16,11 0-16-16,0 3-4 16,7 9-1-16,-4 10 14 15,2 12-19-15,-3 4 11 16,2 8-3-16,-6 4 18 0,0 11-18 16,-12 5 17-1,-8 7 0-15,-10 10 1 0,-4 3-8 16,-8-4 8-1,3 0 27-15,-1-10-18 0,8-8-2 16,3-2 5-16,8-10 18 16,5-2-15-16,2 0-1 15,9 2 4-15,3 8 52 16,11-2-20-16,4 4-11 16,6-2 16-16,5 2-31 15,-2-4 9-15,-3 0-19 16,0-4-4-16,-6-2 55 15,-1-2-59-15,1 0 1 16,-7-2-7-16,-1 0-23 16,-8-2-91-16,-5 0-113 0,-14 2-149 15</inkml:trace>
  <inkml:trace contextRef="#ctx0" brushRef="#br0" timeOffset="29225.64">26740 13984 1395 0,'0'0'271'0,"3"-2"-76"0,-1 2-99 0,10-3-58 0,-2-4 53 0,4 3-16 0,8-2-19 15,3 1 5-15,6-6 4 16,12 5 13-16,12-2-21 16,19-2 6-16,17 2 13 15,16-2-43-15,73-6 6 16,23 0-9-16,6-2-9 15,-68 14 0-15,-19-4-21 16,3-4 1-16,-67 10 2 16,-2-2-3-16,-3 4-8 15,48-6 8-15,-12 4 0 0,-9 0 0 16,-14 0-20 0,-18 2-19-16,-19 0 12 0,-16 0-114 15,-16 0-12-15,-14 0 36 16,-8 2-42-16,-20 2-41 15,-15 2-285 1,-133 12-304-16</inkml:trace>
  <inkml:trace contextRef="#ctx0" brushRef="#br0" timeOffset="29651.04">27113 14033 1064 0,'2'0'222'0,"3"0"-51"16,1 0-62-16,14-3 82 16,2 2-65-16,14-2-8 15,9-2 2-15,6 0-19 16,16 1-14-16,9-1-9 15,11-4-9-15,10 1 46 16,13 0-56-16,63-3-17 16,12 2 9-16,-125 5-17 15,-2 3-1-15,59-8-7 16,-13 5-26-16,-3-1 28 0,-15 0-28 16,-14 3 0-1,-12-4 15-15,-20 4-14 0,-15 0 11 16,-12 2-12-16,-9 0 0 15,-4 0 39-15,0 0-30 16,0 0-8-16,-2 0-2 16,2 0-4-16,-2 0 4 15,2 0-59-15,-3 2-120 16,-5-10-203-16</inkml:trace>
  <inkml:trace contextRef="#ctx0" brushRef="#br0" timeOffset="45642.01">26391 13088 1321 0,'0'0'260'0,"0"-2"-134"0,-2 2-33 0,4 0-26 0,-2 0-38 0,0 0-13 15,0 0-15-15,2 0 0 16,-2 0 59-16,0 0-43 15,0 0 1-15,0 0 13 16,0 0-10-16,2 0 5 16,1 0-26-16,1 0 7 15,5 2 32-15,4-2-27 16,0 2 2-16,8-2 1 16,-3 0-6-16,6 0 8 15,0-2-17-15,3 2 0 16,-2-2 32-16,2 2-32 15,2-2 1-15,-2 0 8 16,4 0 5-16,2 0 1 0,1 0-15 16,-3-4 0-16,6 2 13 15,1 0-13-15,3-2 0 16,-1 0 6-16,-3-2 3 16,3 2 7-16,1 0-16 15,3-2 0-15,-1 2 8 16,-3 2-8-16,-3-2 0 15,-1-2 0-15,-5 4 0 16,5 0 9-16,-3 2-9 16,1-2 0-16,2 0 8 15,-3-2-8-15,3 2 0 16,1-2 9-16,1 0-3 0,3-2 39 16,-6 4-39-1,1-1-5-15,-1 0 49 16,3-3-44-16,3 3-5 0,-2 0 11 15,3-1-12-15,-3 2 12 16,-1-4-12-16,-1 2 0 16,-3 2 8-16,-3-3-8 15,2 0-8-15,1 3 7 16,-1-3 2-16,3 3-2 16,2-3 1-16,-3 0 0 15,5 3-3-15,1-2 3 16,-3 1-7-16,-1-2 7 15,-1 3 6-15,-5 2-6 16,0-2 0-16,0 3 0 0,3-6 0 16,-3 5 1-16,0-2-1 15,0 0 0-15,0 0 6 16,1 2-11-16,-5-2 5 16,6-2 0-16,0 3-1 15,2-2 1-15,0 1 0 16,1 0 5-16,-1 2-5 15,-2-4 3-15,-1 2-3 16,-1 0 0-16,0 0-2 16,2 0 2-16,-2-4-3 15,-2 4 2-15,0 0 2 16,3-2-2-16,-6 0 1 16,4 2 0-16,-1-2 3 0,-3 0-3 15,1 2-6 1,-3-4 6-16,-1 4 0 0,1 0 5 15,1 2-5-15,2-2 0 16,2-2-2-16,-3 0 2 16,7 0-1-16,-2 0 0 15,-2-2 1-15,2 2 3 16,-4 2-3-16,-4 0 0 16,2 0 1-16,-8-2-1 15,5 2-8-15,1 0 7 16,2 2 2-16,2-2 0 15,-2 2-1-15,4-4 0 16,3 2 0-16,-3-2 0 16,2 2-2-16,-2-2 1 15,-2-2 2-15,0 4-1 0,-1-2 0 16,-1 2 0 0,4-3 2-16,0 6-2 0,-1-1-7 15,1 0 6-15,0 0 2 16,-6 2-1-16,-1-2 0 15,1 0 0-15,1-2 1 16,-2 1-1-16,3-1-5 16,-6 4 5-16,6-1 0 15,0 1 3-15,-3-2-3 16,5 2 0-16,-3 0-3 0,3 0 3 16,2 0-5-1,-7 0 5-15,5 0 0 0,0 2 6 16,4-1-6-1,0 3 0-15,1 0-2 0,-6-1 2 16,0-1 0-16,3 0-1 16,-4 0 1-16,6 2-1 15,0 0 1-15,-2 0 0 16,7 0 3-16,5-2-3 16,-1 2 0-16,4 0-3 15,-1 0 9-15,1 2-9 16,-1 2 3-16,3-2 0 15,-1 4 10-15,-1-4-10 16,-2 2-13-16,-1-4 13 16,-6 4 0-16,-3-4 6 0,-1-2-6 15,-6 2 0 1,1 0-3-16,-2 2 3 0,5 0-2 16,2 0 2-1,1 0 0-15,-6 2-1 0,1-2 1 16,-4 2 0-16,2 2-10 15,0-2 10-15,2 6 0 16,7-4 6-16,-1 4-5 16,1-2 4-16,-3 2-5 15,3-2 0-15,-1 5 0 16,-2-6 0-16,-6 5-14 16,-1-2 14-16,-6-1 1 15,2 2-1-15,-5-2-4 16,-2 0 4-16,1 4 0 15,-1-6 0-15,-3 4-5 0,1 1-4 16,-5 4 18-16,1 2-18 16,-2 0 9-16,-3 6 0 15,2-2 12-15,-1 6-12 16,-1-4 0-16,2 2 6 16,-4-2-5-1,2 2 8-15,0-2-9 0,-2-1 0 16,-2-1 9-16,-2 0-9 15,0 0 0-15,-1 2 6 16,-1 2-6-16,-2 2 7 16,4-2-7-16,-5-2 0 15,5 2 15-15,-2-4-15 0,-2-2 0 16,2-1 1-16,-3-1 14 16,-1-4 1-16,2 1-16 15,-1 4 0-15,-2-1 11 16,-3 4-11-16,-1 2 0 15,-1 2 9-15,-4-4 2 16,5 0 7-16,2-6-18 16,-1-2 7-16,3-2 15 15,-1-2-22-15,4 0 0 16,1-4-1-16,1-2 1 16,-2 2 0-16,2 4 0 0,-3 1 0 15,-5 0 6 1,4 3-6-16,-1 0 0 0,-5 3 1 15,5-7 0 1,0 1 6-16,-5 2-7 0,5-7 0 16,2-2 11-16,-2 0-11 15,0-2-3-15,-5 2 3 16,-3 2 14-16,-8-2-1 16,-7 2-13-16,-2 4 6 15,-4 0 6-15,0-2-12 16,3 2-6-16,-2-4 6 15,-1 2 0-15,0-4 5 16,0 0-5-16,2-4 0 16,-2 4 4-16,2-2-4 15,-5-2-11-15,-1-4 11 0,-3 4 0 16,-3 0 14 0,-9 0-14-16,4-4-2 0,1 0 1 15,-2 0 1 1,3 0-9-16,2-2 9 0,-3 0 2 15,-4-2 8-15,3 4-10 16,-3-2 0-16,-4 4-6 16,-1 4 6-16,-1-4-11 15,1 4 11-15,1-2 0 16,-1 0 8-16,-2 2-8 16,7-2-8-16,3-4-8 15,1 2 17-15,7 0-2 16,5 0 1-16,-2 0 0 15,1 0-1-15,-3 2-2 16,-1 4-28-16,-4-6 10 0,2 2-15 16,-5 3-13-16,5-2 48 15,2-1-9-15,5 1 4 16,-1-1 0-16,6-3 6 16,-1 3-13-16,-2-4 8 15,1 0-11-15,-3 0-2 16,1 4 9-16,-5-4 9 15,2 0-8-15,-1 2 8 16,1 2-9-16,-1-1 9 16,5-2 0-16,3 2-6 0,1-2 6 15,1 3 1 1,-6-2-1-16,-3 2 0 0,-6 3 2 16,4-1-2-16,-4-1-2 15,6-1 2 1,-3 0 0-16,5 5 13 0,1-8-13 15,2 3 0-15,-3 0-3 16,-4 1 3-16,-2 0-5 16,-6 2 5-16,-4-1 1 15,5-2 5-15,-2 1-6 16,-3 0 0-16,4-3 2 16,0 2-2-16,-4-2-15 15,5 2 15-15,-3-4 1 16,1 1 11-16,-1 6-12 15,4-5 0-15,6 2 1 16,2-4-1-16,1 4 0 16,5-4 0-16,0 0 0 0,0 0 9 15,2-4-9-15,-1 2 0 16,1 0 5-16,-4 0-5 16,0 2-13-1,0 0 13-15,-2 0 0 0,1 2 6 16,3-2-6-1,3 2 0-15,4-2-1 0,4 0 1 16,-2 0-1-16,0 0 1 16,4 0 1-16,-4 0 1 15,1 0-2-15,-1 0 0 16,-2 0-20-16,0-2 8 16,2 2 0-16,0-6 11 15,2 2-2-15,2-2 1 16,0-2-10-16,3 0 12 0,0-5 14 15,-3-1-14-15,3 5-6 16,-7-8 0-16,2 2 3 16,-6 1 3-16,-1-3-1 15,-1 5 1 1,-1-2-6-16,7 4 18 0,-2-8-12 16,4 4 6-16,7 0 1 15,0-2-2-15,6 0-5 16,2 0 0-16,-1 0 16 15,3-2-16-15,1 2 0 16,3 0 0-16,-2-2 1 0,4 0 16 16,0-2-17-16,2 1 0 15,0 0 32-15,2 1-32 16,2-4 14-16,0 1 4 16,-2 1 15-16,6-7-5 15,-4 0-28-15,4 1 1 16,-4-8 13-16,0-6-14 15,-2 0 0-15,0-2 0 16,2 2 0-16,-2 4 6 16,2 4-6-16,1 6 0 15,-1 1-1-15,2 1 1 16,-2 5-2-16,-2-2 2 16,0 5 0-16,0 0 8 0,-2-4-8 15,4 0 0 1,0 4-3-16,4-2 3 0,0 4-12 15,1 0 12-15,1 2 0 16,-1 0-6-16,0 2 6 16,0 0 0-16,1 4 4 15,-1-4-4 1,-2 4-9-16,1 0 9 0,1-2 0 16,2 2 1-16,4-2-1 15,-4 0 0-15,4-2 2 16,3 2-2-16,-3-2 0 15,1 0 0-15,3 2 0 16,-3 1 3-16,-3 4-3 16,3-1 0-16,-3-3-2 15,-3 1 2-15,2 2 0 0,-1 3-1 16,1-3 2 0,-1 1-2-16,1 2-2 0,-2-2 3 15,3 1-5-15,-4-2 5 16,0 4-3-16,2-1 3 15,-1-2 0-15,6-1 3 16,-3 0-3-16,1 0 0 16,-2 1 3-16,1-4-3 15,-1 5-3-15,-4 2 3 16,1-2 0-16,-1 0 1 0,4 2-1 16,-4 0 0-1,1-2-1-15,-1 2 1 0,-1 0-8 16,-3 0 8-1,-2 0 2-15,2-2 1 16,-2 2-3-16,3 0 0 0,-3 0 4 16,0 0-4-1,-3 0-1-15,6 0 0 0,-3 0 2 16,0 0 3-16,2 0-4 16,0 0 0-16,5-2-2 15,-1 2 2-15,1 0-6 16,0 0 6-16,-2 0 0 15,1-2 9-15,-2 2-9 16,1-1 0-16,-3 1-1 16,0 0 1-16,-4 0-8 15,2 0 8-15,0 0 1 0,0 0 5 16,0 0-6-16,0 1 0 16,0-1 0-16,0-1 0 15,2 1-9-15,-2 0 8 16,0 0 2-16,-2 0-2 15,2 0-3-15,0 0 4 16,0 0 0-16,0 0 0 16,0 0 0-16,0 0 10 15,0 0-1-15,0 0-9 16,0 0 0-16,0 0-16 16,-11 0 2-16,5 0-1 15,-6 0 3-15,1 0 12 16,-7 1 1-16,7 1 6 15,2-2-7-15,0 2 0 0,-2-2-7 16,0 2 7-16,-5 0-17 16,-1 2 2-16,3-2 0 15,5 5 8 1,3-6-25-16,-2 1 8 0,6-2 9 16,2 0 6-16,2 0-21 15,1 0-30-15,2 0-18 16,-1 0 35-16,7-2-1 15,3 1 31-15,7-3-1 16,2 1 14-16,-1 3-13 16,-4 0-8-16,-2 0 9 15,-3 0 4-15,-6 0-20 16,-2 0-25-16,-5 0 52 0,-3 0-11 16,-2 0-2-16,-8 3 14 15,-9 2 5-15,-5 1 4 16,-7 2-9-16,3-4 0 15,4 2 20-15,8-3-20 16,5-3 0-16,7 0 0 16,7 0-5-16,7 1-34 15,3 2-114-15,27-6-395 16</inkml:trace>
  <inkml:trace contextRef="#ctx0" brushRef="#br0" timeOffset="47978.95">26801 14069 1104 0,'0'0'466'0,"0"0"-315"0,0 0-47 0,0-3-5 0,2 3-47 0,-2 0-16 0,0 0 69 16,0 0-64-16,2 0-5 15,-2-1 3-15,0-2 4 16,2 3-19-16,1-1-16 16,-1 1-2-16,5-4 19 15,-1-1-25-15,1 4-1 16,5-6 1-16,1 6 0 16,5 1 7-16,3-4-7 15,8 4 0-15,3-2 2 0,6 2-2 16,4-3-5-1,2 2 4-15,4 1 2 0,3-4 0 16,-5 1-1-16,-4-1 0 16,-10 3-3-16,-6 1 3 15,-12 0-21-15,-3 0-23 16,-9 0-7-16,-2 0 9 16,-2 0-19-16,0 0-4 15,0 0 49-15,-7 0-50 16,0 1 22-16,-6 3-67 15,-8 0-88-15,-39 9-262 16</inkml:trace>
  <inkml:trace contextRef="#ctx0" brushRef="#br0" timeOffset="54571.98">26264 15011 1347 0,'0'-2'258'0,"0"0"-70"0,-2 2-71 0,2-4-21 0,0-2 15 0,0 4 18 15,0 0-26-15,-2 0-16 16,2 0 39-16,0 2-37 16,2 0-20-16,-2 0-3 15,0 0-38-15,0 0 28 0,0 0-56 16,0 0-1-16,2 0 0 15,-2 6-22-15,0 8 11 16,0 8 12-16,2 8 0 16,0-2 4-16,-2 6-4 15,3-10-7 1,-3-2 6-16,0-5 1 16,-3-3 0-16,3-10-8 0,-2-3 16 15,2-1-14-15,0 0 6 16,0 0-21-16,0 0 10 15,0-1-5-15,0 1-11 16,-2 0 15-16,2 0-5 16,0 0 2-16,-2-4 15 15,0-2-15-15,-2-6 0 16,-2-7-13-16,4 1-5 0,0-2 32 16,2 0-2-1,0-2 3-15,2 4 0 0,-2-4-9 16,4 0 9-16,6-6 1 15,-1 4 13-15,1 0-14 16,7 2-17-16,0 0 8 16,3 8-6-16,-2 2-1 15,-3 6 8-15,-1 2 7 16,-3 4-16-16,-2 5 16 16,0 0-9-16,0 3-8 15,-2-2 16-15,-5 2-31 16,-2 4 32-16,-5 2 0 15,-3 2 1-15,-4 0 0 0,-3 0 12 16,1-2-2-16,-5-2-10 16,2-2 0-1,2-4-2-15,1-2 2 0,8 0-13 16,0-4 13-16,6 0 0 16,0 0-11-16,2 0-13 15,-2 0-18-15,2 0 18 16,0 4-4-16,4 2 2 15,4 2 21-15,5 6 5 16,6 6 42-16,3-4-29 16,0 4-5-16,5-2 7 15,-2-4-2-15,0 0-13 16,4-4-1-16,-2 1-68 0,0-5-39 16,-2-2-72-1,2-4-111-15,24-9-492 0</inkml:trace>
  <inkml:trace contextRef="#ctx0" brushRef="#br0" timeOffset="56812.88">26705 15079 1237 0,'0'-2'487'0,"0"2"-321"16,0-4-11-16,0 4-55 0,2-4-43 0,-2 4 5 0,0 0-16 0,-2 0-17 15,2 0 13-15,0 0-30 16,-2 0 28-16,2 0-40 16,-2 4 6-16,-5 0-6 15,-7 6 0-15,-3 4-6 16,-1 0 5-16,3 7-9 15,3-2 10-15,8-1 0 16,1-4-3-16,6 3-7 16,-1-9 7-16,2-2-12 15,4-2 14-15,-4-4 1 16,2 0 6-16,3 0 16 16,5-9-11-16,1 1 7 15,-3-3-18-15,-1-1-27 16,-5-7-14-16,3 3 2 0,-4 2 39 15,-1 0-16-15,-4 6 16 16,0 4-2-16,-2 2 2 16,0 4-25-16,-1 2 14 15,1 8 5-15,-5 1-10 16,3 5 16-16,2 1-26 16,6-5-13-16,7 3 11 15,3-9-46-15,1 2 62 16,3-6 12-16,0-4 2 15,2-4-2-15,-2-5 0 16,1 1 13-16,-3-3 7 0,-3-1 8 16,1-7-1-1,-3 3-3-15,-1-4 10 16,-2 0-34-16,1 4 0 0,0 8 2 16,-4 0-2-16,-3 2 0 15,2 4-14-15,3 2-2 16,-1 6 15-16,3 4 1 15,5 4 0-15,-6 12 8 16,4-2-8-16,3 6 0 16,-6-2 5-16,1-3-4 15,-4-7 21-15,-4-8-22 16,0-2 0-16,-2-6 9 16,0-2 1-16,0 0 8 15,0-6 32-15,3-8-49 16,1-8 32-16,4-4-33 0,2-1-13 15,1 4 12-15,1 5 1 16,1 9-20-16,-5-1 13 16,2 12-7-16,3 6 4 15,2-2 1-15,1 6-15 16,4 2 18-16,-2 0-17 16,-2-1 14-16,1-8 9 15,-3 2 0-15,1-6 21 16,-1-1-21-16,-3-5 1 15,-1-3 6-15,0-2 5 16,-3-3 0-16,-1-5-4 16,-4 0-2-16,0 0 20 0,-2-4-26 15,0 4 0 1,-2 2 23-16,0 2-7 0,0 4-4 16,0 2 2-16,0 2-4 15,2 4-17-15,-3 0 7 16,3 2 0-16,-2 0 1 15,2 0-1-15,0 0 2 16,0 0-2-16,2 0 6 16,-2 0-5-16,0 0-1 15,0 0-6-15,0 0 6 16,0 0 0-16,3 0 0 16,-6 0 0-16,3 0-6 15,3-14 6-15,-3 10-12 16,0-10 12-16,0 6 2 15,0 0-2-15,0-2-7 0,0 6 7 16,0-6 0-16,0 6-1 16,-3 0 1-16,3 0 0 15,0 4 16-15,-2 0-8 16,4 0-8-16,-4 4-18 16,-2 14 18-16,-6 4 2 15,2 6-2-15,3 10-1 16,3-2 0-16,4 2 1 15,5-4 0-15,1-2 0 16,2-5 1-16,-3-9 8 16,-3-4-9-16,-2-2 0 15,-2-8 2-15,-2 2-2 0,0-2 0 16,0 1 9-16,2-2-7 16,-3-3 14-16,3-3-16 15,0 3 6-15,0 0 29 16,0-1-34-16,0-3 5 15,0 0-4-15,0 0 11 16,0 2-8-16,-2-1-5 16,2 2 0-16,0 1-5 15,0 0 5-15,0-4 0 16,0 4-1-16,0 0 2 16,0 0-3-16,0 0 2 15,0 0-9-15,0 0 9 16,0 0 0-16,0 0-5 0,-2 0 3 15,2 0 4-15,0 4 7 16,0-8-9-16,0 4 0 16,0 0 13-16,0 0-13 15,2-14-17-15,0 6-12 16,1-5-28-16,1-2 41 16,4-3-43-16,9-3-29 15,2 2 13-15,1 0-12 16,7 7 6-16,0 2 7 15,-2 6-35-15,2 4 59 16,-6 0 31-16,0 2 19 16,-6 2 6-16,-6 8 33 15,0-4-5-15,-7 6-22 16,-4 4-3-16,-9-4 20 16,-3 3-29-16,-3-3 0 0,-6 0 5 15,1-6-5-15,-1-2 27 16,8-6-8-16,-1 4-7 15,5-8 15-15,5 4-16 16,2 0-11-16,4 0 18 16,4 4-18-16,0 1 0 15,3 8 12-15,4 1 23 16,7 2-2-16,2-2-24 16,5 0-8-16,-6-8 34 15,8-2-15-15,-2 0 1 16,2-8 27-16,2 2-39 0,0-6 30 15,0 0-21 1,0-6-9-16,-3 1 21 0,-4-2-29 16,-1-3 6-16,-6 0-4 15,-4 0 6 1,-4 1 14-16,2 3-23 0,-7 5 6 16,-2 5-18-16,0 1 12 15,0 3-18-15,0 4-8 16,-2 4 14-16,2 5 12 15,0 5 0-15,0 0 0 16,2 1 1-16,2-2-1 16,1-9-1-16,0-2-5 15,-1-1 12-15,-4-2 4 16,2-6 2-16,-2 3 14 16,2-1 52-16,3-9-20 0,-1 2-34 15,8-10-24-15,-4 0-10 16,3 4-16-16,3 2-22 15,-1-1-10-15,1 7 50 16,-3 6-10-16,2 0 2 16,-2 9 15-16,2-4 1 15,3 5 5-15,-3 3-5 16,3-9 0-16,2 0-15 16,-2 0-30-16,-1-4-98 15,1-3-97-15,3-6-367 16</inkml:trace>
  <inkml:trace contextRef="#ctx0" brushRef="#br0" timeOffset="57030.91">27846 15017 1725 0,'0'0'353'0,"0"0"-151"0,2-2-110 0,0 4-61 0,6-2-7 0,-2 4-24 16,7 2 0-16,9 2-1 16,5 4-89-16,5-4-117 15,1 4-123-15,60 14-421 16</inkml:trace>
  <inkml:trace contextRef="#ctx0" brushRef="#br0" timeOffset="57369.02">28290 15083 1620 0,'-2'0'285'0,"-2"0"-111"0,-6 4-109 15,1 0 16-15,-1 6-21 16,4 4-50-16,4 4 5 16,4 8 27-16,4 1-25 15,6 9 20-15,3-4-22 16,4 8-4-16,1 4 40 15,-3 2-32-15,-3 0 16 0,-1-4-13 16,-4-2-22-16,-7-8 20 16,-2-10-20-1,-5-5 0-15,-7-12 13 0,-2-6 8 16,-4-7-10 0,0-14 17-16,7-15-28 0,9-11 37 15,15-10 1-15,14-8-25 16,13 2 38-16,9 10-51 15,7 10 0-15,4 3-12 16,-4 9-132-16,-5 8-141 16,38-26-429-16</inkml:trace>
  <inkml:trace contextRef="#ctx0" brushRef="#br0" timeOffset="58395">28757 15007 1620 0,'-4'0'308'0,"-3"-4"-128"0,-8 4-108 0,-4 4-35 0,-4 4-37 15,-2 6 0-15,0 0 0 0,9-4 0 16,10-2-7-1,6-2 4-15,4 2-18 0,10 0 6 16,3 0 25-16,10 2-10 16,4 0 0-16,2 2-1 15,-3-3-10-15,-6 0 2 16,-3 5 9-16,-8 0 8 16,-7 3-1-16,-6-3 35 15,-9-2 14-15,-11 3 19 16,-6 2 9-16,-10-3-29 15,-8-2-26-15,-6-2 17 16,4 2-46-16,1-6-25 16,3 0-186-16,-47-4-356 0</inkml:trace>
  <inkml:trace contextRef="#ctx0" brushRef="#br0" timeOffset="76373.63">24370 14247 992 0,'0'0'363'0,"0"0"-205"0,-2-2 1 0,2 2-26 0,2-2-34 0,-4 2-30 0,2-2-12 16,0 2 48-16,0 0-45 0,0-2 14 15,-3-2 1-15,3 2-21 16,0 0 12-16,-2-2-14 16,0 2-31-1,0-2 27-15,0 0-45 0,-2-4 6 16,-1 4 0-16,-2-2 2 15,-2 0-11-15,-4-2-6 16,-1 2 6-16,-3 0-6 16,-3-2 6-16,-3 2 0 15,-2 2 0-15,0-2 0 16,2 2 1-16,-2 0-3 16,3 4 8-16,4-4-6 15,-2 4 0-15,-3-2-7 16,4 0 7-16,-6 0 0 15,1 2 0-15,3 0 0 0,-5 0 2 16,0 0-1-16,-4 2-1 16,-1-2-3-16,4 2 3 15,-2 0 1-15,3-2-1 16,3 4 0-16,-1-4 1 16,2 0 0-16,-3 4-1 15,5-4-1-15,-4 0 1 16,-1 4 0-16,3-2 1 15,-1 2-2-15,-1 0 2 16,-3-2 4-16,5 2-5 16,-5 2-5-16,2 0 4 15,6-4 1-15,-8 0 0 16,2 4 0-16,-2 0 7 0,5-4-2 16,-2 2-5-16,0 0-3 15,1 0 2-15,-4 0 1 16,8 4-1-1,-6-4 0-15,5 2 1 0,-3-2 2 16,6 4-2-16,-4-4-3 16,4 2 2-16,-3 2 1 15,-1 0-5-15,-2 0 4 16,0 0 2-16,-4 2 6 16,7-4-7-16,-4 2-1 15,6 0 0-15,0-4 2 16,5 0-1-16,-1 0 0 0,1 1 6 15,0 2-12 1,-1-1 6-16,-1 0-6 0,1 4 6 16,1-2 0-16,-3 2-1 15,5-2 1-15,0 0 0 16,0 1 0-16,0 1 0 16,2-6-9-16,4 1 9 15,-2 4 0-15,3-5-7 16,-2 4 7-16,-3 2 0 15,1-2 6-15,2 2-6 16,0-2-3-16,-3 2 2 16,-3 4 1-16,3-2 0 15,3-2 0-15,0-2 1 16,0-2 1-16,2 6-2 16,2-8-9-16,-3 0 9 0,5 2 0 15,-6 2 1-15,4 0-2 16,0 2 7-16,-4-2-3 15,4 2-3-15,-2-4 0 16,2 6 3-16,-3-2-3 16,3 2-1-16,0-2 1 15,0 2 0-15,0-2 6 16,-2 4-6-16,-2-2 0 16,4-4 0-16,0-2 0 15,0 2-2-15,0 2-6 16,-1 2 16-16,-1-3-5 15,2 2-3-15,0-3-5 0,0 2 5 16,-1-2 0-16,3 1 1 16,-2 0-10-16,0 0 19 15,-1 3-11-15,1-2 1 16,0 2-5-16,0-1 4 16,2 6 2-16,0-9-2 15,0 6 1-15,2-6 0 16,-2 6 16-16,-2 0-16 15,2-4 0-15,-5 2 1 16,5 0-1-16,-2-2 0 16,2-2 0-16,0 4 1 15,0-8 3-15,0 4-4 0,0-2 0 16,0-2 2 0,0 2-1-16,0 0 0 15,0 0-1-15,-2 0 6 16,0 4-3-16,0-6-3 0,2 4-3 15,-3-2 3-15,3-2 0 16,0-2 0-16,0 2 0 16,0-4 2-16,0 4 1 15,0 0-3-15,0 0 0 16,0 2 0-16,-2 6 1 16,0-6-1-16,0 6 0 15,-1-2 7-15,1 2-8 16,0-3 1-16,-1 1 0 15,3-5 0-15,-2 3 0 0,2 1 0 16,-2-5 0-16,2 0 1 16,0 2 2-16,-2 2-3 15,2-8 0 1,-2 6 1-16,0 2-1 0,-3-4 0 16,5 4-1-16,-4-2 2 15,2 4 9-15,-1-2-10 16,-2 4-6-16,3-2 5 15,0-6 1-15,2 2 0 16,0 2 0-16,0 0 0 16,-2-4 6-16,0 10-5 15,0-4-1-15,-1 2 17 16,3-2-17-16,0 2-1 16,0-2 1-16,0 4 0 15,0-6 0-15,0 4 0 0,0-2 0 16,0-6 4-16,-2 6-3 15,2-2-1-15,0-6 0 16,2 6 0-16,-2 0 0 16,0-2 0-16,0 2 0 15,0 2-3-15,0-2 3 16,0 2 0-16,0 2 0 16,0-2 1-16,0 3 5 15,3-9-6-15,-3 1 0 16,2-1 2-16,-2 5-2 15,2-4-2-15,-2-1 1 16,2 5 1-16,-2-5 3 16,0 2-3-16,0-2-2 0,0 0 2 15,2-4 0-15,-2 5 0 16,2 0-1-16,1-1 2 16,-1 0-1-1,1 1 0-15,-1 2-1 0,2 3 0 16,1-2 1-16,-1 6 0 15,0-8-1-15,-2 6 2 16,1-6 5-16,-1 2-6 16,0-4 0-16,1 4 1 15,1-2-1-15,-2 2-5 16,1 0 4-16,-1 2 2 16,0-6 5-16,0 6-6 0,0 0 0 15,-2 2 7 1,5-4-7-16,-5-2 0 0,2-2-2 15,0 4 4-15,0-4-2 16,3 2 0-16,-3 4 0 16,3-4 7-16,-1 0-7 15,0-2-2-15,1 0 2 16,-3 6 0-16,2-6-6 16,4-4 6-16,-6 4 0 15,0-2 13-15,0 0-12 16,2 4 1-16,1-2-2 15,-1 0 9-15,6 0 13 16,-4 6-22-16,5-2-4 16,-1 2 4-16,0-2 1 15,1-2-1-15,3 2 0 0,-3 1 2 16,0-4 2-16,5-1-4 16,-6 5 0-16,2-8 8 15,-1 7-8 1,2-3-1-16,-1-1 1 0,-4 0 0 15,5 0-2-15,-3 2 2 16,-1-2 0-16,-3 0 7 16,-2-3-7-16,4 4 0 15,0-1 0-15,-3 0 1 16,3 0 23-16,0 0-24 16,-2-2 1-16,3 2 16 15,0 0-17-15,-2 4 1 16,2-6-1-16,-3 2 7 0,1 0-2 15,4 0-5 1,-4-4 0-16,1 4 6 0,2 0 3 16,-1 0-8-16,1-2 8 15,2 2-7-15,-1-4 26 16,0 4-28-16,3 0 0 16,-6-4 21-16,3 0-15 15,-1 2-5-15,3-2 2 16,-3 4 5-16,4 0 13 15,-1-4-21-15,-1 4 0 16,-1 0-2-16,-2-2 2 16,4 2 0-16,-2 0 0 0,3 0 0 15,-1 0 12-15,-2 0-12 16,3 0 0-16,1 2 6 16,-1-2-6-16,-3 0-6 15,-1 0 6-15,4 2 0 16,-3 2 14-16,1-4-14 15,1 0 0-15,-5 2 3 16,2-2-3-16,-1 0 0 16,-1 2 1-16,4-2 11 15,-3 0-2-15,-3 0-10 16,3 0 0-16,0 2 2 16,0-2-2-16,0 0-1 15,-1 0 1-15,0 0 0 16,0 2 3-16,5 2-3 15,-1-8 0-15,-1 4 0 0,7-2 0 16,-5-2 1-16,1 4-1 16,5-4 1-16,-3 0 4 15,2 4-5-15,2 0 0 16,3-4-1-16,0 4 1 16,6-2 0-16,0 2-1 15,0-4 2-15,5 0 5 16,-1 0-6-16,-2 0 0 15,0-4 2-15,4 2-2 16,0 2-7-16,1 0 6 16,1 0 2-16,1 0 2 15,5 0-3-15,-1 0 0 16,-4 2 3-16,2-2-3 0,0 0 0 16,-4 4-1-16,-1-8 2 15,-1 4 2-15,-8-2-3 16,3-2 0-16,-2 4 7 15,-4-8-7-15,2 8-2 16,-6-6-4-16,1 2 12 16,-2 0-7-16,4 0 1 15,-1-4 0-15,1 2 3 16,0 2-3-16,2-8 0 16,1 2-1-16,2-4 2 15,-2 0 3-15,-4 2-4 16,4-6-1-16,-5 8 0 0,0-8 1 15,-2 6-6-15,2-2 5 16,-4 0 2-16,0-4-3 16,1 2 2-16,-1-2-7 15,-3 0-4-15,1 0 11 16,-3-5-1-16,-1 0-5 16,2 2 6-16,-5-3 3 15,-1 2-3-15,1 0-1 16,-3 0 0-16,3-4 1 15,0 4-1-15,-1 0 1 16,-1 0-1-16,-1 6-1 16,-2-4 2-16,3 2-10 15,-2 0-1-15,1 4 8 0,-2-8-12 16,0 4-1-16,-2 0 8 16,-2-5-8-16,-2 5 16 15,-4 0 0 1,2-4 6-16,1 4-6 0,1 0-1 15,0 0 1-15,2-4 0 16,2 4 15-16,0-4-15 16,0 0 0-16,-2 0 15 15,-1 2-14-15,1 0 5 16,-3-4-5-16,1-1 7 16,-1 2 7-16,-1-4-15 15,2 1-6-15,-6-2 6 16,6-2 0-16,1 2 1 15,-1-4-2-15,2 10 10 16,-2 0 7-16,-1 4-16 0,-1 0 0 16,-2 0 2-16,-2 2-2 15,-1-2-6-15,-1-4 4 16,-3 2 4-16,3 0-1 16,-1 4-1-16,-1 0-3 15,-1-2-3-15,4 4 6 16,-5-3 0-16,-1 2-1 15,1-3 2-15,-7 1-1 16,6-1 0-16,-5 0 0 16,3-4 7-16,2 8-7 0,3-2 0 15,3 2 0 1,5 4 0-16,2-4 10 0,-4 6-10 16,6 0 0-1,0 0-1-15,-2 2 1 16,-1 0 0-16,-1 0-1 15,2-6 6-15,-4 4-5 16,2-4 0-16,-3 2 0 0,2 2 3 16,1 0-3-16,-1 2-10 15,-2-4 9-15,-2 2 1 16,2 0-13-16,-2-1-1 16,0 4 14-16,-3-3 4 15,3 2-4-15,-1 2-6 16,2-5 5-16,-3 5 1 15,3 0-7-15,-1 3 7 16,3-3 0-16,-6-2 1 16,3 2-1-16,0 0-15 15,-5 0 14-15,3-1-6 0,1-3-7 16,0 4 11-16,3 2 3 16,4-2 9-16,-2 0-9 15,5 0 0-15,0 0-1 16,0 2 7-1,2 2-4-15,0 0-2 0,0 0 0 16,2 0 6-16,-2 0-6 16,0 0-2-16,0 0 1 15,0-4 1-15,-2 0-1 16,2 0 1-16,-3-2 0 16,1 2-3-16,0 4 3 15,2 0-12-15,0 0 6 0,0 0-20 16,0 0 26-16,0 0-58 15,0 4-74-15,0 2-74 16,-2 8-136-16,-16 48-377 16</inkml:trace>
  <inkml:trace contextRef="#ctx0" brushRef="#br0" timeOffset="77632.67">25028 15954 850 0,'0'0'1024'0,"0"-4"-794"0,-2 4-31 0,2 0-104 0,0 0-70 15,-4 0 10-15,4 0-34 16,0 0 29-16,0 0 19 16,4 0 7-16,-2 0 10 15,0 5-51-15,4 3-15 16,5 2 68-16,5 11-41 0,-3-3-11 15,5 0 3-15,5 4-18 16,1 2 20 0,7 2-21-16,0 4 0 15,8-2 18-15,0-2-10 0,6-4 2 16,4-4 4 0,3-8-13-16,0 2 30 0,9-6-21 15,-1-2-9-15,4 4 26 16,4-4-16-16,1-2-4 15,0 2 2-15,-7 0 0 16,0-4 0-16,-6 0-9 16,-4-4 0-16,-4 0 15 0,-1-2-13 15,-7-2 4-15,0-2-2 16,-7-4-2-16,-1 6 7 16,-12-6-9-16,-2 6-2 15,-9 4-14-15,-5-6 16 16,-4 2-24-16,-2-6-6 15,-2-2-12-15,-6 2 18 16,-5 0-20-16,-1 0-20 16,-6-4 26-16,2 10-40 15,-5-2 12-15,6 2 0 16,-6 4-1-16,5 0 49 16,2 4-21-16,2 4-23 15,6-4 61-15,3 4-14 16,0 4-4-16,11-4-7 15,1 6 26-15,8-6 2 0,5 6-1 16,6-2 20-16,5-2 33 16,-2 2-27-16,-2 0 27 15,-3 2 30-15,-2 0 9 16,-4 2 23-16,-3 2-32 16,-6 2-30-16,-5-2 21 15,-2 8-44-15,-7-4-16 16,-2 0 0-16,-1-4-13 15,-2 4 13-15,-8-5-15 16,0 1-32-16,-5-6-47 16,2 6-245-16,-29 8-338 15</inkml:trace>
  <inkml:trace contextRef="#ctx0" brushRef="#br0" timeOffset="78894.33">26834 16186 1018 0,'0'-4'763'0,"0"0"-587"0,0 0-41 0,0-2 18 0,0-2-89 15,0 4 4-15,-2 0 13 0,2 2-18 16,-2 2 15-16,0 0-26 16,2 0-29-16,-3 0 28 15,-3 2-44-15,-6 6-6 16,-9 14-1-16,-6 4 0 16,-2 10 6-16,4 0-6 15,8 4-15-15,7-8 8 16,10 3-4-16,7-11 10 15,7-2-6-15,6-6-4 16,-1-6 11-16,10-10-8 16,5-4 8-16,-1-10-6 15,3-4 6-15,0-4 0 16,-5 0 1-16,-7-1 1 16,-2-4 22-16,-10 0-9 15,-5 5 0-15,-9 0 42 0,-6 4-30 16,-3 4-11-16,-9 6-5 15,-2-2-4-15,-7 10-14 16,-4 4 5-16,4 6-23 16,2 2-16-16,9 2-152 15,11 4-261 1,30 6-543-16</inkml:trace>
  <inkml:trace contextRef="#ctx0" brushRef="#br0" timeOffset="80206.98">27378 16270 1188 0,'-2'0'539'0,"0"-4"-386"0,-3 4-27 0,1-4-25 0,1 0-34 0,1 4-34 0,2 0-10 0,0 0 49 16,0 0-24-16,0 0 4 15,0 0-14-15,0 0 1 16,0 0 10-16,0 0-24 15,-2 0-24-15,2 0 32 16,-3 0-33-16,6 0 0 16,-3 0 0-16,-3 0 7 15,3 0-8-15,-2 0 1 16,0 0-8-16,0 4-4 16,-4 4 11-16,-1 2-20 15,0 8 20-15,4 9 1 16,3-4 4-16,5 4-4 0,7-5 0 15,3 0-2 1,1-4 4-16,1-10-2 16,-3-2 0-16,3 2 1 0,1-8 13 15,-3-8-14-15,4 2 0 16,-5-2 26-16,1-6-25 16,-2 0 0-16,-2-2 9 15,0-2-9-15,-4-5 5 16,0 4-6-16,0 2 0 15,-5-1 29-15,-2 4-29 16,0 2 0-16,-2 6 5 16,-3-2-4-16,3 8-2 0,0 0 0 15,2 0-3-15,0 0-13 16,-3 0 17 0,3 8-18-16,-2 2 17 0,4 4-5 15,1 2 0-15,8 7 6 16,2-5 0-16,3 4-6 15,3-8 6-15,-1-4 0 16,1-2 1-16,-2-4 5 16,-1-4 4-16,6-4-4 15,-4-6-4-15,4-2 40 16,-4-2-29-16,2-4-4 16,-4-4 2-16,1-5-11 15,-3-1 18-15,-1-8-18 16,-4 2 1-16,-3-2 17 0,-6 0-3 15,-4-4-1-15,2 6-14 16,-5 2 7-16,1 8-7 16,-3 7 0-16,2 4 1 15,3 0-2-15,-3 8 1 16,7 0-10 0,-2 5 9-16,2 0-7 0,0 0 8 15,0 5-31-15,0 8 20 16,2 10 11-16,2 9 0 15,1 6 0-15,6 4-1 16,2 2 2-16,10 0-1 16,-6-4 0-16,8-4 0 15,-5-5 9-15,0-4-9 16,-2-9-12-16,2-4 11 0,-7-1-5 16,-2-9-3-16,-1-4-59 15,-2 0-70-15,-5-4-81 16,-3-10-91-16,-30-26-569 15</inkml:trace>
  <inkml:trace contextRef="#ctx0" brushRef="#br0" timeOffset="80396.45">27763 16164 1596 0,'3'-4'324'0,"4"-4"-50"0,6-8-91 0,13 4-55 0,6-6-23 0,7 4-6 0,4 2-23 0,-1 2 5 16,-2 6-52-16,1-4-28 16,-6 4-2-16,-1-2-181 15,28-24-383-15</inkml:trace>
  <inkml:trace contextRef="#ctx0" brushRef="#br0" timeOffset="80951.14">28274 15913 1206 0,'-3'0'590'0,"3"-4"-379"0,-2 4-8 0,2 0-46 0,0 0-28 0,0 0-66 15,0 0-16-15,0 0-19 16,2 4-16-16,-2 19 26 15,0 4 38-15,3 18-29 16,1 13 23-16,2 4-38 16,2 2-16-16,1-4-1 15,1 0-14-15,4-7 12 16,-3-9-13-16,-2-12 0 16,-2-10-18-16,-3-12 3 15,-1-2-96-15,5-4-112 16,-1-4-143-16,26-22-149 0</inkml:trace>
  <inkml:trace contextRef="#ctx0" brushRef="#br0" timeOffset="81234.36">28608 16192 1351 0,'0'0'640'0,"-2"0"-395"16,0 0-8-16,4 0-108 0,-2 0-56 15,2 8-65-15,2 0-1 16,3 10 68-16,-1 6-19 16,4 6-31-16,-2-4-13 15,3-3-11-15,1-4-1 16,-5-2-16-16,-3-13-100 15,-2 2-100-15,-4-6-142 16,-21-24-342-16</inkml:trace>
  <inkml:trace contextRef="#ctx0" brushRef="#br0" timeOffset="81464.73">28463 15981 2011 0,'0'-1'376'15,"0"1"-125"-15,0 0-91 16,2 0-121-16,0 1-31 16,6 4-8-16,2-1-10 15,9 0-22-15,-2-4-157 16,5 1-118-16,43 2-166 15</inkml:trace>
  <inkml:trace contextRef="#ctx0" brushRef="#br0" timeOffset="82369.86">28862 16182 1755 0,'0'0'308'0,"2"0"-28"16,4 0-155-16,6-4-89 15,5 4 31-15,6-4-56 16,0 2-11-16,-1-10 1 16,-5 4 14-16,2-2-1 15,-11-4-14-15,-1 0 7 16,-5 2 15-16,-2-2-21 15,-7 2-1-15,-3 6 24 16,-13 2-24-16,0 4 0 0,-6 10-7 16,-2 6 7-16,8 6-15 15,2 6 15-15,7 2-21 16,10 2-3-16,6-6-9 16,12-2-27-16,9-2 3 15,-2-8 28-15,4-6 28 16,2-4 1-16,-3-8 0 15,3-4 16-15,-7-2-4 16,-4-4 31-16,-3 2-19 0,-5 2-22 16,2-8 34-1,-4 2-36-15,5 2 0 16,1 0-6-16,-1 0 12 0,-1 2-9 16,7 6 3-16,-2 2-2 15,1 0-4-15,6 8 6 16,-4 0-10-16,2 6-1 15,-3 2 11-15,4 2-7 16,-7 0-2-16,-6-2-36 16,-4-2 43-16,-1-6-9 15,-6-4 11-15,3 0 36 16,-2-4 19-16,2-6 1 16,0-2-37-16,2-2-17 15,7-8 20-15,1 0-22 16,5 4-15-16,7 0 6 0,3-4-19 15,1 8 22 1,1 2-20-16,-7 6-32 0,-5-2 56 16,-1 8-16-1,-9 0 10-15,-3 0 8 0,-4-4 6 16,-1 4 37-16,3 0-11 16,0 0-19-16,0 0 27 15,0 4-40-15,0 0-15 16,3 6 15-16,1 2 0 15,6 10 8-15,-2 0-8 16,5 2 0-16,1-2-3 16,-1 0 5-16,-2-8-2 15,-2-2 51-15,-2-2-2 0,-7-2 8 16,0-8-15 0,-5 0-7-16,-1 0 31 0,-10 0-41 15,-4 4-14-15,-8-4-2 16,-5 0-2-16,12 0-2 15,3 0-5-15,9-4-48 16,9-4-54-16,6-6-246 16,55-36-244-16</inkml:trace>
  <inkml:trace contextRef="#ctx0" brushRef="#br0" timeOffset="83047.27">29931 16030 1444 0,'0'0'333'0,"-2"0"-143"0,2 0-1 0,-4 0-109 0,2 0-17 0,-3 0-45 0,-4 6 4 16,-2 2 4 0,-7 2-1-16,7 2 13 0,-1 6-26 15,8-4 0-15,6 2-12 16,6 4 7-16,5 0-13 16,9 2 7-16,1-2-1 15,3 2 17-15,-6-6-17 16,0 0 0-16,-9 0 36 15,-7-6-19-15,-4-2-1 16,-2 1 56-16,-4-4-6 16,-5-1-16-16,-7 5-34 15,-3-4-7-15,0-1-18 16,3-4-36-16,-1 5-208 16,-18-1-372-16</inkml:trace>
  <inkml:trace contextRef="#ctx0" brushRef="#br0" timeOffset="84356.06">27100 16798 1279 0,'0'0'257'0,"-3"0"-34"0,3-4-95 0,-2 4-14 0,4 0-12 0,-2 0-18 0,3 0-27 0,-3 0-5 0,2 0-23 0,2 0 17 16,5-4-29-1,11 4 31-15,9-6-2 0,13 2-13 16,10-4 9-16,10-1-18 16,7 0-12-16,3-1-12 15,7-3 8-15,4-5-20 16,-8 9-3-16,-10 0-116 15,-13-3-124-15,-21 10-198 16,-15-2-450-16</inkml:trace>
  <inkml:trace contextRef="#ctx0" brushRef="#br0" timeOffset="84560.51">27164 16946 1774 0,'4'0'330'0,"8"-6"-121"16,16-2-68-16,26-6-74 15,24 2-29-15,83-12-14 16,46 2-24-16,36 6-207 16,-105 2-481-16</inkml:trace>
  <inkml:trace contextRef="#ctx0" brushRef="#br0" timeOffset="103927.9">18822 10411 980 0,'0'0'295'0,"0"0"-131"16,0 0-77-16,0 0 6 0,0 0-18 0,0 0-9 0,0-2-21 16,0 2-33-16,0 0 7 15,0 0 49-15,0 0-26 16,2 0 39-16,-2 0 24 15,0-2-45-15,0 2 12 16,0 0-23-16,0 0-5 0,0 0 29 16,0 0-47-16,0 0 5 15,0 0 5-15,2-4-25 16,3 0 28-16,2-2-39 16,2-2 0-1,2-6 23-15,0 4-22 0,4-4-1 16,2-2 13-16,-2 2-13 15,5-4 36-15,-1 0-27 16,4 4-7-16,-3-4 35 16,3 2-37-16,-4 1-11 15,4 0 10-15,2-2 2 16,1 2 7-16,6-3-8 16,-1-4 0-16,4 1 3 0,3-3-3 15,4 0-2-15,5 0-4 16,5-2 12-1,-4 0 14-15,4 2-20 0,-4 0 0 16,4 2 10-16,-1 2-10 16,-2 0-12-16,0 0 12 15,-3 4 0-15,0-3 15 16,0-1-15-16,1 0-3 16,-3-1 3-16,4 0 0 15,-7-1 0-15,5 0 0 16,0 0 0-16,-7 2 12 0,-2 0-12 15,-1 2 0-15,-3 2 1 16,2-4-1 0,5-4 1-16,5-2-10 0,7-4 21 15,5-1-18 1,5 2 6-16,-1 0 0 0,-1 4-3 16,-4 3 3-16,-5-1-5 15,1 3 4-15,-2 0 2 16,-2 2 7-16,0 4-8 15,2-4 0-15,1-2-2 16,4-2 2-16,3 0-1 16,2-2 1-16,5 2 0 15,-3 4 1-15,1-3-1 16,-5 2 0-16,0 1-3 16,-5 0 3-16,1 1 0 0,1-1 0 15,5-1 0 1,0-4 3-16,5-3-3 0,3 0 0 15,3 0 4-15,0 0-3 16,-5 2-1-16,4 4-2 16,-3-2 2-16,-5-1 12 15,5 0-12-15,-3-1-6 16,5-6-1-16,-2 2 7 16,3-3-1-16,-4 5 0 15,-6 2 1-15,3 6 2 16,-3-2-2-16,-2 2 0 15,4 2 2-15,-1 0-2 16,1 0-2-16,-2 0 2 0,-2 2 0 16,-1-4 3-1,-1 0-3-15,-2 4 0 0,0-4 41 16,-4 2-32 0,0 4 13-16,1-5 16 0,-2 2-31 15,7 1 35-15,-3-4-42 16,-2 0 0-16,3 3 28 15,2-3-28-15,-1 2-1 16,1 4 0-16,1 0 2 16,-3 2-5-16,-4 0 4 15,-2 4 0-15,1 0-8 16,7-4 8-16,2 4 0 16,5 0-1-16,1-4 12 15,3 0-16-15,-5 0 5 0,1-2 0 16,-5 4-1-16,-10-2 1 15,-1 4-2-15,-3 0-4 16,-5 2 12-16,-1-4-7 16,2 2 1-16,3 0 0 15,3 0 5-15,5-2-5 16,7 0-8-16,0 1 7 16,5-2 2-16,-1 3 9 15,1 2-10-15,-9 2-4 16,0 0-8-16,-7 2 12 15,-2-6 0-15,-8 4-9 16,2-4 22-16,-6 2-10 16,-2 0-3-16,-2-5-1 0,3 5-7 15,3-1 8-15,7-1-5 16,7-1 4-16,2 4 2 16,5-4-4-16,-4 6 3 15,-8-3 0-15,-1 0 2 16,-8 0-2-16,-6 2-7 15,-2-1 6-15,-8 2 2 16,2-2 9-16,-6-1-10 16,1 3 0-16,-5-2-3 15,1 1 3-15,-2 1 0 16,9-6-1-16,-4 6 2 16,9-3-3-16,3 1 2 15,4 1 0-15,1 0-1 16,-6 0 1-16,-4 1-1 0,-8 1 1 15,-1-3 0-15,-9 3 9 16,-1 0-9-16,-3 0 0 16,0 0 7-16,0 0-7 15,0 0 0-15,0 0-1 16,-3 0-14-16,3 0 6 16,0 0-11-16,-2-4-2 15,0-2 11-15,0-2-43 16,-3-6-10-16,-1-2 1 15,-1-4-6-15,-2 0 3 16,0-2-2-16,1 0 49 16,-4 2 10-16,3 0 9 15,1 4-2-15,-4 0-8 16,-1 6 10-16,2 0 23 0,4 4-22 16,0 2-1-16,5 4 51 15,4 0-21-15,0 0-30 16,0 0-6-16,4 2-25 15,0 2 30-15,5 2 1 16,9 6 0-16,-2 0 14 16,4 0-7-16,-1 0 2 15,-2 2 4-15,-1-4-12 16,-3 2 44-16,-5-4-43 16,-6-4-1-16,-2 0 60 0,1 0-37 15,-6 0-3 1,1 4 8-16,-6 10-20 0,-4 6 28 15,-3 4-14-15,-1 3-14 16,-2-1 27-16,2-6-29 16,3-5-6-1,-1-1-1-15,4 0 7 0,-4-1-5 16,-1-1-2-16,-4 2-26 16,-4 2-229-16,-40 14-536 15</inkml:trace>
  <inkml:trace contextRef="#ctx0" brushRef="#br0" timeOffset="104796.71">27552 7592 1809 0,'0'0'248'0,"0"0"-137"0,2 0 10 0,-2 0-40 0,5 5-73 0,-1 6 1 16,5 11-9-16,0 10 70 16,4 8-50-16,0 2-20 15,-3-2 27-15,-2 0-26 16,-3-6-2-16,-8-6-37 16,-1-4-153-16,-38 11-157 15</inkml:trace>
  <inkml:trace contextRef="#ctx0" brushRef="#br0" timeOffset="105200.17">27358 7588 1760 0,'2'0'221'0,"3"-2"-122"15,4-1-29-15,6 2-26 16,7-2 25-16,5 3-29 16,2 3-10-16,2 1 27 15,1 3-42-15,-1 2 30 0,-2 1-13 16,0 6-23-16,0 2 27 16,-4 4-36-16,-4 2 0 15,-3 4 4-15,-3-2-4 16,-3 4 2-16,-7-2-4 15,-3-2 20 1,-4-2-15-16,-5-1 5 0,-9-4-8 16,1-2 33-16,-10-3-12 15,-2-1-15-15,-2 1-6 16,5-5 6-16,-1-1 15 16,8-4-21-16,3 0-29 0,7-4-57 15,7-7-176 1,31-26-346-16</inkml:trace>
  <inkml:trace contextRef="#ctx0" brushRef="#br0" timeOffset="105956.21">28145 7702 1862 0,'0'-2'247'0,"0"0"-97"0,-3 0-87 0,3-2-13 0,-2 4-16 0,0-4-8 0,0 4 4 16,-3 0-30-16,0-2 0 16,-5 2-15-1,-9 6 15-15,-2 2-14 0,-8 10 14 16,0 4 2-16,4 4 5 15,5 2-7-15,9 0 0 16,9-4-16-16,2-6 16 16,6-5-12-16,-2-5-3 15,3-5 15-15,5-3 18 16,-2-2-12-16,4-2-6 16,6-8 33-16,-2-4-32 15,-1 0 7-15,-5-2 6 16,-8 4-13-16,-1 6 9 0,-3 2-10 15,0 6-38-15,0 0 14 16,0 6-72-16,2 6 21 16,4 0 27-1,4 8-76-15,3-2 49 0,3-10-11 16,5-2-46-16,0-10 75 16,6-8-21-16,0-10-129 15,-2-8-144-15,2-4-9 16,-6-4 359-16,-1-4 1 15,-5-4 228-15,-1-3-66 16,-3-2-86-16,-5-3-17 16,-4-3 32-16,-2 5 76 15,-2 8 67-15,-4 8-83 0,-1 12-85 16,3 10 74-16,2 4-74 16,2 8-17-16,0 2-41 15,-3 2-8-15,3 12-15 16,-5 10 4-16,3 8-1 15,0 12 12-15,4 2 9 16,5 2 17-16,2 2-4 16,2 1-7-16,-2-3 42 15,3-2-37-15,-2-2-19 16,4-4 45-16,-5-8-45 16,0-4 0-16,-3-8-1 15,-4-6-39-15,0-8-166 16,-21-24-655-16</inkml:trace>
  <inkml:trace contextRef="#ctx0" brushRef="#br0" timeOffset="106155.93">28347 7459 1309 0,'3'0'856'0,"6"-2"-720"0,13 0-40 0,9 0 8 0,9-2-55 0,2 4-47 16,-1 8 14-16,1-4-16 15,-2 2-108-15,-7 4-103 0,-2-2-61 16,19 10-263 0</inkml:trace>
  <inkml:trace contextRef="#ctx0" brushRef="#br0" timeOffset="106485.15">28714 7503 1353 0,'0'0'351'0,"-2"4"-153"16,-6 2-116-16,-11 13 4 15,0 5-8-15,-6 6-33 16,7 4-2-16,3-2-13 16,9 0-10-16,6 0 26 15,2-6-26-15,11-4-13 16,-2-10 52-16,7-4-26 0,4-2 21 15,3-8 0 1,6-8-12-16,2-8 12 0,1-2-20 16,-5-10-33-16,-5 2 52 15,-11 4-22-15,-4 6 7 16,-5 8 14-16,0 6-29 16,-4 2-13-16,4 2-10 15,2 4-43-15,5 4 32 16,9 10-5-16,5 8 14 15,9 4-53-15,3 2-205 16,67 36-275-16</inkml:trace>
  <inkml:trace contextRef="#ctx0" brushRef="#br0" timeOffset="108896.43">29733 7734 948 0,'5'-2'538'0,"1"0"-435"0,3-2 10 0,2 0-19 0,-2 2-22 0,-2 0-25 0,2 0-8 16,0-2-26-16,2 4-12 16,-2-2 31-16,-1 0-25 15,4 2 2-15,1-2 24 16,-1 2-7-16,-2-2-2 16,3 2 18-16,-1-2-5 15,1 2 2-15,5-2-21 16,0 0-6-16,2 0 33 0,5 0-39 15,2 0 6-15,2 2 8 16,6 0-10-16,7-4 19 16,3 2-29-16,6 0 6 15,0 0 44-15,1 2-50 16,-4 2 0-16,0 0 0 16,-4 0 1-16,-4 4 5 15,2-2-6-15,-4 0 0 16,2 2 12-16,1-2-12 15,1 4-2-15,5-2-4 16,1 0 6-16,6 2 3 0,0-4-3 16,-1 0 0-1,0 2 10-15,5 0-10 0,5 8-8 16,3 2 8-16,1 4 1 16,5-2 37-1,-3 3-38-15,-9-2 0 0,-2 1-1 16,0 2 1-16,-5-1-1 15,1-3 1-15,-3 4 0 16,-4 0-4-16,-5 0 4 16,-6 0-8-16,-3 2-4 15,-2-2 12-15,-4 2-13 16,0 2 13-16,0 2 0 16,-5 4-1-16,0 0 1 15,-1 6 0-15,-2 0 9 16,-1 11-9-16,3 1 0 0,-2 8 2 15,1 0 16 1,0 4 3-16,0 0-13 0,1 1-7 16,-8-1 37-16,3-6-37 15,-6-4-1-15,1-6 0 16,-3-4 1-16,-2-2 8 16,-2-3 2-16,-1-1-11 15,1-4 53-15,-4-5-46 16,2 2 4-16,-2-3 7 15,0 4-6-15,2 0 12 0,0 0-24 16,2 4 6 0,-2-2 7-16,2-4-13 0,0 0 0 15,1-2 8 1,1-2-6-16,-4-3 10 0,0-3-12 16,-2 0 0-16,-2 0 15 15,4 0-15-15,-2 2 0 16,-2-2 1-16,4 0-1 15,-2-4 6-15,3 0-6 16,-3-2 0-16,0 0 7 16,0-6-7-16,3 0-1 15,-3 2 1-15,0-2 0 16,0 2 7-16,-3 0-7 16,0-2 0-16,3 2 19 15,0-4-19-15,0 2 0 16,-2-2 6-16,4-2-5 0,-2 0 25 15,0 0-26-15,0 0 0 16,0-2 44-16,0 2-44 16,-2 0 6-16,2-2 0 15,-2 0-6-15,2 2 20 16,0-2-20-16,0 4 0 16,0-4 3-16,0 0-3 15,2 3 0-15,-2-3 0 16,0 0 0-16,0 0 14 15,0 0-14-15,0 1 0 16,0-1 4-16,0 2-4 16,0 2 0-16,2 0-1 0,-2 0 2 15,0 2 10-15,0-2-11 16,0 3 0-16,0-2 15 16,0 8-15-1,-2-4 0-15,2 1 5 0,-2 0-4 16,2-2 12-16,0 0-13 15,0-3 0-15,2-1 7 16,-2-3-7-16,0-1 0 16,0 3 0-16,0-3 2 15,0 1 4-15,0 4-6 16,0 3 0-16,-2 2 9 16,2 2-9-16,0-6-1 15,0 0 0-15,0-3 2 16,0 2 9-16,2-3-10 0,-4-4 0 15,4 2 16 1,-2 0-16-16,-2 0-1 0,0-5-24 16,-2 5-121-16,-9-3-205 15,-53-19-317 1</inkml:trace>
  <inkml:trace contextRef="#ctx0" brushRef="#br0" timeOffset="109766.9">31995 9743 660 0,'0'0'1064'0,"-2"0"-854"0,2 0-29 0,0 0-65 0,0 0-31 0,2 2-47 15,-2-2-26-15,2 0 40 16,-2 0-26-16,2 0 8 16,2 4-8-16,1 3-10 15,4 2 40-15,2 5-11 16,0 3-15-16,3 1 27 15,-6-3-57-15,1-1 0 16,1 3 0-16,0-5 0 0,-1-1 16 16,1 0-16-16,-2-4 6 15,5 2 17-15,-3-3-23 16,1-4 1-16,2-1 14 16,0-1-14-16,-2-1 16 15,1 1-17-15,-3-2 0 16,-1 2 4-16,-6 0-4 15,-2 0-1-15,0 0-1 16,0 0 4-16,0 0 4 16,0 0-6-16,0 0 0 15,3 0-2-15,-3 0 2 16,0 0-5-16,0 0 5 16,0 0 0-16,2 0 9 0,-2 0-9 15,0-2 0 1,0 2 2-16,2 0-2 0,0-2 0 15,8 0 0-15,0-7 15 16,11 4 17-16,0-8-32 16,6-2 1-16,2-3 12 15,0-4-12-15,5-3-1 16,-5-3 5-16,-2 4-4 16,-1 0 10-16,-1 4-11 15,-8 6 0-15,4-4-1 16,-5 4 1-16,-5 2-6 15,-3 2 6-15,1 4 0 16,-4 2-1-16,-5 2 1 16,0 2 0-16,0-2-6 0,0 2 6 15,0 2-2-15,-2-2 2 16,2 0 1-16,0 0 23 16,0 0-24-16,0 0 0 15,0 0 5-15,0 0-5 16,0 0 0-16,0 0-6 15,0 0 12-15,0 0-8 16,0 0 2-16,0 0-30 16,0 0 30-16,0 0-151 15,0 0-325-15,-23-38-916 16</inkml:trace>
  <inkml:trace contextRef="#ctx0" brushRef="#br0" timeOffset="115960.45">26531 13900 1578 0,'-2'-2'224'0,"2"0"-104"0,0 2 51 0,2-2-35 0,-2 0-67 15,3 2-42-15,-1 0-10 0,-2 0 41 16,2 0-29-16,3 0 8 16,-5 0 20-16,2 0-25 15,-2 0-19-15,4 0 9 16,3 0-21-16,4 2 47 16,9 0-48-16,4 0 0 15,8 0 21-15,1 2-20 16,5-2 0-16,5 0-1 15,-1 0 6-15,5-2-15 16,-3 0 9-16,3 0-3 16,-3 2 3-16,4-2 0 0,-6 0 0 15,2 2-7 1,3-2 7-16,-1 0 14 0,10 0-14 16,4 0 0-16,5-2 4 15,-1 4-4-15,6-2-1 16,-7 2-10-16,-1 0 11 15,-6 2 5-15,-3-2-5 16,-4 0-5-16,-1 4 5 16,-3-4 1-16,-3 0 0 15,-1-2-1-15,-3 0 1 0,4 0 10 16,1 0-11 0,-1 0-5-16,0 3 5 15,1-3 1-15,-6 1-1 16,-1-1 0-16,-3 2 1 15,-2-2 0-15,-4-2-1 0,2 1 0 16,0-2 9-16,0-3-9 16,5 0 0-16,5 4-1 15,7-4 1-15,0 2-3 16,1 2 3-16,-3-2-12 16,3 4 12-16,-5-2 1 15,0-2 4-15,3 2-5 16,0 2 0-16,2-2 1 15,-3 2-1-15,1-2 0 16,-1 0 3-16,-3 0-3 16,-3 0 0-16,-1 2-2 15,3-2 2-15,1 4 3 16,1-2-3-16,2 4-9 0,3-2 2 16,5 0 8-16,-2 0-1 15,2-2 0-15,0 0 1 16,-4-2 8-16,-3 2-9 15,1 0 0-15,2 0 0 16,-6-2 0-16,0 2-1 16,-4-2 1-16,-4 2 0 15,-3 0 2-15,2-2-2 16,3 2 0-16,1-2-11 16,3 0 12-16,3 0-1 0,1 2 0 15,1-4 1 1,-3 4 12-16,1 0-13 0,-5 0-6 15,-3 0 6-15,-4 0 0 16,1-2 1-16,-1 0-2 16,-2 2 2-16,-2-4 3 15,4 2-4-15,0-2-1 16,-2 2 1-16,4-2 0 16,1 0-1-16,1 4 1 15,3 0 0-15,-3-2 9 16,0 2-9-16,-2 0-3 15,-4-4 3-15,-3 0 0 16,-1 0 1-16,-1 0-1 16,-5-2 6-16,4 2 3 15,-2 0-9-15,-1-2 0 16,-5 4 15-16,1 0 6 16,4 0 1-16,2 2 10 0,1-4-26 15,-4 4 43 1,-3 0-49-16,-5-2 0 0,-7 2 1 15,2 0-1-15,-4 0 0 16,0 0-1-16,2 0 7 16,-1 0 18-16,-1 0-24 15,-2 0 0-15,4 0 14 16,-4 0-13-16,0 0-1 16,0 0 0-16,-4 0-19 15,2 0 18-15,-1 0-189 0,-13 2-296 16,-101 6-648-1</inkml:trace>
  <inkml:trace contextRef="#ctx0" brushRef="#br0" timeOffset="116940.43">29067 13878 1032 0,'-4'-2'239'0,"-1"-2"-70"0,-2 0-40 0,-2 0-22 0,1-4-10 0,1 4-71 0,0 0 35 16,0 0-29-16,-1 0-17 16,1 2 16-16,-2 0-10 15,4-2-13-15,1 4 10 16,4-2-12-16,0 4 3 16,2-2-9-16,2 0-18 15,1 4 9-15,7-2 9 16,0 0 0-16,9 0 13 15,10 0-5-15,7-2 8 16,4 0-8-16,5-2-7 16,7 2 20-16,6 2-21 15,2-2-1-15,5 2-5 0,2 0 12 16,0-2-1-16,5-2-5 16,-1 0-2-16,-2 0-8 15,-1-2 10 1,-2-4-15-16,-5 4 1 0,-5 2 11 15,-2-2-4-15,-10 2 7 16,-1 2-9-16,-5 2 8 16,-2 2 1-16,-1 0-21 15,4 0-16 1,-1 4-56-16,-5-2 33 0,3-4-74 16,-7 0 88-16,0 0 46 15,-6-2 0-15,-2-2 36 16,-6 0 45-16,3-2-45 15,1 2 29-15,-2-4-50 16,6 0-8-16,2 2 18 0,4 2-24 16,2 2 0-1,3-4 12-15,-1 4-13 0,0 4 53 16,-10-4-52-16,-6 0 5 16,-6 0 39-16,-6-4-4 15,2 4-11-15,-3 0 12 16,-2 0-20-16,1-2 38 15,-2 2-24-15,-1 0 21 16,-2 0 24-16,-2 0 0 16,-1 0 14-16,1-2 1 15,2 0-38-15,-3 2 44 0,3 0-58 16,0 0-43 0,0 0-1-16,-4 0-25 0,-15 0-280 15,-120-20-1328 1</inkml:trace>
  <inkml:trace contextRef="#ctx0" brushRef="#br0" timeOffset="121915.09">24401 14173 1612 0,'0'-2'219'0,"-2"2"-117"0,2-2-14 0,0 2-34 0,0-4-19 0,2 4-34 15,-2 0 66-15,-2-2-46 0,4 2 19 16,-2-2 38-16,0 0-48 16,2 2-18-16,-2 0-12 15,0 2-42-15,2 2 36 16,1 4-12-16,2 4 2 16,1 4 16-16,7 0 9 15,-1-2-9-15,1 0 0 16,3-6 0-16,-3-2 45 15,1 2-45-15,-1-6 0 16,-5 4 0-16,4-6 1 16,-5 4-1-16,-1-2 0 15,1 4-1-15,-5-4-17 16,-2-2 18-16,2 2-5 0,-2 0 5 16,0-2 0-1,0 0 10-15,0 0-10 0,0 0 0 16,0 4-11-16,2-4 11 15,1 8-8-15,-1 4 8 16,5-2 9-16,-3 4-2 16,3-4-7-16,-5 0 0 15,0-6 5-15,0-1-5 16,0-2-3-16,-2-1 3 16,0 0 1-16,0 4 2 15,-2-4-3-15,2 0 0 16,0 4 5-16,0-4-5 15,0 0-11-15,-2 2 11 16,2-2 2-16,0 0-1 16,0 0-1-16,0 0 8 15,-2 4-11-15,0 0 3 0,-3 0-11 16,1 5 10-16,-2 0 1 16,-2 0-2-16,-3-1 2 15,3 2 0-15,-1-2 12 16,-1 2-12-16,4-5-6 15,-3 4 6-15,5-1 1 16,-3 0 5-16,0 2-6 16,1 2 0-16,1-2-27 15,-1 0 26-15,-2 2-53 16,2 2-27-16,-3-2-54 16,-20 24-218-16</inkml:trace>
  <inkml:trace contextRef="#ctx0" brushRef="#br0" timeOffset="131279.63">29217 9138 471 0,'-3'0'117'0,"3"2"-81"0,0-2-27 0,-2 4 3 0,2-2 21 0,2 0-21 16,-2-2-12-16,3 3-18 16,-3 0 0-16,0-1-66 15,0 4-150-15</inkml:trace>
  <inkml:trace contextRef="#ctx0" brushRef="#br0" timeOffset="133063.72">29510 9110 793 0,'-2'0'262'0,"2"0"-110"16,-2 0-108-16,2 0-44 0,0 1-44 0,0 2 44 0,-5 1 0 15,3 2 6-15,0-4-3 16,0 0-3-16,2-2 17 16,0 0-7-16,0 0-1 15,0 2-18-15,-2 0-25 16,2-1 5-16,0 2 20 16,-2 1 5-16,2 2 4 15,-2-4 0-15,-2 1 0 16,2 2 14-16,-2-3-14 0,2 2 0 15,2-4 13-15,0 2-12 16,0-2 33-16,0 0 2 16,-2 0 51-16,2 0 69 15,-3-2-52-15,3 2-23 16,0 0-32-16,0 0-35 16,0 0-5-16,0 0-9 15,0 0-2-15,0 0-8 16,0 2 10-16,0-4-8 15,0 2 8-15,3 0 12 16,-3 0 8-16,0 0-11 0,-3 0-9 16,3 0 69-1,0 0-56-15,0 0 8 0,0 0-7 16,0 0-13-16,0 0 15 16,0 0-16-16,0 0 0 15,0 0-3-15,0 0 3 16,0 0-3-16,0 0 3 15,0 0 8-15,0 0 29 16,9-2-23-16,-7-2 1 16,-2-2 24-16,2 0-39 15,2-2 0-15,-2 2 15 16,0 0-14-16,0-4 5 16,0 0-6-16,2-2 0 0,5-1 12 15,-2-2-12 1,2-6 0-16,2-3 1 0,0 0 11 15,0-4 8 1,0 2-20-16,1-2 1 0,1-2 23 16,-2 0 23-16,1 0-38 15,3 0 4-15,-1-5-5 16,3 2 7-16,1-7-14 16,-1 5 8-16,2-1 27 15,-4 2-19-15,-1-2-11 16,1 2 19-16,1-4-4 15,-1 6 14-15,1 4-35 16,-3 2 0-16,1 1 34 16,3 0-23-16,-1-4-11 15,5 4 1-15,-4-1 17 0,1-3-1 16,1 3-17-16,2-2 0 16,-1-4 24-16,-3 0-24 15,2 4 0-15,-6 0 14 16,1 0-13-16,1 0 11 15,-1 2-12-15,1-2 0 16,1 2 20-16,-1-3-19 16,-1 1-1-16,1-2 0 15,1 2 6-15,3 0-7 16,-3 0 1-16,2 0 0 16,2-2 0-16,-2 2 0 15,4-2-6-15,-4 2 4 0,2 4 4 16,0-8 5-1,5 3-7-15,2-3 0 0,-1 0 0 16,1 4 0-16,-3 2-9 16,1 2 8-16,4 0 1 15,-2 0-6-15,-1 2 6 16,-3 6 0-16,-4 2-3 16,-5 4 3-16,-3 2-6 15,0 2 5-15,-4 2 2 16,0 0 8-16,4-4-9 15,-3 2 0-15,6-2-5 16,-3-2 5-16,3 2-1 16,1 0 1-16,-1-1 6 15,-1 4 4-15,0-1-10 16,-1 2 0-16,-4-3-3 0,3 3 3 16,3 1 0-16,-3-1-6 15,0 0 12-15,5 1-6 16,-6 2 0-16,2-4 0 15,-1 4 0-15,1-2 0 16,-8 3-6-16,2 0 6 16,-1 0 1-16,-3 0-1 15,0 0-2-15,-2 0-40 16,0 3 42-16,0-3-86 16,-2 6-73-16,0-1-9 15,-3 5-28-15,-26 19-161 16</inkml:trace>
  <inkml:trace contextRef="#ctx0" brushRef="#br0" timeOffset="136018.76">30760 7082 1123 0,'0'0'374'0,"0"0"-209"0,-2 0-35 0,2-2-1 0,2 2-63 0,-4 0 33 0,4 0-12 0,-2 0-28 16,0 0 1-16,0 0-60 15,0 0-11-15,0 0 10 16,0 0-29-16,16 8 13 16,-5 3 17-16,4-4 0 15,8 7 25-15,-1-3-25 16,0-6 0-16,-2 5 16 16,1-6-16-16,-8 0-1 15,-2 1 1-15,-4-4 0 16,-3 3-16-16,-1-4 16 15,-3 4 0-15,-3-4-8 0,3-4 8 16,0 4-24-16,-4 0-46 16,4 4-88-16,-2-1-182 15,-10 1-983-15</inkml:trace>
  <inkml:trace contextRef="#ctx0" brushRef="#br0" timeOffset="139448.49">30615 5779 808 0,'0'-2'185'0,"0"2"-44"0,0 0-35 0,0 0 14 0,2 0-58 0,-2 0 17 0,0 0 16 16,0 0-49-16,-2 0-2 15,2 0-25-15,0 0-4 16,0 0 36-16,0 0-36 0,0 0 35 16,0 0-11-16,0 0-23 15,0 0 16-15,0 0-8 16,0 0-9-16,0 0-11 15,0 0 2-15,0 0 38 16,0 0-44-16,0 0 2 16,0 0 22-16,0 0-15 15,0 0-2-15,0 0-7 16,0 0 1-16,0 0-7 16,0 0 6-16,0 0-25 15,0 0 23-15,-4 12-10 16,2-4 12-16,-5 6-1 0,3-2 1 15,-1 6 0 1,3-4 0-16,-3 8-3 16,1-2 3-16,0 2 8 15,-3 2-8-15,-5 3-1 16,4-2 1-16,-3 5 11 16,4-3-11-16,0-9-5 15,3 2 5-15,-3-4 1 0,5-6-1 16,0 0 0-16,2-4 1 15,-2-2 1-15,2-2-2 16,0 0-10-16,0-2 10 16,0 0 8-16,0 0-7 15,2 0-1-15,-2 0 6 16,0 0 12-16,0 0-18 16,0 0-6-16,0 0 5 0,0 0 1 15,0 0 0-15,-2 0-6 16,2 0 15-16,0 0 7 15,0 0-16-15,0 0 0 16,0 0 13-16,0 0 2 16,0 0-9-1,2-14-6-15,2-2-24 0,-2-6 17 16,5-6-17-16,-3-3-18 16,1-5 25-16,0 2-20 15,-1 0 17-15,3 6 19 16,1 4 1-16,6 6-10 15,-1 4 10-15,3 2-20 16,4 2 1-16,2-2-62 16,1 4 21-16,4 0 22 0,-8 0 20 15,-3 2 18-15,-1 0 0 16,-3 0 0-16,-6 0 25 16,1 2 2-16,-5 2 15 15,0 0-19-15,-2 2-22 16,0 0 13-16,0 0-14 15,0 0-9-15,5-2 9 16,-10 4 1-16,5-2 7 16,0 0 2-16,0 0-9 15,0 0 70-15,0 0-44 16,-2 0-8-16,0 0 13 16,0 0-31-16,-3 0 1 15,1 0-2-15,-3 4 1 16,-8 6 25-16,-10 4-25 0,-11 8 5 15,1 6 12-15,-1 8-9 16,3 4 4-16,2-2-13 16,4 3 12-16,4-4-22 15,5 3 10-15,7-4-1 16,5-1 1-16,4-7-1 16,6-4 1-16,3-6-11 15,6-4 11-15,3-6 30 16,2 0-30-16,6-6 0 15,0 4 26-15,5-10-16 16,0 0-9-16,-2-4-2 16,0-4 2-16,-4 2-19 0,-8-4 14 15,-5 2-17 1,-2-2 19-16,-4 2-8 16,3 0-10-16,-7 4 19 0,2 0 1 15,-2 2 25-15,0 4-25 16,0 2 0-1,0 2 9-15,0-2-9 0,-2 8-30 16,0 2 16 0,-5 10 14-16,5 6 46 0,0 2-45 15,2-2-1-15,2 0 13 16,0-4-13-16,5-2 0 16,-7 0 0-16,2 0-17 15,-4-2 17-15,-5-1-194 0,-11 2-620 16</inkml:trace>
  <inkml:trace contextRef="#ctx0" brushRef="#br0" timeOffset="140004.18">31056 5907 1377 0,'2'0'207'0,"-4"0"-121"0,2 0 10 0,0 0-29 0,-2 2-53 0,0 2 32 0,-2 8-2 0,-1 6-22 0,-3 6 17 15,-2 2-19-15,3 9-10 16,1-3-7-16,2 4 3 16,-1 2 12-16,1 0-18 15,-1-4 0-15,0 0 3 16,3-8-3-16,-2-6 1 0,4-4-1 15,0-6 2-15,4-4 17 16,-4-4-5-16,2-2-5 16,1 0 34-16,-1 0 17 15,3 0-28-15,6-2 13 16,9-2 7-16,4-4 50 16,9-2-90-16,-2-4-10 15,-1 4 14-15,-1-2-10 16,-3 4-5-16,-3 2-1 15,-3 0-25-15,-7 0 10 16,-4 4-101-16,-7 2-77 16,-2 0-62-16,-13-8-421 15</inkml:trace>
  <inkml:trace contextRef="#ctx0" brushRef="#br0" timeOffset="140285.1">31018 6120 1559 0,'3'0'254'0,"-1"-4"-149"0,10 4-54 0,1-4-26 0,5 0 40 0,5 0-35 0,2 0-18 0,0-4 9 0,2 2-21 0,-5-2-14 0,0 0-84 15,-8-1-151-15,-16-24-817 16</inkml:trace>
  <inkml:trace contextRef="#ctx0" brushRef="#br0" timeOffset="140504.06">31132 5831 1568 0,'5'-2'354'16,"3"0"-213"-16,15-2-6 0,8 2-66 15,5-2-42-15,9 0-15 16,-5 2-12-16,-5 2-12 16,-4-4-174-16,-2-8-317 15</inkml:trace>
  <inkml:trace contextRef="#ctx0" brushRef="#br0" timeOffset="142233.01">29477 5087 1298 0,'0'0'272'0,"0"0"-137"0,0 0 7 16,2 0-95-16,-2 0-14 0,0 0-24 0,2 2 0 0,-2 2-9 0,0 6-1 0,0 2 1 15,0 8 25-15,-2 8-23 16,0 7 2-16,-5 2 20 16,1 6-23-16,-4-3 5 15,4-6-6-15,1 0 0 16,1-8 1-16,0-4 0 15,4-2-1-15,0-4 8 16,2-2-7-16,0-4 15 16,5-2-13-16,-3-2 3 15,2-2 49-15,8 0-31 16,-3 0 17-16,5-4 1 16,9 0 0-16,-4-4-5 0,8 0-37 15,-2-4 0-15,-2-2-18 16,-2 4-81-16,-6-2-180 15,5-16-809-15</inkml:trace>
  <inkml:trace contextRef="#ctx0" brushRef="#br0" timeOffset="142849.81">29773 5394 1510 0,'0'0'242'0,"0"0"-173"0,5-2 25 0,1 0-58 0,5 2-34 0,3-2 13 0,-1-2 28 0,1 2-34 0,3-6 6 16,-3 0 11-16,-1 2 14 15,1-6-2-15,-6 2-25 16,-1-4-5-16,-3 4 28 16,-2-4-36-16,-4 6-20 15,-2 0-1-15,0 2-16 16,-5 3 1-16,-7 2 22 16,-1 2 2-16,-6 6-6 15,3 3 18-15,2 0-5 16,-2 4 5-16,7-1 8 0,4 2 2 15,0-1-10 1,7-4-10-16,2-2 2 0,2 2 8 16,7-4 0-16,-2 0 11 15,4 4-2-15,0-4 30 16,2-2-9-16,-2 2-30 16,2-4 30-16,1 4-30 15,1-4-7-15,-1-2 5 16,3 2-115-16,-3-2-88 15,24-6-431 1</inkml:trace>
  <inkml:trace contextRef="#ctx0" brushRef="#br0" timeOffset="143255.6">30127 5346 1552 0,'5'-2'201'0,"4"0"-88"0,6-2-65 0,3-5-42 0,2 4 24 0,-4-1-30 0,2-1 0 15,-7 0 0-15,-2 1 0 16,-5-3 5-16,-2 4-5 15,-4-1 0-15,-2-1 18 0,-3 3-18 16,-1 1-6 0,-6-1 6-16,-4 10 1 0,0-1 16 15,-7 6-17-15,10 3 1 16,1 4-9-16,6-3 8 16,6 2 0-16,4-1-6 15,0-4 15-15,4 0-9 16,6-2 0-16,-3 0 1 15,6-4 23-15,3 0-12 16,2-4-11-16,7-2-1 16,-3-2-18-16,46-18-213 15</inkml:trace>
  <inkml:trace contextRef="#ctx0" brushRef="#br0" timeOffset="144886.91">30840 5025 1473 0,'0'0'270'0,"0"0"-163"0,0 0-1 0,0 0-59 0,0 0-34 0,2 4-13 0,1 2 0 0,-1 4 30 0,3 4-13 16,-1 2-8-16,3 0 4 15,-3 4 2-15,-2 2 9 16,-2 4-24-16,0 0 1 15,-2 5 19-15,0-4-20 0,-7 1-24 16,3-1-22 0,-2-5-52-16,0-4-91 0,-3-6-87 15,-27-10-903-15</inkml:trace>
  <inkml:trace contextRef="#ctx0" brushRef="#br0" timeOffset="145212.94">30660 5111 1395 0,'0'0'238'15,"3"-2"-109"-15,1 2 24 16,2-4-102-16,5 2 9 16,7 0-21-16,3 0-7 15,8 2 43-15,2 0-53 16,-3 2 1-16,6 0-23 16,0 0 4-16,-7 2-13 15,-4 0-51-15,-2 6-84 16,-13-2-151-16,-8 16-953 15</inkml:trace>
  <inkml:trace contextRef="#ctx0" brushRef="#br0" timeOffset="145437.66">30651 5426 1477 0,'4'0'256'16,"4"0"-155"-16,5-2 5 15,7 2-59-15,1 0-14 16,6-2-23-16,0 2-4 16,4 0-12-16,1 0 3 0,-3 0-121 15,22-8-239 1</inkml:trace>
  <inkml:trace contextRef="#ctx0" brushRef="#br0" timeOffset="145956.6">31124 5245 1316 0,'-10'8'232'0,"-3"3"-148"0,-3 7-33 0,-1 4 2 0,5-2-40 0,8 0 1 0,6-4 28 15,5-4-11-15,9 0 74 16,0-2-63-16,5-2 6 16,4-2 30-16,4-2-57 15,2-4-21-15,-4 0-54 16,4-2-205-16,21-20-567 15</inkml:trace>
  <inkml:trace contextRef="#ctx0" brushRef="#br0" timeOffset="146288.93">31517 5221 1365 0,'0'0'360'15,"-2"3"-212"-15,2-3-143 16,-4 5 16-16,-3 1-26 16,-1 7 7-16,-6 3-2 15,5-2 0-15,5 0 6 0,2-4-2 16,2-5-4-1,2 2-1-15,2-3 1 0,-2-4 19 16,1 2-17-16,3 0 7 16,6 0-2-16,-1-2 8 15,-1 0-15-15,2-4-12 16,3-2-73-16,10-16-173 16</inkml:trace>
  <inkml:trace contextRef="#ctx0" brushRef="#br0" timeOffset="146767.13">31658 5257 983 0,'-4'9'243'0,"2"-4"-198"0,-5 6-37 0,4 3 10 0,3-3-17 0,5 2 40 0,4-8 20 0,4 4 1 0,1-7 80 16,3-2-79-16,4-7-24 15,-1 3 42-15,1-3-25 16,-2-4-26-16,-1 4-1 16,-7-1-28-16,-3 0 52 15,-3 3-33-15,-7 1-1 16,-1 4 41-16,-1-1-60 15,-2 1-36-15,-6 0 13 16,-3 1-14-16,-1 3-38 16,5 1-171-16,11 11-398 15</inkml:trace>
  <inkml:trace contextRef="#ctx0" brushRef="#br0" timeOffset="146965.34">32028 5292 1701 0,'0'0'253'0,"0"0"-131"16,0 0-38-16,2 0-68 16,2 0-16-16,10-3-66 15,6-2-81-15,9 3-12 16,6-2 42-16,6 1-151 15,43-2-201-15</inkml:trace>
  <inkml:trace contextRef="#ctx0" brushRef="#br0" timeOffset="150379.88">32391 4985 1125 0,'-2'-2'278'0,"0"0"-182"0,-5 0 34 0,2-4-76 0,1 4 12 0,-2-2-13 0,1 0-14 0,1 0 63 0,-4 0-92 15,2-2-4-15,-5 2 2 16,-1 0-7-16,2-1-1 15,-9 0 0 1,4 1 1-16,-3 0 13 0,-1-1-14 16,-4 1 0-16,-2 0 2 15,-4-3 5-15,0 3-7 16,-4 0-3-16,0 1 3 16,-5 0 3-16,-2-1-3 15,-3-3-3-15,-3 3 3 16,-3-3 1-16,2 0 0 15,2-1-1-15,5 2 0 16,5 1 33-16,2-5-27 16,-1 3 6-16,7 1 20 0,-2 0-11 15,7 0-5-15,1 2 1 16,6 2-8 0,-1 0 41-16,3 0-50 15,0 0 0-15,-5 0 5 0,-2 2-4 16,-5-1 0-1,-1-2-1-15,-3 1 0 0,-2-2 10 16,0 2-10-16,0 0 0 16,-1 0 5-16,-1-2 2 15,2 0 4-15,2 0-11 16,0-2 1-16,0 4 26 16,2 0-27-16,-4 0-15 15,-5 0 8-15,-5 2 7 0,-1 0-1 16,-2 0-20-1,-3 2 21-15,5-4 17 0,1 2-17 16,2 0-5 0,5 0 5-16,5 0 0 0,0 0-10 15,4 0 9-15,4 0 2 16,-2 4-1-16,3-2 0 16,0 0-14-16,2 4 14 15,-2-4 0-15,-2 2 2 16,-5 2-11-16,-2-2 18 15,-8 4-9-15,-2-4 0 16,-3 0-6-16,0-2 6 16,-1 0 0-16,-3 0 0 15,-1 1 0-15,-2 2 8 0,-2-1-2 16,3 0-6-16,6 1-8 16,0 3 8-16,0 2 9 15,-3-1-9-15,-2 5 0 16,1 0-22-16,-4 4 2 15,2 3 20-15,5-2-6 16,5 2 6-16,3-1 0 16,4-2 0-16,4 0 0 15,-2 4-2-15,0 4 2 16,2 2 0-16,-4 8 0 16,0 6 0-16,-3 2 0 0,5 5 0 15,2-3 0 1,10-6 6-16,-1-8 1 15,5-4-7-15,1-4 1 0,-1-4 11 16,5 2 0-16,-2 2-6 16,4 0-6-1,-5 8 0-15,-1 2-12 0,-1 12 7 16,-10 15 0-16,1 3 4 16,-2 8 2-16,4-8 27 15,7-10-28-15,11-13 0 16,-1-13-6-16,6-5 6 15,1-5 0-15,2 0 0 16,1-1 1-16,-1 3 5 16,2 2-6-16,-2 2 0 15,1 4 8-15,1 2-8 0,4 2-9 16,-1 2 1 0,2 0 7-16,5-4 1 0,-2-2 0 15,4-6 0-15,-2-1 11 16,-1-6-11-16,1-4 0 15,0-4 16-15,6 2 2 16,-3-1 21-16,8 4-39 16,-2-2 6-16,0 4-4 15,4 0-2-15,-2 4 0 16,4 2 18-16,-2 2-17 16,3 0-2-16,-1 2-19 15,-2-6 20-15,-2 0 18 0,0-2-18 16,0-4-12-16,-5-4 12 15,1 0 6-15,4-4 35 16,0 4-5-16,4-3-29 16,2-1 53-16,4 1-60 15,1 1 0-15,4 2 2 16,5-2 4-16,1 1-3 16,0 1-3-16,0-1 0 15,0 0 3-15,0 3-3 16,1-1-5-16,5-3 5 15,4 5 2-15,3-5 10 16,-1-4-12-16,-2 1 0 16,-5 1-5-16,-1 3 5 15,0-5 0-15,0 2 0 16,3-3 1-16,-1 2 14 0,-1-2-15 16,4 2 0-16,-4-1-2 15,3 0 2-15,3-2 0 16,-4 4 10-16,5-4-10 15,-2-4 6-15,0 2-6 16,3 0 0-16,-1-2-1 16,3 0 1-16,-2-2-12 15,-1-1 12-15,-1 3 1 16,-2 1 11-16,-5-1-12 16,-1 0 0-16,-1-7 3 15,1 1-3-15,0-5-10 16,1 1 9-16,-3-7 1 15,0 3 9-15,-3 4-9 0,-9 0 0 16,-5 2 10-16,-3 0-10 16,0-2-1-16,-2 0 1 15,0-4 0-15,0-2 16 16,2-6-16-16,-2-2 0 16,0-8 30-16,-2 4-29 15,-3-4-1-15,-4 1 12 16,-1 3 0-16,-2 0 3 15,-3 4-15-15,1-2 0 16,1 2 6-16,-5-6-6 16,5 0 0-16,-3-4 5 15,0 0-5-15,-4-4 4 16,0-2-4-16,2-1 0 16,-6 1-25-16,-3-2 23 15,0 6-17-15,-2-2 13 0,0 4-20 16,-2 2 25-1,-3 4-16-15,3 2 17 0,-5-1-9 16,3 5 9-16,0 1-13 16,-1-1 4-16,-4 1-35 15,0-5 31-15,-4 4-26 16,1 0 18-16,2-2 3 16,-3 0 15-16,-1 2-6 15,1-4 9-15,-1 1 1 16,-3 2-1-16,-2-1-10 0,-1-7 10 15,-2 6 16 1,0-4-16-16,1 3 0 0,0-4 7 16,0 2-7-16,-3-4 45 15,-3 4-45-15,0 4 0 16,1 4 6-16,4 2-6 16,1 4 0-16,8 1 7 15,-1 9-5-15,1 2-4 16,-3 6-11-16,-5 5-8 15,-4 4 6-15,-8 12 3 16,-12 7-171-16,-80 60-120 16</inkml:trace>
  <inkml:trace contextRef="#ctx0" brushRef="#br0" timeOffset="157477.21">9881 11685 1769 0,'0'-3'293'0,"0"3"-242"0,0-2-50 0,2 2 61 0,-2 0-24 0,0 0-13 0,0-2-8 0,0 4-10 16,0-2-2-16,0 0-5 16,0 0 0-16,0 0 6 15,0 0-6-15,-2 0-9 16,2 0-11-16,-2 2-100 15,0 1-69-15,-32 29-280 16</inkml:trace>
  <inkml:trace contextRef="#ctx0" brushRef="#br0" timeOffset="158896.84">8483 12362 957 0,'0'0'243'0,"0"2"-201"0,0-2-33 0,0 0 77 0,0 0 64 0,0 0-14 0,4-2-1 0,-4 2-28 15,2 0 10-15,-2 0-29 16,0 0-17-16,-2-2-5 15,2 4-50-15,0-2-2 0,0 0-4 16,-4 0-4 0,4 2 8-16,0-2-14 0,0 2-21 15,0 0 12-15,4 6 7 16,0 0-82-16,0-2-25 16,3-2 19-16,-1-4 66 15,4-4-18-15,1-8 13 16,11-2 20-16,9-10-4 15,5-2-44-15,6 0 33 16,1 4-21-16,-8 4 45 16,-6 4-13-16,-7 6 13 15,-6 4 16-15,-7 4 20 16,-5-2 50-16,-2 4-17 16,-2-2-26-16,0 0 34 15,0 0-38-15,-2 0-23 16,2 0 62-16,2 0-42 0,-2 0-15 15,0 0-21-15,2 2 6 16,3 2 0-16,0 0-6 16,-1 6 0-16,3-2 8 15,-1 6-8-15,-2-2 1 16,2 0-1-16,-4 0 6 16,0 0 10-16,-2-2-16 15,2 4-4-15,0 0 4 16,-2 2 0-16,0 2-7 15,0-4-6-15,-2 2-32 16,2 0 39-16,-2-6-54 16,2-4 19-16,2-2 41 15,-2 0 0-15,2-4 0 0,-2 0-11 16,0 0 22-16,0 3 10 16,-2-3-21-1,2 0 0-15,0-3 28 0,0 3-26 16,2 0 23-16,-2 0 8 15,0 0-19-15,2-4 41 16,-2 4-32-16,3-2 7 16,-3 0 27-16,2 0-33 15,2-2-24-15,-2 0 0 16,4 0 1-16,0 2 2 16,-2-2-3-16,-2 2-19 15,-2 0 17-15,3 2-40 16,-3 0-66-16,4-4-39 15,0 0-72-15,4 0 81 0,-4 0 23 16,-4 4-23 0,0 4 31-16,-4 2 52 15,-4 2 44-15,2 8-44 0,-25 27-498 16</inkml:trace>
  <inkml:trace contextRef="#ctx0" brushRef="#br0" timeOffset="159446.88">8620 12846 1783 0,'4'-25'258'0,"1"1"-70"0,9-22-88 0,-2-2-1 0,5 0 8 0,2 0-55 0,-1 3-25 0,2 4-6 15,-4 10-19-15,-3 9 62 16,-2 11-41-16,-6 2-23 16,-3 7 30-16,-2 4-30 15,0 0-5-15,0 10-7 16,2 12 12-16,0 16-3 15,0 9 3-15,1 5 0 16,-3-4 20-16,0-2-19 0,2-8 8 16,2-8-9-1,3-8 0-15,2-6-4 16,0-5 4-16,2-6-25 16,2-3 24-16,8-4-4 0,8-1 4 15,4-8-1-15,11-5-7 16,8-8 0-16,-2-4 9 15,0-2-9-15,-3-2 9 16,-11 6 1-16,-15 12-1 16,-7 2 0-16,-10 8 7 15,-6 4-25-15,0 2 18 16,0 0-40-16,0 0 29 16,-2 6 1-16,-4 8 1 0,2 4-89 15,3 0-262-15,8 6-238 16</inkml:trace>
  <inkml:trace contextRef="#ctx0" brushRef="#br0" timeOffset="165810.49">13283 14149 752 0,'0'-2'560'0,"0"-4"-429"0,-2 2 28 0,2 0-29 0,0 0-62 16,0 0 22-16,0 0-78 15,0 2 1-15,0-4-1 16,2 2-11-16,-2 0 25 0,2 0-13 15,-2 4-12 1,0-4 56-16,0 4-39 0,0-4-17 16,0 4 32-16,-2-2 5 15,0 0 13-15,0 0-51 16,-3-2 7 0,3 1 11-16,-2 2-17 0,0-1-1 15,-1 0 15-15,2-2-3 16,-1-1-6-16,2 4-6 15,-5-2 0-15,3 2 42 16,-1-5-30-16,-1-2 13 16,-1 4 1-16,-2 0 2 15,-2-1 4-15,2 0-32 16,0-2 0-16,-2 6 9 16,-3-5-9-16,1 2-1 15,-1 0 1-15,-3-5 8 16,1 4-8-16,-1-4-2 0,-4 4 2 15,3-2 11-15,-6 3-11 16,4 0 1-16,-5 2 10 16,1-2-2-16,4 0 21 15,-2-2-30-15,3 2 0 16,4-1 20-16,-5 0-20 16,3 1 0-16,-2-4 0 15,2 4 0-15,-5-2 18 16,3 2-18-16,2 0 0 15,-3-2 25-15,1 4-24 16,2 0 20-16,1 0-12 0,-3 0-9 16,-2-2 10-16,-3 2-10 15,0-4 0-15,-5 2-1 16,-2 2 1-16,4-2 0 16,-4 4 0-16,2 0 1 15,4 0 37-15,-2 2-38 16,4-2 1-16,2 2 37 15,0 0-37-15,-3 2-1 16,7-2-2-16,-6 2 2 16,-2-2 2-16,5 2-2 15,-2 0 0-15,2 2 5 16,3 2-5-16,-4-4-13 0,3 0 12 16,-1 2 2-1,3-4 4-15,-5 6-5 0,4-4 0 16,-6 0-1-1,4 0 1-15,-6 2-1 0,0 1 0 16,-1-2 2-16,-3 4 12 16,4-1-13-16,1-1 0 15,2 0 0-15,-1-2 0 16,0 4-6-16,2-1 5 16,-2-1 2-16,-1 4 3 15,3-1-4-15,-2-2 0 16,4-2-6-16,-1 2 7 15,1-2-1-15,-4 3 0 16,5 0 6-16,0 3 13 16,2-6-19-16,3 2 0 0,-3 4-4 15,3-2 4-15,0 4-2 16,-3-2 2-16,3 2 0 16,2-2 18-16,-4 4-18 15,1 0 0-15,-1 2-9 16,1-6 9-16,3 4-1 15,2-4 1-15,0 0 0 16,-2-2 4-16,2 4-4 16,3-4 0-16,-4 2 11 15,4 1-11-15,-5 1-9 16,3-1 9-16,0 1 0 16,1-1 0-16,1 2 0 15,-4 2 0-15,4 1-2 0,-1 0 2 16,3-2 0-1,0 0-1-15,-1-4 2 0,0 2 7 16,1-2-8-16,-3 2 0 16,1 0 0-16,1-2 0 15,-1 0 0-15,1 4-2 16,-2 0 13-16,1 0-16 16,-3 2 5-16,2 0 0 15,2 0 14-15,1-6-14 16,0 2 0-16,2-6-2 15,-1 2 4-15,1-6 10 16,0 4-12-16,-2-3 0 16,2 4 16-16,-6 0-16 15,4 0-1-15,2 4 1 0,-3 1 0 16,1 0 9-16,0 0-9 16,2 2 0-16,-4-1 8 15,4 2-8-15,0-5-1 16,2 0 1-16,-2 0 0 15,2-2 1-15,0-2-1 16,0 0 0-16,0 0 6 16,2 2-6-16,-2 2-5 15,0 0 4-15,0 6 2 16,0 2 15-16,0 4-16 16,0 0 0-16,0 0 9 0,-2-2-9 15,2-8 0 1,0 4-1-16,0-4 2 0,0-1 0 15,0-8-1-15,0 8 0 16,0-5 2-16,-2 6-2 16,2-4-1-16,0 8 0 15,0 0 2-15,-5 2 10 16,5 0-11-16,-2 0 0 16,0-4 1-16,2-4-1 15,0 2 0-15,2-6-1 16,-2 2 2-16,2-2 13 15,3-2-14-15,-5 6 0 16,2-4 18-16,0 2-17 16,0 0-1-16,2 10 0 15,0-2 6-15,0 6-5 0,2 1-1 16,-3-2 0 0,1-5 12-16,2 0-12 0,2 1 0 15,-2-1-6 1,-1 2 12-16,1-2 1 0,1 0-7 15,-2 0 0-15,1-4 8 16,1-4-8-16,-3 2 0 16,-2 2 5-16,0-4 3 15,1 6 16-15,-3-2-24 16,2-2 0-16,0 4 3 16,1-4-3-16,-1 0-2 15,0-2 2-15,0-6 0 0,3 2 4 16,-3 2-4-1,0-4 0-15,0 0 5 0,-2 2-5 16,5 2 0-16,-3-4-1 16,2 10 2-16,-1-5 3 15,-1 0-4-15,1 1 0 16,-1-2 0-16,0 2 0 16,2-2 0-1,0 1 0-15,1-1 1 0,-3 2 23 16,2-6-24-16,4 6 0 15,-6-6-2-15,2 0 2 16,0 2 0-16,-1-2 0 16,1 8 1-16,0-8 9 15,2 2-10-15,-4 2 0 16,2-4 3-16,-2 2-3 0,2-2 0 16,1 0-1-1,-3 0 2-15,2 0 4 0,-2 2-5 16,4-2 0-16,-2 2 6 15,3 6-6-15,1-4 1 16,4 6-9-16,-1-6 29 16,2-2-30-16,1 4 9 15,1-2 0-15,3 4 23 16,4-2-22-16,-2 0 8 16,2-2-4-16,-3 0-4 15,0 2 34-15,-1-6-35 16,0 0 0-16,0 0 14 15,-3 2-14-15,5 2 1 0,-4 0-2 16,2-2 8-16,-2 2-4 16,-1-4-3-16,1 2 0 15,-3-2-1-15,1-4 1 16,-1 4 0-16,-5-4 0 16,2 4 1-1,-1-2 2-15,-1-2-3 0,-1 0 0 16,0 0 8-1,0 3-8-15,1-3-1 0,3 0 0 16,1 1 1-16,1-2 0 16,1 1 0-16,5-3 0 15,1-3 2-15,3 2-2 16,-1 4 14-16,0-4-14 16,-1 4 9-16,1-4 11 0,-3 2-20 15,4 2-8 1,-3 0 8-16,4 0 7 0,1 0-6 15,-3-4-2-15,3 4 3 16,0 0 7-16,-1 0-9 16,0-8-12-16,3 8 12 15,-2-6 1-15,0 4 7 16,-2 2-16-16,-2-2 19 16,-1 2-8-16,-5 0-3 15,3 0-5-15,-2-4 5 16,-3 4 1-16,0 0-1 15,-2-4-6-15,1-2 6 16,-1 4 12-16,5 0-12 16,-5-2-11-16,3 4 11 15,-2-4 0-15,1 0 8 0,-1 4-17 16,5-6 19-16,-3 2-4 16,4 0-6-16,2 0-4 15,0 0 4-15,2 0 0 16,-4-2 0-16,-1 2-1 15,0 4 2-15,-5-6-6 16,7 4 5-16,-6 0 0 16,1-6 6-16,1 4-5 15,-1-4-1-15,1 2 0 16,5-4 2-16,-5 6 1 16,6-4-3-16,-3-2 0 0,3 6-1 15,-2-8 1 1,3 2-1-16,-2 0-5 0,0-2 6 15,0 4 2 1,-5 2-2-16,4-2 0 0,-8 0 4 16,-3 2-4-16,2 2 0 15,-2 0-2 1,1-6 10-16,1 2-5 0,0-6-3 16,5-4 0-16,-3 4 0 15,-1-7 0-15,5 3 0 16,-7-1 0-16,-1-2 0 15,2 7 3-15,-1-8-3 16,-3 4 0-16,1 0 1 0,-3-4-1 16,1 4 0-1,2-6-12-15,1-2 25 0,3 0-29 16,-1-2 16-16,0 6 0 16,-3 1-8-1,3 3 9-15,-6 4-1 0,-2 5 0 16,-2-4-3-16,2 4-24 15,-4-1 27-15,2 1-9 16,-2-7 9-16,-2 2 14 16,-2-4-13-16,6 0-1 15,0 0 7-15,0 0 23 16,6 4-30-16,-4-4 1 0,2 4-1 16,0 2 13-1,1-4-12-15,-3 2-1 16,0 4 0-16,0-4 9 0,0 6-9 15,4-6-5-15,-4-4 5 16,2 0 0-16,-2-3 5 16,5 2-5-16,-3-2 0 15,-2 3 4-15,2 4-4 16,2-4-7-16,-4 4 7 16,2-2 1-16,-2 2-1 15,-2 4 0-15,0-8 7 16,0 2 9-16,0 2-16 15,0-2 0-15,0 4 1 0,0-2-1 16,0 2 0 0,0 2-1-16,0 0 10 0,0-2-9 15,-2-4 0 1,2 4 0-16,0-4 1 0,0 2-1 16,0-4 0-16,0 4 0 15,0 2 1-15,0-2 8 16,-2 2-9-16,2 2 0 15,0 0 10-15,0-2-10 16,0 3 0-16,0 0 0 16,0-1 0-16,0-3 7 15,2 4-7-15,-2 0-3 16,0-7-4-16,0 2 7 16,2-4-1-16,1-2 0 15,-1-2 1-15,0 0 0 16,2 0 0-16,0 2-8 0,-1 6 8 15,0-2 1 1,-3 4-1-16,2-2 0 0,-4 6 0 16,2-6 2-16,0 4-2 15,0-2-15-15,0-5 9 16,2 2 7-16,-2-3-1 16,0 0 0-16,0 1 0 15,0-1 5-15,-2 4-5 16,2-4-6-16,-3-2 5 15,3 0 2-15,-3-2-1 16,3-4 0-16,0 2 0 16,0 2 0-16,-4 4 0 15,4 10-9-15,-2-4 8 0,2 6 2 16,-2 2-2-16,2-2 0 16,-2-2 1-16,0 4 2 15,2 0-2-15,0-2-9 16,-3-2 7-1,3 2 2-15,-2 0-1 0,-2 0-12 16,2 2 13-16,-6-4 0 16,4 4 0-16,0-2-22 15,-5 2 21-15,7-2 2 16,-2 2-2-16,-2 1-5 16,4 2 6-16,0 1 0 15,-2-3 0-15,1 2-10 16,-1-1 10-16,-2 2 1 15,-2-2 13-15,4 2-14 16,0-4 0-16,-1 2-2 0,1-1 2 16,2 3-9-16,-2-1 9 15,-1-2 1-15,2 3 9 16,1-1-10-16,0 1 0 16,2 0 5-16,-2 0-5 15,2 0-2-15,0 0 2 16,-5 0 0-16,5 0 6 15,0 0-6-15,0 0 0 16,5 0 5-16,-5 0-5 16,0 0-6-16,0 0 6 15,-5 0 0-15,5 0 0 0,0 0-1 16,0 0-56-16,-4 1-24 16,-7 6-173-16,-5 3-304 15,-59 12-669-15</inkml:trace>
  <inkml:trace contextRef="#ctx0" brushRef="#br0" timeOffset="171255.04">11319 16607 1339 0,'0'-2'262'0,"0"2"-59"0,0 0-34 0,0 0-56 0,0-4-7 0,0 0-4 0,0 0-28 0,2 4-5 0,0-4-5 16,2 2-28-16,1 0 71 15,3 0-64-15,4-6-7 0,1 0 18 16,5 2-24-16,4-2 17 16,2-2-47-16,1 2 9 15,2 0 6 1,-2-2-15-16,-4 6-8 0,-5-2 7 15,-7 6 2-15,-5 0-14 16,-4 0-29-16,-6 2-29 16,-7 2 64-16,-5 4 7 15,-11 2-2-15,-7-2 2 16,-2 0 3-16,0 2 6 16,0-2-9-16,5 2 0 15,2-2 15-15,4-6-15 16,10 2 0-16,3 0 6 0,7-4-6 15,5 0 11 1,4 0-11-16,0 0-9 0,5 0-12 16,2-4 16-16,6 0 5 15,10-2 12-15,4-2-12 16,5-2 10-16,-1-4-10 16,2 2 0-16,-3 2 8 15,-6-2-8-15,-1 6-8 16,-12 2 1-16,-5 0 5 15,-8 4-8-15,-4 0-26 16,-4 4-2-16,-10 2 29 16,-8 2 9-16,-10 2 0 15,-7 2-1-15,3-4 10 16,3-2-9-16,10-6 0 0,6 4 0 16,13-4 39-1,4 0-38-15,4 0-1 0,2-4 19 16,0 4-19-16,4 0-1 15,3 0-21-15,9-6-5 16,-1 2 1-16,8 4-190 16,-2-4-154-16,12-8-962 15</inkml:trace>
  <inkml:trace contextRef="#ctx0" brushRef="#br0" timeOffset="175332.8">22686 13052 1277 0,'0'0'800'0,"0"-2"-621"0,4-2 67 0,-1 0-84 0,3 0-93 16,0-2-33-16,6 2-11 0,6-4 19 0,0 2-17 0,9-2-26 0,6-4 73 0,13 2-44 16,6-6-3-16,8 2 7 15,5 0-26-15,-1 2 13 16,-2 6-21-16,-8 3-35 16,-12 3 29-16,-6 4-150 15,-14 1-204-15,-6 3-189 16,-36 14-892-16</inkml:trace>
  <inkml:trace contextRef="#ctx0" brushRef="#br0" timeOffset="175595.07">23091 13028 1468 0,'0'2'462'15,"0"-4"-342"-15,3 4 9 0,-1 0-42 16,2 4-1-16,3 8 14 15,2 8-20-15,-5 4 58 16,-1 4-59-16,-3 2-22 16,-3 4-4-16,1-2-35 15,0 0 25-15,0-6-43 16,-3 1 1-16,0-3-7 16,1-2 6-16,-2-2-116 15,1-4-173-15,1-4-70 16,6-4-162-16</inkml:trace>
  <inkml:trace contextRef="#ctx0" brushRef="#br0" timeOffset="175987.64">23276 13218 1731 0,'-2'0'267'0,"0"0"-104"16,0 3-97-16,-6 2-66 15,4 5 30-15,-5 7-24 0,3 1 65 16,4 0-49 0,2-4 5-16,4-1 39 0,3 0-28 15,3-3 47-15,4-2-44 16,6-2-17-16,2 0 30 15,5-10-41-15,0 0-11 16,0-2 26-16,-6-2 11 16,-4-4 65-16,-1-1-47 15,-12-1-29-15,-2-1 41 16,-4-3-49-16,-8-3-19 16,2 3-1-16,-3 3 9 15,-3 4-23-15,-3 4 14 16,-1 0-52-16,-3 7 25 0,4 3-119 15,1 1-92 1,3 1-125-16,6 4-308 16</inkml:trace>
  <inkml:trace contextRef="#ctx0" brushRef="#br0" timeOffset="176600.2">23501 13154 1309 0,'2'0'805'16,"-2"0"-639"-16,2 2-85 0,3 10-60 0,0 4 14 0,4 8 49 0,-1 8-24 0,6-1-35 0,-3 1 32 0,-2 2-40 0,5-2-10 0,-8-4-5 0,3 0 10 0,-3 2 9 0,-2-6-21 16,2 4 0-16,-2-4 0 15,2-4 0-15,-1-2 0 16,-3-10-1-16,-2-2 2 16,-2-6 16-16,2 0-5 15,-2-1-12-15,-1-4 54 16,-1-7-18-16,-2-4-28 15,-4-14-8-15,4-2 13 0,-1-10-5 16,5-4-8-16,2-6-24 16,4 2 22-16,5 4-11 15,5 6-4 1,1 9 10-16,-1 4 7 0,1 2 13 16,3 5-13-16,-5 4-27 15,5 4 26-15,-3 8 1 16,-1 4-17-16,2 2 10 15,0 4 7-15,-3 4 14 16,3 4-14-16,-8 4 0 16,-3 0 45-16,-1 0-22 15,-4-2-5-15,-2 2 13 16,-3-6-31-16,-1 2 58 16,-8-2-43-16,-1 1-9 15,-3-6 23-15,-4 0-20 16,0 1-8-16,-3-6-1 0,-2-4-55 15,0-2-154-15,-53-35-465 16</inkml:trace>
  <inkml:trace contextRef="#ctx0" brushRef="#br0" timeOffset="177852.37">11481 13289 1608 0,'0'-5'269'0,"0"5"-176"0,-2-1 24 0,4 1-12 0,-2 0-68 0,0 1 56 0,2 12-84 0,0 5 17 0,0 8 32 15,3 8-28-15,1 2 0 16,4 0-30-16,1 0 1 16,-1-4 5-16,2-4-6 15,-3-6-15-15,2-4-57 16,-6-8-117-16,-3-3-54 15,-4-6-120-15,-29-20-575 16</inkml:trace>
  <inkml:trace contextRef="#ctx0" brushRef="#br0" timeOffset="178318.77">11452 13243 1650 0,'4'-13'242'0,"5"5"-122"0,7-7-53 15,3 1-44-15,6 1 58 16,0 5-56-16,6 0-24 16,-2 8 18-16,-2 4-19 15,-5 4-18-15,-9 2 6 16,-6 4 12-16,-3 4 12 16,-8-2-12-16,-3 4 0 15,-3-2 21-15,-4 1-7 16,-4-7 1-16,7 0-15 15,4-8 0-15,5-2 6 0,2 0-6 16,2-2-24 0,2 0-32-16,8 2 26 15,8 2 29-15,4 4-11 0,8 0 12 16,1 2 0-16,-2 4 0 16,-2 0-14-16,-2 0 14 15,-12 4-18-15,-1-2 17 16,-10 0-15-16,-8 2 16 15,-5-2 22-15,-5 0-13 16,-1 0 5-16,-7-2 10 16,1-4 9-16,-3-1 3 15,2-2-35-15,-3-3 7 0,9-4 19 16,1-2-27 0,7 0-15-16,2-2-84 15,6-6-116-15,27-34-520 0</inkml:trace>
  <inkml:trace contextRef="#ctx0" brushRef="#br0" timeOffset="178732.56">12058 13266 1771 0,'0'0'232'0,"0"5"-177"0,-3 4-54 0,-1 9 49 0,2 9-36 0,2 3 8 0,4 2 2 0,12-4-16 0,-1-6-7 0,8-8-1 0,-1-4 0 16,1-6 57-16,-4-8-45 15,4-6 14-15,-5-4 34 16,-3-6 10-16,-2-2-4 16,-5-2-7-16,-8 2-11 15,-5 2 49-15,-9 3-64 16,-1 2-32-16,-5 1-1 16,-5 6-1-16,0 4-1 0,6 4-35 15,3 1-122-15,5 3-69 16,7 0-104-16,19-8-672 15</inkml:trace>
  <inkml:trace contextRef="#ctx0" brushRef="#br0" timeOffset="179028.46">12285 12948 1830 0,'0'0'293'0,"0"0"-106"16,0-2-70-16,0 2-88 15,0 4 2-15,2 8-31 16,5 12 0-16,7 8 11 15,1 8-10-15,5-4 16 16,3 0-17-16,-6-4 0 16,3-5-30-16,-9-4-20 15,-2-6-170-15,-7-3-76 16,-17-4-512-16</inkml:trace>
  <inkml:trace contextRef="#ctx0" brushRef="#br0" timeOffset="179214.36">12254 13074 1722 0,'4'-8'244'0,"3"0"-161"16,7-6-31-16,3 0-52 16,5 0 17-16,3 2-38 15,4-2-12-15,2 4-80 16,-9 0-113-16,17-12-317 15</inkml:trace>
  <inkml:trace contextRef="#ctx0" brushRef="#br0" timeOffset="179426.65">12487 12878 1267 0,'0'0'310'0,"0"0"-86"0,-4 0-122 15,8 0-8-15,-1 9-34 16,0 12 35-16,1 5 23 15,5 8-49-15,1 4-15 16,9-6 47-16,-6-4-71 16,0-2-12-16,0-4-18 15,-5-4 9-15,-2-2-12 16,-1-6 3-16,-3 0-99 16,-2-4-137-16,-11 2-369 15</inkml:trace>
  <inkml:trace contextRef="#ctx0" brushRef="#br0" timeOffset="179872.98">12904 12944 1606 0,'0'-3'204'15,"0"6"-103"-15,0-3-58 0,-2 4-26 16,-2 6 56-16,-2 10-14 16,-2 6 13-16,2 4-24 15,3-2-39-15,8-2 43 16,1-4-41-16,6-4-10 15,3-6 28-15,1-2-21 16,-1-6-7-16,1-4 35 16,-3-4-24-16,-1-2 78 15,-1-6-45-15,-3-4-6 16,-3 0 28-16,-3-4-10 16,-4 0-13-16,-5-2-26 15,-6 4-11-15,-1 0 1 16,-1 4-8-16,-3 0-54 0,3 8 15 15,-1 2-146 1,1 6-170-16,-6 4-433 0</inkml:trace>
  <inkml:trace contextRef="#ctx0" brushRef="#br0" timeOffset="180434.6">13065 12922 1197 0,'0'0'920'0,"0"0"-768"16,2 0-97-16,5 4-28 16,2 4-10-16,4 4 1 15,1 8 61-15,1 0-79 16,-1 2 1-16,-3-4 10 0,-5-6-6 15,-2-6-4-15,1 0-2 16,-10-6 2-16,5 0 38 16,-2 0-6-16,2-4 27 15,-2-2 36-15,0-6-78 16,2-8-18-16,0-8-7 16,6 2-35-16,6-2 42 15,-1 6-60-15,2 8 49 16,3 0-1-16,-3 7 9 15,3 3-10-15,2 4 5 0,-3 7 1 16,-2-1-5 0,5 6 12-16,-7-2-6 0,1-1 6 15,-5-2 0-15,-3-1 0 16,-2-5-1-16,-4-1 2 16,2 0 30-16,0 0-7 15,0-4-13-15,0-3 26 16,0-9-37-16,4-8-9 15,3-5 2-15,7 4-2 16,1-2-12-16,5 7 21 16,0 6-32-16,2 8 31 15,3 10-13-15,-1 6 5 16,5 3 9-16,0 6 0 0,-2 2-32 16,2-3-62-1,-2-3-215-15,9 7-386 0</inkml:trace>
  <inkml:trace contextRef="#ctx0" brushRef="#br0" timeOffset="181142.67">12221 13676 1710 0,'-3'0'271'0,"3"0"-25"0,0-3-31 0,3 2-56 0,-1-2-18 0,0 2-41 0,0-8-4 0,9 0-60 0,5-8-27 0,9-2 23 0,8-6-17 0,7 1-9 16,14 0-6-16,-1 0 9 0,8 0 3 0,1 2-12 15,-3 2-15-15,-5 4 13 16,-5 2-37-16,-15 8-73 16,-10 2-89-16,-13 4-101 15,-9 6-17-15,-48 34-192 16</inkml:trace>
  <inkml:trace contextRef="#ctx0" brushRef="#br0" timeOffset="181407.7">12283 13798 1645 0,'2'-2'273'0,"7"-2"-104"16,7-6-44-16,13 0 13 15,9-8-44 1,8-4 28-16,10-2-85 0,6-2-5 15,0-1 13-15,5 1-17 16,-5 1-11-16,-3 7-17 0,-10 1-45 16,-11 9-87-1,-12 2-200-15,1 2-265 0</inkml:trace>
  <inkml:trace contextRef="#ctx0" brushRef="#br0" timeOffset="184540.95">11236 12068 1580 0,'-2'0'216'15,"0"-3"-102"-15,-1-1 6 0,1 3-12 0,-1-2-22 0,1 3-41 0,2 0 18 0,0-2-54 0,0 2-8 0,2 0 62 0,-2 0-18 0,0 0-9 16,3 0 19-16,-3 0-43 16,-3 0 72-16,3 0-39 15,0-2-21-15,3 2 24 16,-3 2-33-16,0-4-9 16,0 4-6-16,2 4-12 15,5 8 3-15,4 12 9 0,7 9 0 16,1 7 0-16,4 2 0 15,-3-2-7-15,5-2 5 16,-6-2 4-16,4-4-4 16,-10-2 2-16,1-8-6 15,-3-6 6-15,-7-2 0 16,0-7-17-16,-4-4 10 16,0-2-7-16,0-1 8 15,0-2 6-15,-2-2 0 16,-2-1 3-16,-5-5-3 15,0-6-15-15,-2-5-5 16,-4-10-41-16,-4-5 34 16,2-4-69-16,-5-4 3 15,1-2 63-15,0 0-18 0,4 5 19 16,5 2 17 0,0 2 9-16,7 3-9 0,5 4 12 15,3 4-24-15,3 4 9 16,4 2-24-16,-2 4 14 15,5 2 17-15,1 2-4 16,1 2 0-16,-1 2 12 16,-1 6-10-16,1 2 9 15,-3 6 2-15,0 2-1 16,0 4 0-16,-2 0 6 16,-3 4 11-16,1 2-17 15,-2 0 0-15,-3 0-3 16,-2-6 3-16,-2 0 0 15,0-2-7-15,-8 1 14 0,2-3 17 16,-5-1-24 0,1 0 0-16,-1 0 20 0,-3 0-20 15,5-4-14-15,3 4-52 16,0-1-186-16,0 11-469 16</inkml:trace>
  <inkml:trace contextRef="#ctx0" brushRef="#br0" timeOffset="184948.62">11685 11961 1421 0,'3'-2'367'0,"-3"2"-218"16,3 0-80-16,-3-2-3 0,2 2 30 0,-2 0-27 0,0 0-30 0,0 0-6 0,0 0-26 0,0 0 83 0,2 2-61 0,0 4-20 0,2 8 39 0,5 10-5 16,3 10-19-16,1 12-22 15,0 7 14-15,7-2-5 16,-2-4-11-16,0-5-9 16,0-10 3-16,-5-4-60 15,-6-12-101-15,-3-4-85 16,-17-6-360-16</inkml:trace>
  <inkml:trace contextRef="#ctx0" brushRef="#br0" timeOffset="185689.55">11938 11917 1701 0,'0'2'276'0,"0"-2"-176"15,2 0 5-15,-2 0-24 16,2 4-55-16,2 12-5 0,5 8 3 16,3 14-24-16,3 0 51 15,-1 1-51-15,-1-6 0 16,2-3 2-16,-3-5-2 16,-6-7 1-16,1-4-1 15,-5-6 1-15,0-4-7 16,-2 2 6-16,0-4 0 15,0-2-4-15,0 0 4 16,-2 0-2-16,2 0-4 16,0-2 12-16,-5-6-25 15,-1-2-1-15,-3-10-32 16,0-4 41-16,-4-7-7 0,0-6-45 16,-1-6 5-16,-4-5 8 15,0-2 44-15,0 2-36 16,5 2 41-16,5 6 1 15,2 4 9-15,10 8-2 16,0 2-7-16,7 3 15 16,2 5-30-16,5 2 3 15,0 6-31-15,-1 2 10 16,-3 2 18-16,-3 10 7 16,2 0 2-16,-1 4 6 15,-4 4 17-15,1 0-5 16,-2 4 13-16,0-1 40 15,-3 0-28-15,-4-1 10 0,0-3-17 16,-2-1-20 0,0 0 41-16,-5-5-40 15,0 2-5-15,-4 3 15 0,-2 0-15 16,-7 2-5-16,-1 0-1 16,0 6-55-16,0 2-155 15,-20 28-482-15</inkml:trace>
  <inkml:trace contextRef="#ctx0" brushRef="#br0" timeOffset="187408.7">11467 12763 1811 0,'4'0'287'0,"-4"-4"-182"0,3 2 22 16,4-2-34-16,2-2-24 0,7-4 26 0,5 0-64 0,2 0-19 0,8-4 69 0,2 0-24 0,5-2-15 0,5-2 15 0,3-4-37 0,-1 2 20 15,-1 0-40 1,-4 6 0-16,-9 0-25 0,-8 8 8 16,-9 2-107-16,-8 4-184 15,-10 6-224-15,-50 32-37 16</inkml:trace>
  <inkml:trace contextRef="#ctx0" brushRef="#br0" timeOffset="187629.84">11477 12828 1057 0,'2'0'887'15,"0"-3"-690"-15,7-3-68 16,5-6-80-16,7 1 25 16,6-4 47-16,6 3-73 0,1-2-22 15,1 6-14-15,-4-4-11 16,-2 6 9-16,0 0-10 15,-4 2-75-15,-5-2-57 16,-2 4-201-16,11-8-485 16</inkml:trace>
  <inkml:trace contextRef="#ctx0" brushRef="#br0" timeOffset="189160.98">11044 11554 864 0,'0'2'255'0,"0"-4"-25"16,0 2-70-16,0 0 29 0,0-2-75 0,-2 2-25 0,2 0-10 0,0 0-25 0,0 0-1 0,0-2 7 0,0 2-27 0,0 0 79 0,2 0-67 0,-2 0 8 0,0-4 22 0,5 2-32 16,-1 0-11-16,5-2 4 15,5-4-23-15,9-6 68 16,12-4-51-16,7 0 2 16,6-6-1-16,8 0-19 15,2 0-4-15,2 2-8 16,-6 1 9-16,0-1 4 0,-4 4-13 15,-12 4-3 1,-4 3-3-16,-17 7 6 0,-8 1-19 16,-7 3-40-1,-4 3-71-15,-4 1 5 0,-9 3-101 16,-8 7-28-16,-58 29-210 16</inkml:trace>
  <inkml:trace contextRef="#ctx0" brushRef="#br0" timeOffset="189489.64">11115 11606 1218 0,'0'0'333'0,"0"0"-221"16,3 0 2-16,-1-2 0 15,0 0-22-15,10-2 2 16,1-2-47-16,2-2 56 15,7 2 10-15,1-4-20 16,4 2-23-16,2-2-26 16,0-2-43-16,2 2 55 15,0-2-56-15,2 2-5 16,-6 0 5-16,-3 2 0 16,-1 0-8-16,-5 2-4 15,-7 2-78-15,-5 2 12 16,-4 0-104-16,4 0-4 15,-6-8-272-15</inkml:trace>
  <inkml:trace contextRef="#ctx0" brushRef="#br0" timeOffset="193562.39">11138 10674 1379 0,'0'-5'318'0,"0"4"-185"0,-2-7-10 0,2 2 51 0,2-2-48 0,-2 2-31 0,2 2-1 0,0 1-34 0,-2 2 56 0,2 1-73 0,-2 0-16 0,0 0 20 0,0 4-34 16,3 8-5-16,1 4-8 16,2 14 16-16,-1 6 26 15,2 4-42-15,-5-2-14 16,5-2 13-16,-1-6 1 16,-1-1 0-16,4-2-6 15,-2-7 12-15,-1-2 6 16,1-3-12-16,-3-8 0 15,1 0 0-15,-3 0 0 16,1 0 1-16,-1-3-2 16,0-2 2-16,0 2-14 0,0-2 13 15,2-2-41 1,-1 3 17-16,1 0-37 0,-2-2-25 16,0 4-49-16,-2-1-148 15,-15 8-195-15</inkml:trace>
  <inkml:trace contextRef="#ctx0" brushRef="#br0" timeOffset="193932.94">11271 10943 1428 0,'0'0'289'0,"0"0"-190"0,2-3-24 0,-2 3 23 0,3 0 4 0,-3-1-32 0,2 1 23 0,4 0-43 0,2-4 35 16,5 1 44-16,5-4-24 15,3 0-33-15,2-1-10 16,8-2-44-16,-4 2 48 0,4 1-66 16,-4-2 0-16,-4 5 2 15,-8 2-2-15,-7 0-32 16,-5 2-146-16,-6 2-104 16,-7 0 1-16,-48 14-389 15</inkml:trace>
  <inkml:trace contextRef="#ctx0" brushRef="#br0" timeOffset="195080.48">11474 10804 1466 0,'3'-2'287'0,"1"2"-185"15,7-2 4-15,1 0-19 16,3-2-43-16,3 2 26 16,-3-2-68-16,3-4 13 15,-1 2 78-15,2-2-44 16,-4-4-8-16,-3 2-28 15,-2-4-12-15,-5 4 73 16,-3 0-74-16,-2 0 0 16,-2 4 21-16,-3-4-20 15,-3 4 16-15,-2 2-17 16,-1 2 0-16,-2 2 12 16,-9 4-12-16,1 4-6 0,2 4 4 15,3 2 4-15,3 4-4 16,7 0-1-16,6 0 3 15,4-2 5-15,4 2-5 16,3-2-12-16,5-4 12 16,4-2 0-16,-2-2 13 15,7-4-13-15,-3-2 0 16,4-2-24-16,-1-6-50 16,4-2-98-16,0-4 34 15,-4-4 22-15,-1 2 56 16,-4-4 17-16,0-4 40 15,-2 2-3-15,-3-2 12 0,-4 8 4 16,-1 0 43-16,-6 8 16 16,-4 2 25-16,0 2 11 15,-2 2-39-15,2 0 24 16,-2 2-90-16,-2 2-3 16,-4 4 3-16,-3 10 2 15,-4 4 21-15,3 6-23 16,6-2 0-16,4-4 7 15,4-4-7-15,2-6 0 16,1-2 3-16,-1-6-3 16,1-4 26-16,-3-2-8 15,-2-2 12-15,5-6 88 16,1-6-103-16,1-6-14 0,1-2 32 16,-2 0-25-1,-4 4 8-15,0 4-16 0,-2 8 1 16,0 4-7-16,2 2 6 15,-2 2-24 1,2 2 0-16,5 0 0 0,1 4 12 16,6 0 7-16,-1 4 5 15,3-2 8-15,-5-2-8 16,-2 0-3-16,0-2 3 16,-4-4 10-16,1-2 29 15,-2-4-39-15,3-4 8 16,0-6 13-16,0 0-21 15,-1-4-14-15,3 1 13 0,0 6-11 16,2 0 11-16,5 2-31 16,4 1 21-16,4 2-7 15,3 0 18-15,4-1-18 16,-4 4 2-16,2-5-20 16,-2 2 6-16,-5-1-14 15,-4-3 29-15,-7 2 8 16,-5-4 7-16,-6 4 0 15,-6-4 6-15,-3 4 13 16,-5 0 13 0,3 4-31-16,1 4-1 0,0 2 31 15,6 2-31-15,4 2-22 0,4 6 22 16,8-4 5-16,3 4-5 16,10 2-1-16,1-6-22 15,1 0 4-15,2 3-215 16,45 0-227-16</inkml:trace>
  <inkml:trace contextRef="#ctx0" brushRef="#br0" timeOffset="202266.62">4917 10040 586 0,'-2'-2'1297'0,"2"0"-1022"0,-2-2-91 0,2 4 17 0,0-2-40 0,0 2-73 0,2 0-40 0,0 0 44 0,0 0-92 0,0 4 0 15,5 8-6-15,4 16 6 16,9 15-2-16,1 15 2 15,0 10 0-15,-3 2-28 16,3-4 4-16,-8-4-195 16,-5-10-161-16,-2 29-98 15</inkml:trace>
  <inkml:trace contextRef="#ctx0" brushRef="#br0" timeOffset="202611.03">4850 10182 1794 0,'0'-6'219'0,"3"2"-149"16,3-8-17-16,11 5-53 16,10-2-9-16,14 1 9 15,10 8 11-15,-2 4 31 16,-1 6-2-16,-2 8-19 15,-9 3 30-15,-10 8-37 16,-4 7-2-16,-10 9-3 16,-3 5 3-16,-10 2 0 15,-6-4-12-15,-5-6 0 16,-7-8 21-16,-7-8-21 16,-3-8 17-16,-3-1 11 15,0-3 1-15,2-9 22 0,2 0-48 16,4-4 13-16,7 2-32 15,8-6-67-15,8-3-280 16,35-35-1294-16</inkml:trace>
  <inkml:trace contextRef="#ctx0" brushRef="#br0" timeOffset="203188.34">5499 10323 1942 0,'-5'0'210'0,"2"4"-115"16,-5 8-82-16,1 8-12 0,-1 8 11 16,0 4-12-16,2-2 18 15,6-6-18-15,6-4 0 16,2-8 5-16,-2-6-5 15,-2-4 0-15,3-2 20 16,-3-2 10-16,6-4 51 16,3-6-23-16,0-4-52 15,1-12 42-15,3 0-47 0,-5 2-1 16,-6 4 0-16,-2 10 0 16,-4 4-1-1,0 8-12-15,0 0-40 0,0 6 41 16,5 2-13-16,1 0 19 15,2 2 4-15,0-4 4 16,-1-4 5-16,5-8-5 16,3-10 5-16,1-6 43 15,1-8-25-15,-1-6 19 16,-3-3 14-16,3-2-20 16,-5-6 38-16,-3 1-28 15,-1-2-24-15,0 0 35 16,-4 2-58-16,1 8 0 0,-4 8-1 15,0 16 20 1,0 6-38-16,0 4 18 0,0 6-56 16,0 5 44-16,2 10-34 15,0 13 43-15,5 10-6 16,4 8 18 0,2 2-21-16,8 2 4 0,-6-1-205 15,3-1-67-15,-7 40-249 16</inkml:trace>
  <inkml:trace contextRef="#ctx0" brushRef="#br0" timeOffset="203588.26">5734 10052 1603 0,'16'-8'159'0,"4"4"-143"15,21-4-16-15,1 2-1 0,5 6-79 0,-3 4-143 0,-2 0-290 0,-3 4-161 0,-8 0 674 0,-10-2 216 0,-9 0 117 0,-5 0-20 0,-7 0 35 0,-7 4-115 0,-5 8-107 0,2 4 37 0,-3 7-53 0,-1-4-55 16,5 1-13-16,7-4-16 15,4-4 20-15,2-8-46 0,1-6 0 16,1-4 31-16,8-1 25 16,-1-5 16-16,5-9-2 15,7 0-52-15,-8-3 26 16,4 4-44-16,-8 3-12 16,3 8-6-16,-6 4 12 15,4 5-62-15,4 5-163 16,27 13-255-16</inkml:trace>
  <inkml:trace contextRef="#ctx0" brushRef="#br0" timeOffset="204182.44">6461 9821 1354 0,'-2'0'595'0,"2"0"-530"16,-2 7-1-16,0 7 2 15,2 5-4-15,0 10 25 16,4 3-35-16,-2 2-34 16,5-8-18-16,1-4 9 0,-6-10 6 15,1-6-15-15,-3 0 0 16,-3-6 18-16,1-2 14 16,-6-6 1-16,-1-6-32 15,-5-6 11-15,-1-6 12 16,1-6-24-1,3 0-16-15,7-1 8 0,2 1-19 16,8 10-18-16,1 8 27 16,7 4-30-16,1 8 29 15,1 10 16-15,5 4-5 16,0 8 7-16,3 2 2 16,1 3-1-16,1-3 0 15,-1-4 1-15,-1-7 23 16,-1-4-24-16,-8-7 0 0,-1-4 7 15,-5-2 32-15,-1-4 30 16,0-4 33-16,-6-2-33 16,-2 0 23-16,-5-2-74 15,0 0-18-15,1 1 0 16,-5 6-9-16,5 4-108 16,2 1-111-16,-2 15-282 15</inkml:trace>
  <inkml:trace contextRef="#ctx0" brushRef="#br0" timeOffset="204445.13">6935 9840 1753 0,'0'0'602'0,"-2"0"-504"0,0-3-1 0,2 3 31 0,2 0-100 0,0 0-28 0,0 0-159 0,17 14-445 0</inkml:trace>
  <inkml:trace contextRef="#ctx0" brushRef="#br0" timeOffset="208949">4745 11450 1503 0,'0'0'245'0,"0"0"-112"0,-2 0 19 15,2-2 23-15,-2 2-53 16,2 0-61-16,0 0 49 16,2 0-70-16,-2 0-13 15,2 0 3-15,-2 0-13 16,2 6-17-16,-2 0-15 15,0 8 15-15,3 14 20 16,-3 6-20-16,0 6 0 16,2-2 3-16,0 4 3 0,0-2 7 15,1-3-13 1,-3-3 0-16,0-4-11 0,0-4 11 16,-5-2-106-16,3-4-163 15,2-4-82-15,14-12-512 16</inkml:trace>
  <inkml:trace contextRef="#ctx0" brushRef="#br0" timeOffset="209437.05">5131 11504 1468 0,'0'2'192'0,"-2"-2"-61"0,2 2-31 0,-3 6-43 0,-1 6-27 0,-1 8 60 15,3 2-58-15,2 0 10 0,2-2 4 0,7-4-17 0,0-4 15 0,2-6-44 0,3 1 0 0,3-6 33 0,-1-3-25 16,4-2-8-16,-2-6 23 16,3-2 1-16,-4-6 28 15,-1-2-7-15,1-8-25 16,-8 0 59-16,-2 0-62 15,-7 0 16-15,-7 0 3 16,-2 4-35-16,-8 4-1 16,-1 8-6-16,-9 4 3 15,0 8-27-15,-9 8 30 16,1 6-18-16,4 4-2 16,8 4-77-16,8 0-103 15,13 2-94-15,37 20-394 16</inkml:trace>
  <inkml:trace contextRef="#ctx0" brushRef="#br0" timeOffset="209918.92">5561 11468 1367 0,'-5'4'225'0,"1"4"-141"0,-7 4 43 16,4 6-46-16,3 0-30 0,4 0-22 0,4 4-14 0,7-4 33 0,2-2-47 0,5-8 35 0,9-4 13 0,2-6 1 0,-2-4 67 16,4-8-51-16,-2 0-9 15,-9-4 85-15,-2 2-65 16,-9 0 31-16,-5 0-6 15,-4-2-24-15,-7 4 7 0,-3-2-82 16,-2 0 21-16,-3 4-48 16,-8 2 23-16,4 3-50 15,-8 7-90-15,0 11-179 16,-35 37-212-16</inkml:trace>
  <inkml:trace contextRef="#ctx0" brushRef="#br0" timeOffset="212473.51">6361 11346 1433 0,'0'0'846'0,"0"1"-761"0,2-1-65 0,-2 7-4 0,2 8 70 0,3 10-40 0,-1 7-20 0,2 8 5 0,6 4-31 0,-3 0 23 0,2 0-23 0,-3-4 0 0,2-6 6 16,-1-3-6-16,-7-8-2 0,0-2 2 0,-2-10 1 0,0-2 8 16,-2-5-9-1,2-2 10-15,-2-2 20 0,2-2-21 16,-9-8 15-16,5-4 15 15,-6-12-25-15,1-13 34 16,3-7-48-16,-1-4 10 16,5-2-2-16,4 2-8 15,3 3-6-15,8 8 4 16,3 5 4-16,3 6-4 16,4 6-19-16,-1 5-1 15,-4 9-1-15,0 6 16 16,-5 4-25-16,-2 6 19 15,2 10 13-15,1 6-5 0,-3 6 5 16,-2 2 0-16,3 4 2 16,-8-7-2-1,-2-3-14-15,-4-6 8 0,-5-4 12 16,-2-4 18-16,-2-2-24 16,-5-2 0-16,-1 0 12 15,-6 0-12-15,-2-2-7 16,4-2 6-16,-2-4-203 15,-10-16-290-15</inkml:trace>
  <inkml:trace contextRef="#ctx0" brushRef="#br0" timeOffset="213171.29">6784 11502 1813 0,'2'-4'288'0,"2"4"-189"0,8-2 106 0,3 0-20 0,3-4-88 0,1-2 23 0,2-2-81 0,-3-2-15 0,5-6 8 0,-4 0-8 0,-3 0 15 0,-3-3-39 0,-4 3 7 0,-4-1 17 0,-5-2-24 16,-3 7-19-16,-1 0 19 0,-1 4 0 15,-1 2-9-15,2 7-6 16,-5 1-6-16,-7 5 1 16,-2 12 20-16,-6 6-16 15,6 14-10-15,7-1-77 16,5 0-26-16,14-6-18 15,3-4 34-15,3-8 88 16,3-6-17-16,-1-4 33 16,-1-6 9-16,4-8 6 15,-2-4 18-15,5-4-24 16,-3-4 0-16,0-2 36 16,-5-4-21-16,-3-2 18 15,-3-1 18-15,2-2-2 16,-4 3 17-16,-1 1-15 0,-1 9-28 15,0 4 59-15,-2 6-82 16,4 6-4-16,0 2-14 16,7 5-5-16,8 8 17 15,3 3-10-15,-2 0 10 16,5 3-15-16,-7-2 15 16,1-5 3-16,-11-3-6 15,-1-5 6-15,-7-2 3 16,-4-4 0-16,0 0 0 0,-3-4 70 15,-1-4-32 1,2-8-7-16,-6-6 10 16,8-7-28-16,4-3-4 15,2-4-9-15,10 4-30 0,7 2 0 16,0 4-166 0,10 6-134-16,50-20-437 0</inkml:trace>
  <inkml:trace contextRef="#ctx0" brushRef="#br0" timeOffset="213538.52">7577 11059 1748 0,'-15'6'210'0,"3"6"-156"0,-7 4 18 0,3 4-49 0,9 0-1 0,7 0 4 0,7 0-13 0,4-4 13 0,9 0-11 0,-2-4-14 0,4-2 48 15,0-2-28-15,3 2-6 0,-2-2-3 0,-6 2-10 0,-9-2 23 0,0 0-24 0,-6 6 0 16,-4-2 56-16,-2 2-44 15,-6 3 4-15,1-7 28 16,-5-2-26-16,1-2 41 16,3-5-43-16,-4 2-16 15,5-3 17-15,3-3-18 0,4-4-168 16,10-42-465 0</inkml:trace>
  <inkml:trace contextRef="#ctx0" brushRef="#br0" timeOffset="214034.26">7938 11161 1858 0,'-6'8'218'16,"-2"0"-179"-16,-5 8-15 0,3 2-14 15,0 4 11 1,8-2-5-16,4-2-16 0,2 0-3 16,6-7 3-16,1-6 9 15,-3 1-8-15,4-12 14 16,1 1-7-16,1-6 29 16,-1-7-25-16,0-2-12 15,3-8 33-15,-5 0-31 16,3-4-2-16,-1 2 0 15,1 6 1-15,-4 6 1 16,-1 8-2-16,1 6-20 16,-6 6 20-16,0 8 0 0,1 6 0 15,-1 6 9-15,0 2 6 16,3 0 8-16,-4-4-23 16,3-6 0-16,-1-4 17 15,-1-6-7-15,0-4 22 16,1-4 49-16,8-6-20 15,12-4 10-15,4-8-71 16,5 0 0-16,-1 2-8 16,-2 6 8-16,-2 6-21 15,-2 8-27-15,-1 8-196 16,10 32-407-16</inkml:trace>
  <inkml:trace contextRef="#ctx0" brushRef="#br0" timeOffset="-214385.12">4888 12497 1139 0,'-2'0'218'0,"2"0"-20"0,0 0-23 0,0 0-19 0,0 0-69 16,0 0-10-16,0 7 28 0,0 5-20 0,-2 9 38 0,0 4-9 0,-1 4-37 0,3 3-28 0,-3-2-17 0,3 0-31 16,3 6 23-1,-3-2-24-15,-3 2-12 0,1-2-37 16,-2-6-251-16,2 15-220 15</inkml:trace>
  <inkml:trace contextRef="#ctx0" brushRef="#br0" timeOffset="-213983.26">5242 12553 1764 0,'-2'2'193'0,"0"2"-143"16,-3 10-4-16,3 2 76 16,0 4-62-16,2 4-23 15,2-2-4-15,7-2-3 16,7-2-18-16,-3-8 0 15,5-2-3-15,-1-2 81 16,2-10-34-16,-2 2 28 16,-1-4-3-16,4-4-24 15,-5-4 9-15,1-6-44 16,2 0-11-16,-10-4 28 16,0 0-39-16,-8 4-21 15,-6 0 20-15,-4 4-19 0,-5 9 6 16,-4-1-25-16,-5 12 8 15,-1 3 20-15,-1 4-172 16,8 6-105-16,3 31-198 16</inkml:trace>
  <inkml:trace contextRef="#ctx0" brushRef="#br0" timeOffset="-213624.52">5821 12462 1902 0,'-4'4'212'0,"-2"1"-100"16,-13 9-64-16,-1 8-16 16,-2 6 22-16,4 2-36 15,12 4 3-15,6-6-21 16,8-2 10-16,11-6-2 15,7-8-8-15,12-4 46 16,8-8 8-16,6-8-19 16,-3-4 8-16,-2-6-25 15,-14-2 17-15,-4 2 74 16,-13 4-40-16,-5-2-4 16,-11 4-5-16,-4-2-23 15,-9 0-6-15,-1 0-31 16,-1 0 0-16,-6 6-29 0,3 1 29 15,1 1-46-15,1 5-80 16,7 2-101-16,-2 8-104 16,6 6-296-1</inkml:trace>
  <inkml:trace contextRef="#ctx0" brushRef="#br0" timeOffset="-213211.11">6574 12406 1277 0,'-4'2'622'0,"-3"-2"-556"0,-4 4-45 0,2 2 64 16,0 2-1-16,1 9 21 0,1 1-37 0,0 1-28 0,7-1 10 0,7 0-1 0,2-1 7 0,4-7 20 0,3 2-58 0,6-8 35 0,4-1-2 0,1-4-20 16,2-3 23-16,-8-2-24 0,-3-4 0 15,-12 4 75 1,-6 0-46-16,-2-7-13 0,-5 4-19 15,-6-8-12 1,-2 6-18-16,-6 0 3 0,-4 5-30 16,1 6 30-16,2 4-151 15,8 5-188-15,16 6-540 16</inkml:trace>
  <inkml:trace contextRef="#ctx0" brushRef="#br0" timeOffset="-212482.59">7294 12426 1790 0,'0'0'216'0,"-2"4"-24"0,-2 6-88 0,-1 11 1 0,-4 7-32 0,5 12-62 0,4 6 29 0,4 8-31 0,5 2-3 0,2 2-6 0,-2-10 2 16,0-11-14-16,-6-11 12 0,-3-8-59 0,-6-11 43 0,0 0-5 16,-5-7 7-16,-5-8 7 15,-1-6-32-15,-1-13 39 16,-3-9-21-16,6-8 21 0,-1-8 6 16,3-4 0-1,7-6 12-15,1-4-18 0,7 3 8 16,7 1-22-16,7 10 14 15,6 8-21-15,5 14 20 16,-1 8 1-16,3 8-15 16,1 10 15-16,-6 6-7 15,5 14 6-15,-7 4 1 16,5 10-7-16,-9 2 7 16,-3 2 9-16,-9-2 12 15,-6-4-15-15,-2-4-5 16,-4-4 56-16,-7-3-40 0,-3-4-10 15,-4 0 26 1,-2-5-27-16,-1-5-6 0,1 4 0 16,7-6-92-16,-1-9-136 15,19-31-355-15</inkml:trace>
  <inkml:trace contextRef="#ctx0" brushRef="#br0" timeOffset="-212152.39">7590 12485 1521 0,'5'0'322'16,"2"0"-176"-16,6-2 71 15,3-2-43-15,-1-4-39 16,3-1-1-16,-3-3-53 16,1 2-44-16,-1 0-4 0,-3-4-27 15,-5 1 68-15,-5-2-74 16,-2 3-6-16,-4 2-3 15,-1 6 9-15,1-2-19 16,-1 6 4-16,5 0 4 16,0 4-8-16,3 2-8 15,-1 4-12-15,7 4 16 16,1-1-37-16,9-2 34 16,0-7 25-16,6-4 2 15,6-4 31-15,0-7-32 16,5 0 0-16,-2-5-13 15,-3 2-56-15,17-12-409 16</inkml:trace>
  <inkml:trace contextRef="#ctx0" brushRef="#br0" timeOffset="-211226.52">4747 13495 1813 0,'0'-2'261'0,"3"2"-6"0,-3-2-39 0,2 2-80 0,-2 2-65 0,0 4-2 0,4 10-57 0,3 10-6 0,2 10 34 0,6 9-40 0,-1 1-8 16,-3-6 7-16,3-2-94 16,-6-6-120-16,1-8-299 15,16-2-1065-15</inkml:trace>
  <inkml:trace contextRef="#ctx0" brushRef="#br0" timeOffset="-210839.75">5229 13577 1528 0,'-4'2'246'0,"2"1"-119"15,-6 2 13-15,4 1 11 16,-1 5-44-16,5-6-4 16,5 4-28-16,-1-1-40 15,6-2 53-15,0 2-47 0,9-2 8 16,-4-5 4 0,7-7-13-16,1 1 20 15,1-4-30-15,-6-4-30 0,-3-1 60 16,-1 0-31-16,-8-3 5 15,-3 3-7-15,-6 0-25 16,-5 4-2-16,-6-2-6 16,-3 8-63-16,-6 2 31 15,0 10-190-15,0 10-328 16,-6 32-542-16</inkml:trace>
  <inkml:trace contextRef="#ctx0" brushRef="#br0" timeOffset="-210564.33">5612 13694 2102 0,'0'0'270'0,"0"0"-50"15,-2 0-61-15,2 2-99 16,-3 2-52-16,3 8-8 15,-4 12 0-15,0 10 19 16,0 4-19-16,-8-2 8 16,5-6-1-16,-1-6-7 0,1-4-8 15,-2-2-55-15,2-6-130 16,-2 2-17-16,5-8-150 16,-1-6-561-16</inkml:trace>
  <inkml:trace contextRef="#ctx0" brushRef="#br0" timeOffset="-210129.8">6004 13525 1685 0,'-2'2'291'0,"-2"-2"-136"16,-6 6-31-16,-3 2-53 15,-2 8-35-15,1 6-8 16,8 0-28-16,4 3 30 15,8-5-30-15,10-7-8 16,10-3 8-16,7-11 29 16,8-12-16-16,-3-2-11 0,-3-7 7 15,-6 1 39 1,-6 1 12-16,-10-2 30 16,-4 4 19-16,-6 0-32 0,-11 6-32 15,2 0-45-15,-10 6 12 16,-6 2-32-16,-5 6 20 15,-2 8-52-15,0 4-70 16,4 2-142-16,6 12-215 16</inkml:trace>
  <inkml:trace contextRef="#ctx0" brushRef="#br0" timeOffset="-209746.05">6434 13375 1783 0,'-6'4'186'0,"-2"4"-124"0,-5 12-28 16,-7 8 62-1,3 4-21-15,1 4-54 0,7-6 39 16,9-4-59-16,6-6 8 15,6-6-3-15,3-6 30 16,6-5 8-16,-4-3 25 16,8-11-15-16,-7 4 49 15,-1-4-16-15,-5-3-3 0,-3 4 21 16,-9-2-22 0,0 0-40-16,-5 0-17 0,-6 0-17 15,-2 0-11-15,-4 2 2 16,-4 4-28-1,1 6-17-15,2 4-132 0,4 2-153 16,21 8-281-16</inkml:trace>
  <inkml:trace contextRef="#ctx0" brushRef="#br0" timeOffset="-209397.08">6882 13387 2039 0,'-7'2'222'15,"-2"2"-159"-15,-7 4-5 0,3 8-8 16,0 6 13 0,0 0-35-16,4 0-16 0,7-8 41 15,4-2-47-15,4-8 27 16,10-6 31-16,6-4-7 15,9-6-13-15,8-8-20 16,3-2-17-16,-2-2 68 16,-9 6-16-16,-6 2-1 15,-9 6 19-15,-12 2-26 16,-4 6-12-16,-10 2-39 16,2 2 13-16,-5 0-1 0,-12 4-12 15,-2 0-9 1,-6 2 8-16,6-2-91 15,12 4-153-15,10-6-297 0,43-10-659 16</inkml:trace>
  <inkml:trace contextRef="#ctx0" brushRef="#br0" timeOffset="-208527.28">7312 13371 1151 0,'0'0'332'0,"3"-2"-74"0,-3 0-77 0,0 2-44 0,2-2-43 0,-2 4 59 0,2 0-79 0,2 6-37 0,-1 12 17 0,1 10-19 0,0 12-13 0,3 6-22 0,0 4 0 0,0 5 12 0,-1-3-12 0,3-2-10 15,-7-2 9-15,-4-8 1 16,-3-12-2-16,-5-8-16 0,3-4 18 15,0-8 9-15,4-4-9 16,1-2 0-16,-2-6 24 16,2-6 6-16,0-12-3 15,-3-18 8-15,1-10 5 16,4-8 58-16,4-6-56 16,1-3-15-16,1 5-14 15,6-4-11-15,1 6-4 16,9 8-8-16,0 8-68 15,7 13 48-15,-2 10-51 16,-2 9-15-16,-1 10 30 16,-6 8 37-16,0 2 28 0,-7 8-20 15,-4 0 21 1,-5 0 0-16,-2 6 0 0,-5-2-15 16,-2 2 7-16,-6-4 8 15,-7 0 12-15,1-2 3 16,-10-4-15-16,2 0 41 15,2-8-41-15,5-2 0 16,11-4 6-16,5-4-6 16,6-4-40-16,9-6-161 15,11 0 51-15,9-4 94 16,5 4-16-16,7 6 17 16,-1 0 40-16,-2 2 15 15,-5 2-2-15,-6-2 2 16,-6 2 0-16,-5-2 60 15,-5-4 14-15,-2 2 29 0,3-6 32 16,-8 0-46 0,1-2 19-16,-3 0-53 0,-4 6-19 15,2 3 72-15,-4 4-57 16,0 1-36 0,2 2-15-16,0 0 0 0,4 0-7 15,-1 5-32-15,8 2 3 16,-2 1 4-16,4 6-179 15,40-4-163-15</inkml:trace>
  <inkml:trace contextRef="#ctx0" brushRef="#br0" timeOffset="-205636.9">8763 15454 1591 0,'0'0'202'0,"0"0"-44"0,0-4-34 0,2 4 37 0,-2-2-52 0,2 0-16 0,3 0 12 0,-1-2-52 0,5 0-17 0,-3-2 6 0,4 0-29 15,0 0 35-15,1 2-28 16,7-6-14-16,5 2 45 16,0-2-42-16,8-2 9 15,2-6-2-15,3 6-16 0,3-2 20 16,1 0-20-1,5 0 0-15,2-8-2 0,4-6 2 16,5-2-1-16,4-6 1 16,-2-5 0-16,2 1 11 15,-5 0-11-15,-7 8-15 16,-6 2 6-16,1-2 0 16,-4 0 8-16,8-6-13 15,2 2 14-15,0-9-12 16,2 4 12-16,-6-4-7 15,1 5 7-15,0 0 0 16,-7 8-5-16,-1 2 4 16,-7 0 2-16,3 4 8 0,-1 2-9 15,1-4-3-15,2 2-21 16,-1 0 15-16,3-2-37 16,-3 1 26-16,6 0 11 15,-1 0-1-15,0 1 10 16,3 4 0-16,-4 0 1 15,1 0-1-15,-4 2 0 16,-1 2-1-16,-6-2 2 16,2 2 22-16,-2 4-23 15,-2-2-2-15,2 0-5 16,3 4 7-16,-3-2-1 16,2 2 0-16,-2 2 1 15,-7 1-1-15,1 1 1 0,-8 3 0 16,1-1 1-1,-5-1 0-15,2 2 0 0,1-5-1 16,1-3 7 0,3 4-1-16,1-1-6 0,2-3 0 15,1 5-1-15,-6 0 1 16,2 2 0-16,-7 2-6 16,-4 0 17-16,-3 2-16 15,-2 0 5-15,1 2 0 16,-1-6 12-16,0 2-12 15,2-2 1-15,5-2-2 16,1-2 2-16,-4 2-14 16,0-2 13-16,1 4-2 15,-3 0 2-15,2 4 0 0,-4 0-4 16,-4 2-2-16,-6-8-50 16,4 4 56-1,-5-2-31-15,-2-2-2 0,-5-2 31 16,3 2-16-16,-5 0 11 15,1-4 7-15,3 2 0 16,3 0 22-16,5 4-22 16,-4 0 0-16,8 4 3 15,2 2 14-15,0-6-8 16,4 6-9-16,-2 0 6 16,8-2-33-16,1 0 22 15,2-2 5-15,9 2 5 16,1 0-4-16,-3 2 6 15,0 2 5-15,-2 0-10 0,-7 2 61 16,-3 6-47-16,-2-4 5 16,-4 10 33-16,-2 2-10 15,-6 12-8-15,-4 0-3 16,-1 0-27-16,-7 0 42 16,5-2-48-16,1-2-6 15,-3-4-2-15,4-2 8 16,-1 1-151-16,-1-3-332 15,-1-2-711-15</inkml:trace>
  <inkml:trace contextRef="#ctx0" brushRef="#br0" timeOffset="-196784.86">30364 16222 1039 0,'-2'0'282'0,"2"0"-124"0,-5 0 56 0,5-4-64 0,0 4-36 15,2 0-9-15,-2 0 18 0,0 0 8 0,0 0-53 0,-2 0-35 0,2 0 55 0,0 0-52 0,-2 0-5 0,2 0 11 16,0 0-5-16,2 0 22 0,0 0-29 16,7 0-20-16,9 0 55 15,13 4-21 1,16 0-6-16,13-4 0 15,2 4-36-15,5-4 31 0,1 0-43 16,-2 0 1-16,-3 0 11 16,-5 2-12-16,-14 0-7 15,-13 4 5-15,-8-2-34 16,-17-4 21-16,-4 4-37 16,-4-4-11-16,2 0 42 15,-4 0-14-15,-1 0-16 16,-6-4 11-16,-4 4-89 15,-6-8 16-15,2 4-10 0,-2-2-13 16,1-2 80 0,3-6-2-16,-6 4 35 15,5 2 13-15,3 4 1 0,-3-2 9 16,5 6 6-16,4 0 7 16,2 0 35-16,2-2 29 15,5 2-4-15,5 0 1 16,-1 0-59-16,3 0 37 15,8 2-26-15,4 0-10 16,-2 2 38-16,-1-4-19 16,-1 4-7-16,-7-4 11 15,-2 0-18-15,-2 0 45 16,1 4-25-16,-1-4 1 16,6-4 30-16,-4 4-20 15,0 0-16-15,-1 0 2 16,-1-4-37-16,-4 4 56 15,0 0-57-15,0 0 1 0,2-4 18 16,3 0-18-16,6-2 0 16,-4-2-1-16,-1-2 7 15,-1 6 17-15,-5 0-24 16,2 4-11-16,-2 4 1 16,3 0 7-16,1 6-9 15,1 2 6-15,-1 2 12 16,2 4 4-16,-1-4-10 15,-3-2 0-15,0-6 3 16,-2 2 2-16,3-8-4 16,-3 0-2-16,0 0 2 0,-3 0-13 15,3 0 12-15,-2 0-29 16,2 0 28 0,-2-4-9-16,-7-2 1 0,3-2-6 15,-1 0-30 1,0-2 39-16,2-2-34 0,5 2-20 15,5-2 39-15,2 2 4 16,0 0 5-16,-1 6 12 16,0-4-1-16,-1 8-14 15,4 0 15-15,0 4-2 16,4 0 2-16,3 0 8 16,-3 2-8-16,1 2 0 15,-3-4 7-15,-5 0 0 0,-4 2-6 16,0-2-1-16,-2 2 27 15,-2 6 6 1,-4-4 0-16,-3 10-18 0,-7-4-3 16,-1 4 9-16,-6 0-21 15,1-4 0-15,2-2 6 16,2-2-5-16,1-1 1 16,3-5-2-16,5-3-32 15,3 2-20-15,4 2-134 16,2-5-162-16,8 0-403 15</inkml:trace>
  <inkml:trace contextRef="#ctx0" brushRef="#br0" timeOffset="-192964.58">31642 15701 1433 0,'-2'-2'366'0,"0"2"-286"0,2-8-53 0,-2 0-27 16,2 4-252-16,0-2-700 0</inkml:trace>
  <inkml:trace contextRef="#ctx0" brushRef="#br0" timeOffset="-187333.38">20478 12916 370 0,'0'0'664'0,"-2"0"-514"16,2-2-8-16,-3 0-65 16,3-1-35-16,0-2 70 0,0 2-41 15,0-1 10-15,3 1 13 16,-1-1-58-16,-2 0 18 15,2 1-40-15,-2-2-7 16,0 3 58-16,0 2-40 16,0-3 4-16,0 2 11 15,0 1 8-15,-2 0 3 16,2 1-27-16,0-1-23 16,-2 3 41-16,-3 4-33 15,1 4-7-15,-1 7 23 16,-4 2-11-16,-2 4 8 15,2 0-22-15,2 0 1 16,1 0 9-16,1-2-10 16,1-6-7-16,0 2 7 15,4-4 0-15,-2-2 12 16,2-4-12-16,2 2 0 16,0-4 3-16,4-2-2 0,1 2-1 15,7-2 19-15,3-2-7 16,6 1 27-16,6-6-39 15,4 1 9-15,2-2 12 16,-1-2-21-16,-1 0-7 16,-6 2-14-16,-9 0-38 15,-7 2-49-15,-5 2-64 16,-3 2-2-16,-6-2-68 16,-26 4-330-16</inkml:trace>
  <inkml:trace contextRef="#ctx0" brushRef="#br0" timeOffset="-187146.1">20524 13060 1330 0,'10'-8'310'0,"-4"-2"-128"0,9-4-80 0,3 0-72 0,1 6 0 0,-4-2-30 0,3 6-87 0,-5 2-107 0,10 4-495 0</inkml:trace>
  <inkml:trace contextRef="#ctx0" brushRef="#br0" timeOffset="-186972.57">20507 12932 1675 0,'6'-10'252'0,"3"4"-90"15,16-13-89-15,1 0-26 16,6 5 8-16,1-3-53 16,0 7-4-16,3 2-10 15,-7 7-162-15,-2 2-91 16,-3 24-593-16</inkml:trace>
  <inkml:trace contextRef="#ctx0" brushRef="#br0" timeOffset="-185465.28">19270 13926 590 0,'0'-2'962'0,"0"0"-740"0,3 2-105 0,-3-6-40 0,0 4-35 0,0 0-12 0,0 2 70 0,0-2-38 0,0 2-2 0,2 0-3 0,-2-2 18 0,0 2 22 0,2 0-41 0,2-2-49 16,5-4 28-16,7 2-35 0,4 0-5 15,11 0 4-15,9 2 2 16,4-4 0 0,6 6-1-16,4-2 0 15,0 0 2-15,2-2-2 0,2 2-6 16,0-2 4-16,-2 2 4 16,2-8 8-16,-3 6-10 15,-1-4 0-15,-2-2 3 16,-6 2-3-16,-1 2 0 15,-7 2 0-15,-3-4 0 16,-2 4 10-16,-6 2-10 16,-2 0-3-16,-5-2 1 15,0 4 2-15,-2-2 0 16,2-2-6-16,0 0 12 16,2 2 3-16,1 0-9 15,1-2 0-15,3 2 11 0,-1 0-11 16,-3-2 0-1,0 4 0-15,-4-2 1 0,-5 2 8 16,-3 0-9-16,-7 0-9 16,-2 0-4-16,-4 0-17 15,-2 2-111-15,-5 2-83 16,-14 12-25-16,-110 48-395 16</inkml:trace>
  <inkml:trace contextRef="#ctx0" brushRef="#br0" timeOffset="-184653.08">19553 14071 1459 0,'-2'-2'279'0,"2"-1"-156"0,-2-1-67 0,2 4-29 0,0 0-26 0,0-1 63 0,2 2-4 0,-2-2 6 0,2 1 50 15,2 0-17-15,-1 0-3 0,3 0-23 0,4-4-41 16,7-1 53-16,12 0-49 16,11 1-13-16,13-5 23 0,14-3-7 15,12 1-15 1,6-3 11-16,4-1-34 0,-1-1 52 15,-3 4-53-15,-9 0 6 16,-7 4 8-16,-7-2-14 16,-10 4 2-16,-8 2-2 15,-8 0 6-15,-10 2 18 16,-9 0-24-16,-9 0 0 16,-6 2 37-16,-2 0-5 15,0 0 11-15,-2 0-20 16,2 0-22-16,-2 0 51 15,2-4-52-15,0 4 0 16,-2 0 12-16,2 0-11 16,0 0 9-16,0 0-10 0,-2 0 0 15,2 0 11-15,2 0-11 16,-2 0-5-16,0 0 5 16,0 0 9-16,0 0 0 15,0 0-9-15,-2 0 0 16,2 0 2-16,0 0-2 15,0 0-11-15,0 0 11 16,0 0 8-16,0 0-1 16,0 0-7-16,0 0 0 15,0 0 3-15,0 0-3 16,0 0-1-16,0 0 1 0,0 0 0 16,0 0 9-1,0 0-9-15,0 0 0 16,0 0-3-16,0 0 3 0,0 0-4 15,0 0-2-15,0 0 12 16,0 0-2 0,0 0-4-16,0 0 0 15,0 0 5-15,0 0-5 0,0 0-12 16,0 0 10-16,0 0-19 16,0 0-1-16,0 0-56 15,0 0-39-15,0 0 54 16,0 0-98-16,0 0-131 15,-39-72-1133-15</inkml:trace>
  <inkml:trace contextRef="#ctx0" brushRef="#br0" timeOffset="-182213.27">16567 13582 1412 0,'0'0'243'0,"0"0"-144"0,0 0-4 0,0 0-20 0,0 0-32 0,0-3 29 0,3 3-4 0,-3 0-37 0,2 0 41 0,-2-2-34 0,2 2-5 15,0 0 15-15,-2 0 0 16,0 0 24-16,0-2-50 16,0 2-13-16,0 0 60 15,0 0-46-15,0 0-13 16,0-2 25-1,0 4-11-15,2-2 7 0,-2-2-31 16,5 2 6-16,0 0 8 16,6-4-14-16,-3 4 0 15,6 0-1-15,1-4 2 16,4 3 4-16,0 1-5 16,12-3 0-16,3 1 6 15,6-4-6-15,4 2 0 16,1-4 0-16,2 4 0 15,-4-2 15-15,-1 2-15 0,-5-2 0 16,4 2-2 0,-3 0 2-16,-1 0-5 0,-1 2 4 15,-3 0 2 1,1 2 4-16,-3-2-5 0,-2-2 0 16,-2 4-3-16,4-2 3 15,0 0 0-15,0 0-1 16,5 0 2-16,-3-2 5 15,0 4-6-15,0 0 0 16,-10 0-1-16,4 2 1 16,-4-2-5-16,-1 4 4 15,-2-2 2-15,2-2 22 16,-1 2-23-16,-2-2 0 0,1 0 26 16,1 0-25-1,-2-2 10-15,4 0 14 0,1 0-17 16,5-2 31-1,1 4-39-15,-4-2 0 0,6 2 12 16,-4 0-12-16,-4-2 0 16,3 2 0-16,-2 0 6 15,-5 0-5-15,2 0-1 16,-4 0 0-16,-3-2 2 16,3 2-2-16,-2 0 0 15,-3-2-2-15,3 2 10 16,-3 0-4-16,0-4-4 15,1 4 0-15,-1-2 19 16,-1 0-19-16,3 0 0 16,-4 2-1-16,3-2 13 0,-1 0 9 15,1 0-21 1,-1 0 0-16,3-2 8 0,-3 2-8 16,-5-2 0-16,0 2-1 15,-4 2 12-15,3-2 10 16,-3 2-21-16,0-2 0 15,3 2 13-15,0 0-5 16,-3 0-8-16,-1 0 0 16,-1-2 12-16,0 2-5 15,0 0-7-15,7-2 0 16,2 2 9-16,2-2-2 16,8 0-6-16,-4 0-2 15,6 0 15-15,-1-4-2 0,3 4-12 16,-4-2-6-16,4 0 6 15,-7 2 0 1,2 0-1-16,-6 2 0 0,-4-2 2 16,7 2 9-16,-7-2-10 15,-1 2 0-15,1 0 0 16,-6-2 0-16,5 2-2 16,-5 0 2-16,-2 0 0 15,2 0 8-15,-2 0-8 16,2 0-8-16,0 0 8 15,0 0 0-15,-2 0-2 16,1 0-4-16,1 0 12 16,-4 0 0-16,4 0-6 15,-4 2-4-15,2-2 4 16,4 0 1-16,-2 0-1 16,0-2 0-16,3 2 6 0,-1 0 0 15,1 0-6-15,4 2-6 16,-4-2 6-16,-3 0 0 15,1 0 0-15,-3 0-6 16,0 0 6-16,3 0 14 16,-3 0-14-16,5 0-5 15,-1 0 5-15,3 0 1 16,-4 0-1-16,2 0 0 16,-3-2 1-16,-2 4 3 15,0-2-4-15,0 0-4 16,-2 0 3-16,0-2 2 15,0 2 4-15,0 0-5 0,0 0 0 16,0 0 19-16,-2 2-19 16,2-2-21-16,-4 0-9 15,0 4-210-15,-17 8-306 16,-116 50-313-16</inkml:trace>
  <inkml:trace contextRef="#ctx0" brushRef="#br0" timeOffset="-180348.88">16612 13852 1396 0,'0'0'314'0,"0"-2"-157"0,0 2-59 0,0-2 17 0,0 2 22 0,2-2-68 0,1 2 34 0,1-2-61 0,1 2-12 0,5-2 8 0,4-2 13 0,1 2 42 0,6-2-27 0,-4 0-33 16,8 0 55-16,-1 0-55 0,8 0 9 16,7-4-4-16,11 2-22 15,12 0 28 1,5-6-44-16,11 4 6 0,4 0 9 15,3-2-15-15,2 2 0 16,-4 2-6-16,-1-2 12 16,-6 4-2-16,-3-1-4 15,0 4 0-15,-3 1 0 16,-3 0 0-16,-3 0-7 16,-8 1 7-16,0 4 0 15,-8-3-1-15,2 4 1 16,-6-4 0-16,1-2 3 0,-5 0-3 15,-5 0-4 1,-1 0-2-16,-5 0 12 0,-2 0 0 16,-3 0-6-1,1 0 0-15,-8 0 0 0,4-2 0 16,-6 2-1-16,5 0 0 16,0 0 2-16,4-4 7 15,7 2-8-15,-2 0 0 16,5-3-1-16,-3 4 1 15,-2 1 0-15,0-6-6 16,-4 4 15-16,-7-4-2 16,-1 3-7-16,-1 2-3 15,-3 1 3-15,3 0 0 16,-3 0-3-16,1-3-3 16,1 3 12-16,-4 0-1 0,-3 0-5 15,-4 0-8-15,-2 0 8 16,-2 0 0-16,0 0 1 15,0 0-2-15,0 0 10 16,0 3 24-16,0-3-33 16,0 0-1-16,0 0 1 15,0 0 0-15,0 0-1 16,0 0 0-16,0-3 1 16,0 3 16-16,0 0-16 15,0 0 0-15,0 0 21 16,0 0-9-16,0 0-1 0,0 0-2 15,0 0 4 1,0 0 32-16,0 0-45 0,0 0 1 16,0 0 18-16,0 0-10 15,0 0-3-15,0 0-6 16,0 0 14 0,0 0 10-16,0 0-24 0,0 0 0 15,0 0 6-15,0 0 0 16,0 0 0-16,0 0-6 15,0 0 1-15,0 0 26 16,0 0-27-16,0 0 0 16,0 0 6-16,0 0 2 15,0 0 2-15,0 0-10 16,0 0 2-16,0 0 25 16,0 0-27-16,0 0 0 0,0 0 10 15,0 0-2-15,0 0 5 16,0 0-13-16,0 0 1 15,2-7 12-15,-2 7-13 16,0 0-1-16,-2 2 1 16,2-2 0-16,0 0 9 15,0 0-9-15,0-2 0 16,0 2 8-16,0 0-8 16,0 0 0-16,0 0 3 15,0 0-2-15,0 0 24 16,0 0-25-16,0 0 0 15,0 0 26-15,0 0-26 0,0 0 0 16,0 0 7 0,0 0-1-16,0 0 9 0,0 0-15 15,0 0 0-15,0 0 0 16,0 0 0-16,0 0-4 16,0 0 3-16,0 0 2 15,0 0-1-15,0 0 0 16,0 0 0-16,0 0 14 15,0 0-14-15,0 0-3 16,0 0 2-16,0 0 2 16,0 0 14-16,0 0-15 15,0 0 0-15,0 0 8 16,0 0-8-16,0 0 0 0,0 0-5 16,0 0 17-1,0 0 2-15,0 0-14 16,0 0 0-16,0 0 15 0,0 0-15 15,0 0-3-15,0 0-3 16,0 0 12-16,0 0 0 16,0 0-6-16,0 0 0 15,0 0-3-15,0 0 3 16,0 0-9-16,0 0 7 16,0 0 4-16,0 0 4 15,0 0-6-15,0 0 0 16,0 0 1-16,0 0-1 15,0 0-1-15,0 0-5 0,0 0 12 16,0 0-9 0,0 0 3-16,0 0-69 0,0 0-27 15,-9 6-198-15,-49 40-637 16</inkml:trace>
  <inkml:trace contextRef="#ctx0" brushRef="#br0" timeOffset="-178709.94">14907 14011 1622 0,'3'-3'212'0,"-3"3"-125"0,2 0 21 0,2-1-5 0,0-2-70 0,6 1-4 0,5-2 34 16,1 3-38-16,1-3 67 16,4 1-31-16,-3 2-10 15,1-2 50-15,2 1-50 0,4 2 4 16,-2 0-5-1,8 0-43-15,8 2 31 16,7 1-38-16,6 2 1 0,8 3 3 16,0-2-4-16,5 2-6 15,-1-2 5-15,1 1 2 16,-5-3-1-16,0 0 0 16,-8 2 0-16,-4-5 5 15,-5 2-5-15,-7 1-8 16,-5-3 7-16,-6 2 2 15,-4-1-1-15,0-2 0 16,-1 4 0-16,-3-8 9 16,-1 4-9-16,2-2 0 15,-4-1-6-15,-6 2 13 0,3-3 4 16,-1 1-11-16,-4 2 0 16,-2 1 6-16,3 0-6 15,-1 0 0-15,4 0-1 16,-1 0 7-16,-1 0-6 15,2 0 0-15,-2 0 0 16,1 0 3-16,-2 0-3 16,-4 0-2-16,-3 0-4 15,-3 0-48-15,-6 0-43 16,-18 8-235-16,-122 16-567 16</inkml:trace>
  <inkml:trace contextRef="#ctx0" brushRef="#br0" timeOffset="-178011.25">14731 14301 1288 0,'0'-2'346'0,"0"2"-184"15,2-2-31-15,0 2-25 0,4-8-29 0,2 0-8 0,3 2-6 0,5-2 64 0,-1 0-67 16,1 6-4-16,7-2 17 16,5 4-31-16,9 4-22 0,15-4-1 15,11 2-19 1,11-2 36-16,3 0-36 15,6-2 0-15,0 2 6 0,-8 0-6 16,1 0 1-16,-5 0-2 16,-6 0 10-16,-1 0 5 15,-6 0-14-15,-2 0 0 16,-7-4 1-16,-6 2 0 16,-10 0 0-16,-10 0-1 15,-8 0 2-15,-7 0 34 16,-2 2-6-16,-4-2-9 15,0 2 24-15,-2 0-24 0,0 0-7 16,2 0-14 0,-2-2 0-16,0 2 9 0,0 0-9 15,2 0 0-15,-2 0 27 16,0-4 7-16,2 4 22 16,3-2-32-16,-1 0-23 15,2 0 72-15,6 0-73 16,-5 0 1-16,1-2 20 15,4 2-9-15,1-4 15 16,-4 2-27-16,0 2 0 16,-4 0 37-16,-1 0-37 0,-2 0 0 15,-2 2 17 1,0-2-6-16,0 2 10 16,0 0-21-16,0 2 0 15,-2-2 8-15,2 0-8 0,0 0-15 16,-2 0 14-16,2 2-20 15,-2-2-28-15,-3 2-121 16,-7 6-194 0,-85 54-223-16</inkml:trace>
  <inkml:trace contextRef="#ctx0" brushRef="#br0" timeOffset="-163176.55">16823 13180 1398 0,'3'0'284'0,"-3"-2"-176"0,4 2-5 0,3-2-28 0,4 0-24 0,5 2 15 0,1-2-43 15,8 1 41-15,-2-2-64 16,6-3 8-16,4 4 31 15,7-2-14-15,9 2-14 16,6 1-4-16,11 1 4 16,0 0 4-16,5-3-15 15,5 3 0-15,0 0 15 0,-5-2-15 16,3-2 0 0,-1-4 0-16,0 2 8 0,-1 0 16 15,-1-2-23 1,-2 2-1-16,-9 2 33 0,-6 0-15 15,0 2 0-15,-10 0-9 16,-1 2 3-16,-10 0 10 16,-4 0-22-16,-7 0-3 15,-8 2 3-15,-6-2 6 16,-1 0-5-16,-5 0 17 16,0 0-17-16,-2 0 67 15,2 0-51-15,-4 0-2 16,2-2 16-16,0 2-13 15,-2 0-6-15,2 0 6 16,0 2-10-16,0-4 49 16,0 2-57-16,0 0 0 0,0 0 15 15,0 0-9-15,0 0 0 16,0 0-6-16,0 0-5 16,0 0-20-16,0 0-91 15,-11 6-227-15,-34 24-310 16</inkml:trace>
  <inkml:trace contextRef="#ctx0" brushRef="#br0" timeOffset="-161798.75">19230 13329 1333 0,'0'0'282'0,"0"0"-144"0,0 0 14 0,2 0-74 0,1-2-45 0,1 2 9 0,5-2-18 0,4 0-23 16,3 0 43-16,2 0-43 16,6-2 78-16,3-2-58 15,2 4-20-15,8 0 32 16,11 0-20-16,0 0-2 15,10 2-11-15,-2 0 7 16,2 0 4-16,0-3-11 16,-4 2-2-16,-8-2 2 15,-6 2 2-15,-6-1-2 0,-12 0 0 16,-4 2 1-16,-7 0 67 16,-7-5-49-16,-4 5-2 15,2 0 32-15,-4 0-32 16,4 0-4-16,-2 0-13 15,0 0 6-15,2 0 2 16,-2 0-8-16,4-1-3 16,-4 1 3-16,2 0 0 15,2 0 14-15,-4 0-13 16,0 0-1-16,0 0 72 16,0 0-45-16,0 0-9 15,-4 0 32-15,4-3-14 16,0 3 9-16,-2 0-23 0,2-1-22 15,0 1 63 1,0 0-61-16,0 0-1 0,0 0 23 16,0 0-15-16,0 0 13 15,0 0-22-15,0 0 0 16,0 0-9 0,-4 0 9-16,4 0-36 0,-2 1-82 15,-6 10-263-15,-68 19-760 16</inkml:trace>
  <inkml:trace contextRef="#ctx0" brushRef="#br0" timeOffset="-151048.42">1793 6623 1689 0,'0'0'291'0,"0"-2"-144"0,0 2-71 0,0-4 13 0,0 4-35 0,0 0-27 0,0 0 9 0,0 4-27 0,2-8 57 16,0 4-32-16,-2 0-8 15,2 0 14-15,0 0-13 16,2 0-18-16,-2 0-9 15,2 0 11-15,7 4 3 16,-2-4-14-16,4 0 0 16,8 2 19-16,-2-2-9 15,8 0 7-15,0 0 4 16,8-2-20-16,1-2 31 16,5 4-32-16,1-4 1 15,2 0 19-15,3 0-8 16,-3 0-11-16,8-4-2 0,4 4 2 15,0 0 25-15,4-2-26 16,2 0 0-16,3-2 6 16,3 4 4-16,1 2 2 15,2 2-12-15,3 2 6 16,2 0 0-16,0 0-6 16,-3 0 0-16,1 0 5 15,2 2-5-15,-10-8 1 16,-3 4-1-16,-5-2 0 15,-2 0 6-15,-5 0-6 16,-5 2 0-16,0 0 2 16,-4 0-2-16,-3 0 6 15,-1-2-6-15,-2 2 0 16,0-2 3-16,-5 0-3 0,2 2 0 16,-1-2 0-16,3 2 0 15,-4-2 1-15,5 4-1 16,-1-2 0-16,-1 0 2 15,2 2-2-15,2-2-5 16,2 0 5-16,-1 2 0 16,6-2 6-16,0 0-6 15,0 2 0-15,1-2-2 16,-1 4 2-16,1 0-5 16,6 2 5-16,0-2 0 15,2 0 6-15,0 0-6 16,4 0 0-16,2-2 0 15,-2 4 0-15,-4-4-5 0,1 2 5 16,-5 0 0-16,-1-2 8 16,-3-2-8-16,1 0 0 15,2-2-2 1,0 2 2-16,2-2-1 0,-2 0 0 16,-1 2 1-16,-2-2 0 15,-4 2 0-15,1 0 0 16,-3 0 4-16,-1 2-4 15,2-2 0-15,-3 0-1 16,2 2 2-16,0 0-3 16,0-2 2-16,4 0 0 15,4 0 0-15,-2 0 0 16,3 0 0-16,1 0 0 0,-2-2 0 16,2 2 3-1,-4 0-3-15,-1 0 0 0,-1 0-1 16,-1 2 1-1,-3 0-2-15,-2 0 2 0,1 2 0 16,2 2 1-16,-3-4-1 16,4 2 0-1,5-2 0-15,-3 0 0 0,1-2-1 16,-1 2 0-16,4-2 1 16,-2 0 0-16,1 0 0 15,-1 2 0-15,4-2-3 16,-6 2 3-16,3-2 0 15,0 0-1-15,-9 0 2 16,4 2 2-16,0-2-3 0,1 0 0 16,3 0 2-16,2 0-2 15,-4 0-2-15,3 4 2 16,-1-2 0-16,2 0 1 16,-4 2-1-16,-1 0 0 15,-6-2 2-15,1 2-2 16,-5 2-4-16,-2-4 2 15,1 0 4-15,-1-2 4 16,2 0-6-16,-4 0-5 16,4 0 5-16,1 2 0 15,-1-2 0-15,-6 0 0 16,2 2 1-16,-2-4 2 16,-5 2-3-16,5 0-2 0,0 0 2 15,1-2 0-15,-1 2 0 16,-2 0 0-16,2-2 1 15,0 2 3-15,-3 0-4 16,5 0 0-16,0 2 0 16,-5-2 0-16,5 2 0 15,-4 0-1-15,4 0 2 16,4-2 0-16,0 2-1 16,1 1-3-16,1-3 3 15,-4 0 0-15,-2 0-1 16,-2 0 0-16,0-3 2 15,2 1-9-15,-4-2 8 16,0 2-16-16,-6-2 16 0,-1 2 0 16,-5-4 0-1,-1 6 0-15,-1-2 1 16,0 2-3-16,0-2 2 0,0 2-1 16,3 0 0-16,-3 0 2 15,0 2-1-15,-2-2 0 16,0 2 0-16,-7-2 7 15,0-2-7-15,-2 2 0 16,0 0 3-16,0 0 8 16,0 0 7-16,0 0-8 15,2 0-10-15,-2 0 55 16,7 0-54-16,-1 0 0 0,6 0 19 16,3 0-11-1,1 2 5-15,-3-2-14 0,5 0 0 16,-5 0 4-16,1 0-4 15,-1-2-4-15,-1 2 4 16,-3 0 0-16,-3-2 4 16,5 2-4-16,1 0 0 15,-2-2 3-15,7 2-3 16,-2-2-1-16,1 0 0 16,1 0 2-16,-7 2 3 15,-4-2-4-15,-4 2 0 16,0 0 3-16,-2 2-3 15,0-2-5-15,0 0 5 16,2-2 0-16,-2 2 4 16,0 0-4-16,0 0 0 0,0 0-1 15,0 0 1-15,0 0-6 16,0 0 6-16,3 0 0 16,-3 0-1-16,-3 0-95 15,3-2-359 1,-22-32-1528-16</inkml:trace>
  <inkml:trace contextRef="#ctx0" brushRef="#br0" timeOffset="-142908.45">2385 6392 728 0,'-2'0'677'0,"2"0"-563"0,0 0-49 0,0 0-5 0,0-1 25 0,0 1-11 0,2 0-40 16,-2-2-2-16,0 2 62 15,0 0-64-15,0 0-19 16,0 0 19-16,3 0-8 15,-3-3-2-15,3 3-19 16,-3 0 8-16,2 0 20 16,-2 0-29-16,4 0 1 15,0 0 1-15,3 0 31 16,5 3-5-16,-4-3-17 16,5 2-2-16,1-1 42 0,1 2-50 15,-1-2 6 1,3 2 19-16,-1-2-13 0,0 2 19 15,2-3-25-15,-3 0-1 16,5 0 35-16,-5-3-25 16,1 2-4-16,5-2-1 15,-8 2-10-15,-2 1 6 16,3 0-7-16,-6 0 0 16,1 0 32-16,0 0-32 15,2-3 2-15,-2 2 14 16,3-1-10-16,-2 2 15 0,4-3-21 15,-5 2 0 1,2-2 3-16,0-1-3 0,2 3 0 16,0-2-1-16,3 1 2 15,3 0-6-15,-6 0 5 16,5-2 0-16,-3 3 5 16,-4-2-5-16,5-3 0 15,-5 2 0-15,3-1 6 16,1 1 2-16,-1-7-8 15,3 5 0-15,3-2-3 16,-3 2 3-16,4-4 0 16,-3 4-1-16,-3 0 2 15,6-2-3-15,-6 2 2 16,3 2 0-16,-1-2-1 16,1-2 1-16,1 2-1 15,-4 0 1-15,3-2 0 0,-1 2 5 16,1 0-5-16,0 2 0 15,-2-4-3 1,2 2 3-16,-5 0 0 0,0-2-1 16,1 0 2-1,-3 4 3-15,-2 0-4 0,4 0 0 16,-4 0 2-16,3-4-1 16,-2 2 0-16,3-2-1 15,-1 0 10-15,1 0-1 16,-4 2-9-16,2 2 0 15,-4-4 4-15,-1 4-4 16,2-2 0-16,0-4-1 16,3 4 2-16,1-2 2 0,-3-2-3 15,-1 2 0-15,6 0 0 16,-5-1 0-16,-1 1-1 16,-1 2 1-16,-3-2 0 15,4 3 4-15,0-4-4 16,-1-1 0-16,-1 5 2 15,2-3-2-15,-2-2 0 16,5 2-1-16,-5-1 3 16,4-3 2-16,-1 2-4 15,-1-2-4-15,4 5 4 16,-5-4 1-16,1-1-1 16,1 2 0-16,-2 0 0 15,2 2 6-15,-5 4-6 0,-2-2 0 16,3 2 6-16,-1-4-1 15,3 0-4-15,0-2-2 16,-3 2 2-16,1-2 23 16,1 2-24-16,1-2-4 15,0-4 3-15,2 4 1 16,-3-2 0-16,8 0-2 16,-8-2 2-16,3 2 0 15,1-3 0-15,-2 1-3 16,1 3 3-16,3-5 1 15,-4 3-1-15,3-2-6 16,5-3 6-16,-3 4-2 16,1-1 2-16,-1 4-16 15,0-6 16-15,-1 2 0 16,1 0-1-16,-2-1 1 0,0 2 0 16,-2 0 14-16,-3 0-14 15,4 2 0-15,-4 0 0 16,3-2 0-1,-3-2 0-15,2-2 0 0,3 0 0 16,-5 2 3-16,1-4-3 16,2-2-1-16,-2 2 1 15,3-2 8 1,-2 0 4-16,-2 1-12 0,1-5 0 16,2 2 4-16,-3-2-4 15,6-2-7-15,-6 0 7 16,3 0 0-16,0-6 21 15,0 0-21-15,2-2 7 0,-1 6 23 16,-2-4-30-16,-1 0-3 16,3 6 3-16,-2-3 2 15,-2 8 8-15,1-4-10 16,-1-1 0-16,2 0 14 16,0-4-14-16,-1-4 0 15,1 2-8-15,2-4 16 16,-3 2-2-16,3-3-6 15,-3 5 0-15,-2 0-2 16,-3 4 2-16,0 0 0 16,1 2 8-16,1-2-7 15,-2 0 3-15,2-2-4 0,1-2 0 16,4 2-3 0,-2-1 3-16,3 0-2 15,-1-2 1-15,1 1 2 0,3 0 3 16,-7 4-4-16,4 0 0 15,-6 6 22-15,3 6-21 16,-3-2-1-16,2 4 6 16,0 4 0-16,-2-4-4 15,2 2-2-15,1-2 0 16,2-2 5-16,2-3-5 16,0 2 0-16,-2-2 10 15,2 6-9-15,2-3 44 16,-4 0-31-16,1-3-14 0,-2 3 41 15,3 0-29 1,-1-2-11-16,0-2 2 0,1-2 9 16,3-4-3-16,1-4-9 15,3-6 0-15,1 4 14 16,-4 0-13-16,1 6 0 16,-3 2-1-16,-2-1 9 15,7 1-3-15,-5-4-6 16,3-2-6-16,6-2 6 15,-2-4 0-15,5-2-1 16,-5 6 1-16,5-4 0 16,-6 3 3-16,4 5-3 0,-3-3-1 15,-1 5 0 1,2-3 1-16,1-1-1 0,-2 4 0 16,2-2 2-16,-3 2 8 15,2 2-9-15,-5 4-9 16,2 0 9-16,-5 0 6 15,0 4-6-15,-1-2 0 16,1 6 1-16,-2-3 3 16,1-1-4-16,1 3 0 15,3-7 0-15,3-3 1 16,1 0 0-16,1-4 3 16,-4 5 5-16,-3 8 14 15,-3 0-23-15,-3 6-2 16,-3 2 2-16,0 4 0 15,-1-2 0-15,3 2-2 16,-1-4 2-16,3 0-4 16,5 2 4-16,-3-2-3 15,0 2 2-15,2 2 1 0,-2-2-2 16,5-2 2-16,1 0 0 16,4 2-5-16,4 0 5 15,-5-2-6-15,4 4 6 16,-4 0 0-16,5-1 1 15,-3 4-1-15,6-5 1 16,1 2 2-16,3 0-3 16,-1 1-3-16,0 2 3 15,0-3 0-15,-2 2 8 16,-2-2-8-16,0 1 0 0,-7 3-5 16,-5 0 5-1,-1 0-13-15,-9 3 13 16,1-3 0-16,3 4 4 0,5-4-4 15,-1 2 0-15,3-1 9 16,1-1-9-16,1 3-5 16,5-2 5-16,-2 4 1 15,2-3 4-15,-3 0-5 16,0 4 0-16,-2-3 0 16,-3 4 0-16,5 1-9 15,-1 2 9-15,0-2 0 16,1 0 8-16,3 2-8 15,-6-2 0-15,6 2 0 0,-7 0 0 16,5-2-9 0,0 4 9-16,4 0 1 15,-2 0 9-15,6 2-10 0,0 2 0 16,-4 0-1-16,0-4 1 16,-3 4-12-1,-2 0 12-15,-2 1 0 0,5 5-2 16,-4 0 2-16,3 2 0 15,-1-1 11-15,-2 2-11 16,0-1-9-16,-4-1 7 16,-1 2 2-16,-2-1 3 15,0 4-3-15,1 2 0 16,-4 2-6-16,0 6 6 16,2-2-4-16,0 0 2 0,1 0 4 15,-1 0 7-15,-3-3-9 16,6-3 0-16,-5 2 1 15,-1-2-1-15,0 2-5 16,0 2 4-16,-1-2 2 16,-1 0 0-16,-1 2-1 15,2-2 0-15,-3 3 5 16,3 2-5-16,4 8-2 16,-2 7 2-16,0 6 0 15,-5 0 3-15,1 0-3 16,-3-4-5-16,5-5 5 15,4-3 0-15,2-2 1 16,-1-6-2-16,3 4 7 16,-1-2 3-16,-3 0-9 15,-1 2-3-15,2 5 3 0,-5-1 0 16,-1 6-1 0,-2 0 1-16,1 8 0 0,0-2 8 15,4 4-8-15,1 1 0 16,4-5-1-16,-1-2 1 15,3 2 0-15,-1-4-1 16,-3-2 2-16,3-1 7 16,-2 0-8-16,-1 2 0 15,1-1-2-15,-1 4 2 16,1 6-1-16,0 2 1 16,0-2 0-16,0-1 0 15,1-9 0-15,1-10-3 16,2-8 3-16,0-4 11 15,1-2-11-15,2-2 0 16,-7-6 9-16,3 0 14 0,0 0-23 16,-4-2 0-16,2 2 3 15,-1 1-3-15,-1 1 0 16,-1-3-1-16,0 3 2 16,3 1 15-16,-1-1-16 15,-2-2-5-15,2-2 5 16,-2 0 1-16,-1-6 7 15,-2 4-8-15,5-4 1 0,-1 2 17 16,-1 0-18 0,3 4 0-16,3-2 21 0,1 2-3 15,2-2 4 1,0-2-22-16,0-2 9 0,-2 2 25 16,2-3-34-16,-2 3-3 15,0 0 3-15,2-5 1 16,-3 1 11-16,4 3-12 15,-3-4 0-15,1 0 7 16,2-1-7-16,1-2 0 16,-2 2 5-16,2-4-4 15,-1 0 12-15,-4 0-13 16,-1 0 0-16,-5 2-10 16,-3-2 10-16,4 0-1 15,-1 2 1-15,3-2 8 0,3 4-2 16,1-2-6-16,6 2 0 15,3 0 9-15,2 0-9 16,2 0-3-16,-2 2 3 16,0 0 0-16,0-2 4 15,-4 4-4-15,0-4 0 16,-6 2-1-16,4-4 1 16,1 2 0-16,-7 0 7 15,8-2-7-15,-7 2 0 16,0-4-5-16,0 4 5 15,-5-4 13-15,1 2-13 16,1-2-14-16,-1 2 14 16,-1 0 6-16,3-2 6 15,-1 0-12-15,1 0 0 0,-5-2 9 16,3 4-9-16,-1-4 0 16,0 0 1-16,-2 0-1 15,-2 0 10-15,5 0-10 16,-3 0 0-16,0 1-1 15,2-2 1-15,3 5 0 16,0-4 13-16,1-2-12 16,3 2 24-16,-1 1-25 15,4-2 0-15,0 2 18 16,-1-2-18-16,0 2 0 16,-2-2-6-16,-4-1 12 0,-1 0 3 15,-6 0-9 1,-1 0 0-16,-6 0 9 15,-2 0-9-15,0 0 6 16,0 0 3-16,0 0-7 0,0 0 16 16,0 0-18-16,0 0 0 15,0 0 17-15,0 0-17 16,0 0-1-16,0 0 0 16,0 0 2-16,0 0-1 15,0 0 0-15,0 0-48 16,0 0-26-16,-12 0-197 15,-53-9-662-15</inkml:trace>
  <inkml:trace contextRef="#ctx0" brushRef="#br0" timeOffset="-140874.68">7085 559 1246 0,'0'0'291'0,"0"-2"-173"0,0 0-11 0,0 0-22 0,0 2 41 0,2-2-52 0,-2 0 46 0,0 2-3 0,0-4-41 0,0 4 4 0,0 0-14 0,-2 0-17 16,2 0 26-16,0 0-40 15,0 4-11-15,0-4 0 16,0 2-24-16,0 0-15 16,0 10-38-16,0 14 53 15,2 14 5-15,0 10-5 16,0 9 7-16,5-9-7 16,-4-4 0-16,1-8 13 15,-2-6-13-15,3-8 0 0,-3-8 7 16,-2-4-7-16,-2-4-1 15,-3-2-1-15,3 2-148 16,-2-2-73-16,-4-4-104 16,-15-20-249-16</inkml:trace>
  <inkml:trace contextRef="#ctx0" brushRef="#br0" timeOffset="-140447.22">7163 822 1050 0,'9'-4'363'0,"-3"0"-204"16,17-4-56-16,-4 2 37 16,6 2-77-16,-3-2 10 15,5-2-16-15,-4 0 0 16,1-4-4-16,-6-2-19 0,0-4 31 16,-9 0 5-16,-3 1-38 15,-1-2 53-15,-3 2-38 16,0 2 8-16,0-3-25 15,3-3-21-15,-3 3 29 16,3-4-29-16,-1 8-3 16,-2 0 36-16,0 6-5 15,1 4 1-15,-3 0-13 16,0 4-14-16,0 0 4 16,0 4-15-16,-3-2-44 15,3 4 26-15,0 4 6 16,3 10 9-16,-1 8-6 15,2 7 18-15,0 1-1 16,4 1-8-16,-2-2 0 16,-1-1 7-16,-3-4-7 0,0-4 0 15,0-4 0-15,-4-2-20 16,-5 0-127-16,-3-4-308 16,-24 2-930-16</inkml:trace>
  <inkml:trace contextRef="#ctx0" brushRef="#br0" timeOffset="-139696.5">7517 814 1526 0,'4'2'321'0,"3"-2"-219"0,7 2-53 0,3 0 59 0,1-4-6 0,-2 0-66 0,-1-2 57 0,4-4-45 0,-7 2-21 0,5-2-3 0,0-4-9 0,-5 4-3 0,1-4-1 16,-5 3-10-16,-4 0 90 0,-1-1-37 15,-6 1-19-15,1 4-4 16,-2-3-31-16,-5 2 0 16,3 2-18-16,-4-3 18 15,0 1-12-15,-3 5 12 16,1-2-16-16,-1 3 2 16,-3 7 10-16,3 3-2 15,-3 4-9-15,1 8 7 16,3 6-2-16,5 2 10 15,7-2-14-15,3 2 14 16,6-4 0-16,6-2 7 16,1-2-7-16,4-6 0 15,4-2 7-15,3-4-5 16,-2-6 5-16,6-2 8 16,-2-4 20-16,-2-2 17 0,4-2-41 15,0-8-10-15,-5-4 51 16,1 0-52-16,0-2 0 15,-7-2-1-15,3 2 7 16,-10 2-11-16,-2 2 5 16,-4 4-3-16,2 4-9 15,-7-4 12-15,2 2-19 16,-2-2 19-16,1 2 0 16,-3-1-3-16,0 7 3 15,0 3-3-15,0 2-17 16,-3 2 16-16,3-2-49 15,-2 12 22-15,0 5 31 16,2 2-2-16,0 4 2 0,7 0-3 16,-1-6-3-1,6 0 6-15,1-2-6 0,-1-6-7 16,-4 0-152 0,-1-6-107-16,-5-12-846 0</inkml:trace>
  <inkml:trace contextRef="#ctx0" brushRef="#br0" timeOffset="-139480.28">7996 537 1549 0,'0'-2'479'0,"-2"2"-365"0,2 0-69 0,0 0 62 0,-3 2-100 0,3-2-6 15,0 4-2-15,-2 8-6 0,2 6-122 0,7 30-238 0</inkml:trace>
  <inkml:trace contextRef="#ctx0" brushRef="#br0" timeOffset="-138280.9">8319 680 1704 0,'-2'-3'222'0,"0"2"-135"15,2-2-3-15,-2 1 5 16,-1 1-8-16,3 1-30 16,-2 0 24-16,0 0-38 15,-5 3-37-15,-6 4 15 16,-8 1-15-16,0 10-12 16,2-3 3-16,6 6 8 15,6-7-10-15,5 1 2 0,4 0 9 16,5-7-7-1,0-2 7-15,6 0 0 0,5 2 12 16,5-4-11-16,3-4 5 16,-2 0-6-16,-1 0 2 15,-7 4-8-15,-3 10 6 16,0 4-24-16,-4 16 24 16,-4 14 0-16,1 10 11 15,-1 14-11-15,-1 11 0 16,3 3-4-16,-2-2 4 15,-5-4-6-15,-3-12 6 16,1-15 0-16,-7-17 12 0,0-14-12 16,-2-14 0-1,-3-8 18-15,-3-8-8 0,1-14 1 16,1-16-5-16,5-14-6 16,8-16 6-16,11-9-6 15,11-9-11-15,7-3-2 16,9-2 13-16,3 6-11 15,4 11 2-15,-1 14 9 16,-6 12 5-16,-9 8-5 16,-9 9 0-16,-10 8-6 15,1 2 6-15,-7 3 0 16,1 3 0-16,0 5 6 16,-3 1 9-16,2 3-15 0,-2 4 1 15,2 0 15 1,-2 4-16-16,0-2-16 0,0 8-17 15,-2 4 33-15,2 14-3 16,0 14 3-16,0 3 0 16,2 3 3-16,2-6-3 15,0-4-14-15,1-6 8 16,1-8 0-16,0-4-3 16,0-10-18-16,-2-2 18 15,-4-6 8-15,5 0 2 16,-1-6-2-16,8-6-8 15,5-8 3-15,3-4-3 16,7 2 0-16,-5-2-19 16,5 6 17-16,-7 2 5 15,3 8 6-15,-6 4 0 16,3 4 0-16,-2 2 5 0,0 0-5 16,-5-2 0-1,-1 0 25-15,0-4-24 0,5-8 38 16,0-2-11-16,3-5-28 15,-2-2 45-15,-5-1-45 16,0-3 2-16,-1-3 23 16,-5-2-16-16,1-2 2 15,2 2 20-15,-6 2-31 16,-4 4 61-16,2 4-38 16,-2 8-11-16,-2 2 43 15,2 6-54-15,-2 2-1 16,2 2-14-16,0 2-29 15,0 6 26-15,-2 8-7 0,0 8 24 16,4 10 2-16,2 4-1 16,3 5 8-16,3 1-9 15,4-2 1-15,6 2 5 16,-2-2-6-16,2-4-1 16,-5-12-10-1,-4-4-74-15,1-6-130 0,-8-2-53 16,-4-6-483-16</inkml:trace>
  <inkml:trace contextRef="#ctx0" brushRef="#br0" timeOffset="-138133.52">9181 626 1529 0,'21'-5'327'0,"0"3"-217"0,29-4-49 0,1 2 82 0,5 4-92 0,-3 0-41 0,1 2-10 0,-10 0-12 0,30-7-295 0</inkml:trace>
  <inkml:trace contextRef="#ctx0" brushRef="#br0" timeOffset="-137274.22">7419 1606 1685 0,'0'-2'257'15,"0"2"-160"-15,0 0-35 0,0 0 7 0,-2 4-33 0,0 4-30 0,-3 14 10 0,-8 12 38 0,0 10-25 0,-1 2-7 0,1-2-22 0,4-5 0 0,4-13 6 0,3-6-6 0,2-10-1 16,0-2 1-16,0-6 0 15,2-4 34-15,-2-2-11 16,0-10-23-16,3-10 0 16,1-12-40-16,3-8 34 15,3-13 4-15,0-1 4 16,1-2 7-16,0 8-9 16,3 8 0-16,-1 9 9 15,-5 13-2-15,2 4-1 16,-4 11-1-16,-4 7-4 15,1 1-2-15,3 8-34 0,4 9 35 16,5 12 21-16,5 12-9 16,-3 6-5-16,4 2-7 15,-3 0 1-15,1-2 21 16,0-4-14-16,-4-4-8 16,-1-8 2-16,-8-7-1 15,-2-5-2-15,-4-6-12 16,-2-5-116-16,-6 0-69 15,-8-3-129-15,-31-24-672 16</inkml:trace>
  <inkml:trace contextRef="#ctx0" brushRef="#br0" timeOffset="-137102.96">7463 1820 1265 0,'0'-1'454'0,"2"-4"-304"0,6-4-51 15,3 2-33-15,7 0-9 16,3-1 51-16,8 5-56 15,5 1-37-15,4 4 13 16,11 1-28-16,2 1-108 16,3 0-121-16,73-8-748 15</inkml:trace>
  <inkml:trace contextRef="#ctx0" brushRef="#br0" timeOffset="-136436.28">8036 1702 1624 0,'-8'2'222'16,"-2"4"-173"-16,-5 2 7 15,-3 7-5-15,5 0-33 16,1 3 13-16,3 3 22 16,7-3-28-16,2-4-25 15,2-2 11-15,0-2 2 16,8-5-13-16,-3 2 0 15,1-5 22-15,3 3-21 16,5-2 10-16,-1-2-11 16,1 6 1-16,-1 5 14 0,-5 10-15 15,-1 8 0 1,-3 14 9-16,-4 10 3 0,0 4-3 16,-2 10-9-1,-2-1 0-15,2-11 6 0,-6-12-6 16,-5-12-9-16,-12-16 9 15,-4-8 15-15,-6-12 7 16,-2-8-2-16,1-14-1 16,7-10 106-16,11-4-53 15,14-8-34-15,16-1-38 16,11-3-15-16,12 2 9 16,12 6-27-16,13 4-4 15,1 0 31-15,6 8-24 0,-8 1-35 16,-13 8 34-1,-7 6 25-15,-12 2-3 0,-16 5-12 16,-2-1 21-16,-9 1-11 16,-2 5 11-16,-5-8-14 15,-1 3 14-15,-3 2 0 16,0 3 0-16,-2 2-16 16,-4 6 16-16,1 1 4 15,-1 10-4-15,-3 4 0 16,7 0-1-16,1 5-3 15,8 0 4-15,6-1 0 16,10 1 1-16,9-5 13 16,6 0-8-16,9-7 19 15,6-5-2-15,3-2-22 0,-1-10 28 16,1 0-29-16,-7-4-25 16,-4-7-155-16,20-34-1042 15</inkml:trace>
  <inkml:trace contextRef="#ctx0" brushRef="#br0" timeOffset="-135605.93">7562 2817 863 0,'0'-2'936'0,"-3"0"-789"0,3 0-22 0,-2 2-11 0,2 0-23 0,0 0-22 0,-2 2-37 0,2 0-28 0,2 6-4 0,0 10 0 0,3 8 91 15,-1 8-83-15,5 9-8 16,-2-2 6-16,-3 2-5 15,1-5 11-15,-5-4-12 16,0-6-41-16,-7-8-149 16,-27 6-295-16</inkml:trace>
  <inkml:trace contextRef="#ctx0" brushRef="#br0" timeOffset="-135360.02">7394 2841 1682 0,'3'0'333'0,"1"-2"-207"0,10-6-53 16,1 0 83-16,7 2-61 15,5 0-50-15,7 2-8 16,5 4-28-16,4 4 2 15,4 2-11-15,0 2-27 16,-3 2-51-16,-4 0-203 16,-7 4-8-16,12 14-649 15</inkml:trace>
  <inkml:trace contextRef="#ctx0" brushRef="#br0" timeOffset="-135110.41">7492 3269 1641 0,'2'0'279'16,"6"0"-198"-16,3 0 98 15,7 0-41-15,6-3-72 16,5 1 4-16,6-4-62 15,8 0 2-15,5 0-20 16,2 2 7-16,-1 0-147 0,-5 0-122 16,46-6-531-16</inkml:trace>
  <inkml:trace contextRef="#ctx0" brushRef="#br0" timeOffset="-134686.56">8096 3039 1643 0,'-2'13'183'0,"4"-1"-124"0,-2 12-13 15,5 8 38 1,-1 0-42-16,2-2-33 0,2-2 8 15,1-6-16-15,-5-4-1 16,0-10 0-16,-2 0 0 16,-2-8 20-16,3 0-1 15,-3-2 67-15,2-6 32 16,0-6-73-16,3-10-34 16,-1-10-11-16,3 0 6 15,4-4-5-15,0 2-1 16,0 4-10-16,7 5 10 15,-5 13-9-15,6 3 8 16,-2 11-23-16,1 6 21 16,2 8-8-16,2 6 11 15,1 4-3-15,-3 2 3 0,-3 2 1 16,-1-2-1-16,-5-2-14 16,-2-2-130-16,3-8-53 15,-4-8-408-15</inkml:trace>
  <inkml:trace contextRef="#ctx0" brushRef="#br0" timeOffset="-134296.21">8645 2939 1326 0,'-5'6'213'0,"0"6"-103"0,-8 5 22 0,2 5-53 16,0 2-2-16,-2-5-7 0,6 4-38 0,2-5-20 0,5 0 66 0,5-2-45 0,0 0-8 0,3 2-2 0,1-8-10 15,0 2 5 1,0-4-18-16,-3-2 0 0,5-2 2 16,-3 2-2-16,2-6-42 15,3-2-93-15,35-32-224 16</inkml:trace>
  <inkml:trace contextRef="#ctx0" brushRef="#br0" timeOffset="-133711.42">8869 2945 933 0,'0'0'485'0,"-2"0"-379"0,2 0-10 16,0 0 53-1,-2-1-64-15,2 1-1 16,-2 1 2-16,0-1-31 0,0 0 8 16,-6 8-24-16,-5 1-31 15,-3 9 28-15,1 4-36 16,-1 1 0-16,10 4 14 15,3-3-14-15,6 0 0 16,6-2-1-16,6-8 1 16,3 0 26-16,8-8-26 15,1-2 1-15,2-4 12 16,-4-2-4-16,-7-6-2 16,-3-4 31-16,1-2-19 15,-7-4 43-15,-5-4-22 16,-4 0-19-16,-4-1 14 15,-5 1-11-15,-5 3-12 0,-1 2-12 16,-1 2 0-16,-1 5-20 16,3-1 20-1,5 7-85-15,5 2-44 0,4 1-131 16,25-12-489-16</inkml:trace>
  <inkml:trace contextRef="#ctx0" brushRef="#br0" timeOffset="-133128.72">9121 2912 730 0,'2'1'891'0,"2"3"-803"0,2 4 22 0,5 8-22 0,-3 5-4 0,-1 1-61 16,0 6-14-16,2-2 45 0,-5 2 7 0,3-6-11 0,-3-6-25 0,-2-8-25 0,-2-6 48 0,0 0-34 0,0-2 16 0,-2-2 60 0,2 2-6 0,0-2 40 0,0-6-38 0,2-8-79 16,5-6 8-16,4-6-15 15,2 0-24-15,5 2-10 16,-5 5 10-16,3 11 16 15,-3 2-19-15,-3 7-28 0,1 5 47 16,3 5-43-16,-6 5 17 16,1 9 19-1,-3 0 7-15,-1 2 2 0,-2-3 3 16,-1-6 3-16,-2-8 5 16,0-4-5-16,4-4 0 15,-4 0 28-15,3-4 7 16,1-8-35-16,2-8-2 15,8-6-44-15,6-8 29 16,-2 1-37-16,4 4 14 16,-4 0 14-16,-2 11 9 15,1 6 16-15,-3 10-12 16,3 6 13-16,4 8-4 0,1 4 11 16,-2 0-7-16,4 4 17 15,-3 1-16-15,0-6 37 16,-3-4-38-16,1-3 6 15,0-2-17-15,-3-2-32 16,13-7-310-16</inkml:trace>
  <inkml:trace contextRef="#ctx0" brushRef="#br0" timeOffset="-131821.75">9701 2881 1214 0,'4'0'204'0,"2"0"-79"0,8-4 19 0,3 4-9 0,0-2-48 0,5 0-32 0,-5 0 16 0,-1-2 4 0,2-2-32 0,-7 2 44 0,0-2-49 0,2 0-10 0,-3 0-16 0,-4-4-11 16,1 2 29-16,-5 0-30 15,0-2 0-15,0 2-18 16,-4 2 28-16,-2-2-10 16,-1 4 0-16,-1 2 3 15,-6 0-9-15,-1 4 6 16,-3 0 0-16,-1 4 6 15,1 8-6-15,5 6-2 0,7 2-4 16,6 4 6 0,11 0 0-16,9-1 0 0,5-2 0 15,4-3 21-15,5-2-21 16,-1-7-18-16,-6-3-117 16,34-8-348-16</inkml:trace>
  <inkml:trace contextRef="#ctx0" brushRef="#br0" timeOffset="-120206.25">12907 1385 1083 0,'0'-2'282'0,"0"0"-127"0,-3 2-67 0,3 0-19 0,0 0-36 16,0 0 21-16,0 0-3 0,0 0 14 0,0-4 17 0,0 4-23 0,0 0-8 0,0-1 36 0,0 1-32 0,0 1 35 15,0-1-21-15,0 0-28 0,0 0 25 16,3 0-50-16,3-1-8 16,6 1-2-1,3-5 6-15,12 1-12 0,6 0 0 16,-2 0 0-16,7 3-2 16,1 1 2-16,-2 0-1 15,5 1 1-15,1 1 0 16,-1-2 13-1,8 0-13-15,0-3 0 0,10-2 23 16,3-1-13-16,9 2 2 16,1-2-10-16,2-2 10 15,1 6 2-15,4 2-14 16,1 0 0-16,-1 2 27 0,-4 2-16 16,-10-2-4-1,-6-2-7-15,-8 0 9 0,-8 0 5 16,-1 2-14-1,-3-4 0-15,-2 0 11 0,-1-2-11 16,4 0 0-16,-1 2 0 16,0 0 13-16,3 0-8 15,-4 2-5-15,-3 0 0 16,1 0 1-16,4 2 1 16,-3-2-1-16,2 2-1 15,-7 2 15-15,0-2-11 16,-4 2-4-16,5-2 0 15,0-2 5-15,4 2-4 16,2-2-1-16,2 2 0 0,5 0 6 16,-3-4 29-1,3 2-35-15,-1 0 0 0,0 0 6 16,0 2-6-16,5 2 1 16,-1 2-1-16,0 1 7 15,4-4-2-15,-4 1-5 16,2-2-2-16,-4 0 2 15,-2 0 1-15,1-4-1 16,-3 4 0-16,-1-2 0 16,-3 0 5-16,0 2-5 15,-4-2-2-15,-5-2 2 16,1 4 1-16,1-2 0 16,-2-2-1-16,5 0 0 0,-1 0 15 15,7 0-15 1,-1 2-6-16,1-2 6 0,-2 4 1 15,-5-2 7 1,0 0-8-16,-6 0 0 0,-4 0 32 16,4 0-32-16,0-2 2 15,0 0 19-15,3 0-14 16,-1 1 8-16,-2-6-15 16,4 3 1-16,3 0 15 15,7 2-16-15,-1-2-3 16,7 2 3-16,2 0 0 15,0 2 6-15,-1 2-6 16,-4-2 0-16,-1 4 3 16,1-4-3-16,4 0-6 15,-2 0 6-15,8 2 0 0,0 0 11 16,2 0-11-16,6 0 0 16,1 0 3-16,2-2-3 15,-1 2 0 1,-5 0 0-16,-1 3 1 0,2-2 15 15,-4-1-16-15,-2 0 0 16,-4 0 25-16,-6 2-25 16,-3-2 0-16,-6-2 12 15,-1 0 8-15,-5-2 22 16,5-2-30-16,1 0-12 0,0 2 65 16,-4-1-55-1,-9-4 4-15,-2 5 10 16,-8 0-14-16,-5 2 25 15,0-2-35-15,-7 2 7 0,-4-2 26 16,2 2-32-16,0 0-1 16,-3 0 0-16,3 0-3 15,-6 0 2-15,-6 4-152 16,-107 2-561-16</inkml:trace>
  <inkml:trace contextRef="#ctx0" brushRef="#br0" timeOffset="-117442.33">12853 1197 1209 0,'0'0'332'0,"2"0"-235"0,0 0 7 0,3 0 29 0,4 0-62 0,0 0 17 0,-1 2-5 0,4-2-17 0,1 0 15 16,-5 0-29-16,-2-2-8 16,-2 2-4-16,3-4-10 15,1-2 21-15,6 4-19 16,-3-4-25-16,1 0 38 16,1 0-33-16,-7-4 6 15,1-1 0-15,0-4-3 16,-2-3 17-16,-1 1-32 0,0-5 1 15,-2-4 17-15,0-2-18 16,3 2-2-16,-5-2-10 16,0 2 11-16,0 0-7 15,-5-4 8-15,5-2 0 16,-2-4-4-16,0-4 4 16,2 6 0-16,0 2-2 15,2 6 4-15,0 4-7 16,7 0 5-16,1 1 0 15,-4 1-9-15,5-2 9 16,1 2 0-16,-1 0 0 16,-3-2 0-16,4 0 14 15,-1 2-14-15,-3 0 0 0,2-2 4 16,-1 4-4 0,1-2 0-16,6 1-1 0,0 0 2 15,4-5-1-15,-4 3 0 16,-1-1 0-16,-2 3 13 15,-3 1-13-15,-2 0 0 16,-1 3 4-16,-1-1 2 16,2 4 3-16,-2-2-9 15,1 0-4-15,1 0-2 16,4 0 6-16,-1-4 0 16,0 4-1-16,-2-2 2 15,0 4 14-15,-1 2-15 16,-2 4-8-16,-2 4 8 15,-4 0 8-15,2-2-7 0,3 2-2 16,1-4 2-16,-2 4 5 16,3-4-6-16,2 2 0 15,-4 2 10-15,-3 0-9 16,-2 2-1-16,2 0-2 16,-4 0-13-16,2 0-4 15,0 2 10-15,0 0-16 16,4 2 25-16,-2 2 12 15,7 4-11-15,-2-2-1 16,0 0 0-16,2 4-15 16,-3 0 15-16,-1 2-3 15,2 2 2-15,-3-2 1 16,0 0 0-16,1 2-7 0,-3-2 14 16,4 2 5-1,-3-4-12-15,-3 2 0 0,0-1 0 16,3-2 1-1,-3 0-1-15,2 0 0 0,0-1 17 16,-2 5-13-16,0-4-4 16,2 3 1-16,-2 1-2 15,2-1 2-15,-2 0-2 16,0-4-3-16,2 4 4 16,-2-4 9-16,3 6-9 15,-1-4-3-15,0 2 3 16,0-2 0-16,0 2 6 15,-2-2-6-15,2 0 0 16,2-4-12-16,-2 2 12 0,0-4 0 16,0 2 6-16,2 2-5 15,-4-2 6 1,2 2-7-16,1 4 0 0,1 2-3 16,0-1 3-16,1 3-1 15,0-5-1-15,-1-3 1 16,3-1-11-16,1 0 12 15,-1 1 0-15,2 2 4 16,-2-2-4-16,1 3 0 16,4-5-1-16,-3 6 1 15,-1-6-3-15,4 3 3 16,1 3 0-16,0-1-4 16,3-4 4-16,1-2-3 0,2 1 3 15,3 0 0 1,-5-2 6-16,6 6-6 0,-3-4 0 15,2 0 9-15,-2 2-9 16,3-2 0-16,0-2-3 16,0 4 3-16,2-2 8 15,0 0-8-15,-3 4 0 16,0-6 1-16,0 4-1 16,-1-4 0-16,-4-2 0 15,6 2 6-15,-7 4 6 16,3-4-12-16,-3 2 0 15,-1 2-3-15,3-1 3 16,-2-6 0-16,4 9-6 0,0-2 12 16,2 2-4-1,0 1-2-15,3-4 0 0,-4 0 6 16,2-1-6-16,0 2 0 16,4-2-1-16,0-2 7 15,-1 2 13-15,6-3-19 16,1 1 1-16,0-2 25 15,-2 0-26-15,3 3 8 16,1-5-8-16,1 2 10 16,1-3 5-16,2 2-15 15,-3-2 0-15,3 4 9 16,1-3-3-16,3 4 0 0,-5-2-6 16,-1-3 17-1,-1 6-7-15,0-3-10 16,2 0 0-16,0-1 8 15,-5-3-1-15,5 0-7 0,0 3 0 16,0-1 6-16,-5-2 17 16,-1 0-23-16,-8 0 0 15,-2 2 7-15,-2-2-5 16,1 2 7-16,-2-2-9 16,6 0 13-16,-3-2 16 15,5 0-29-15,-4 0 0 16,-2 2 7-16,-2 0-5 15,-2 0-1-15,-5 0 4 16,-4 2 7-16,-1-2 11 16,-3 0-23-16,1 0 0 15,-3-2 3-15,3-2 4 16,1 4-6-16,1 1-1 0,2 2 9 16,-2-1 6-16,-5-2-15 15,2 0 0 1,-4 0 14-16,0 0 1 0,-4 0 0 15,2 0-11-15,2-2 13 16,0 4 13-16,-2-2-30 16,2 0 0-16,0 0-1 15,-3-2 1-15,3 2-9 16,-2 0-33-16,-3 0-111 16,-8 4-137-16,-81 2-413 15</inkml:trace>
  <inkml:trace contextRef="#ctx0" brushRef="#br0" timeOffset="-114447.31">18980 1221 752 0,'0'-2'784'0,"0"2"-634"0,2 0-37 0,-2-2 50 0,2 2-86 0,-2 0 44 0,0 0-55 0,0 0-27 0,0-2 21 0,0 2-3 0,0 0-6 16,0 2 0-16,4-2-33 16,0 0 53-16,5-2-35 15,9 2-8-15,-1-4 19 16,3 4-38-16,0-2-3 15,0 2-6-15,-2 2 13 16,4-4-5-16,1 2-8 0,-1 2 0 16,1 2 0-1,0-4 1-15,0 0-1 16,4 0 0-16,-5-6 6 16,2 6 9-16,1-4-15 0,-7 2 0 15,-1 0 9-15,2 2-8 16,-7 0 0-1,7 0-1-15,-3 0 1 0,-1 0 10 16,5 0-11-16,-2 2-6 16,2-2 6-16,0 0 6 15,2 0-6-15,-2 0 0 16,1-2 7-16,-4 2-10 16,-1 0 3-16,-1 2-1 15,1-2 1-15,1 2 0 16,-3-4 0-16,-1 4 0 0,6-2 1 15,-4-2 2-15,7 4-3 16,1-4-2-16,4 2 1 16,-1 0 2-1,5-2 4-15,-4 4-5 0,-5-2 0 16,-1 0-2-16,-9 4 2 16,5-2 0-16,-2 0 0 15,-1-2 0-15,1 0 8 16,3 0-8-16,-1 4 0 15,6-4-3-15,-1 0 3 16,2-4-2-16,3 2 2 16,-5 0 0-16,5 2 6 15,-2-2-6-15,2 4 0 16,-6-2 6-16,4 2-6 0,0-2-6 16,-3 2 6-16,4 2 1 15,1-4 18-15,2 2-19 16,2 0 0-16,5 0 16 15,-2-4-16-15,0 4 0 16,1-2-1-16,-2-2 2 16,1 4 11-16,-5-2-12 15,0 0 0-15,-2 2-2 16,-4 0 2-16,2-4 0 0,-5 0-6 16,7 2 14-1,0-2-2-15,0 0-6 16,4 2 0-16,0 0-6 0,1 0 6 15,-1 2-2-15,0 0-5 16,0-2 14-16,-2 2-2 16,4-2-5-16,1-2 0 15,3 2 0-15,3-2 0 16,1 2-7-16,5 2 7 16,-2 0 0-16,4 0-2 15,-1 2 2-15,-3-2 0 16,-2 0 0-16,3 0 0 15,-3-2 0-15,1-2-1 16,-1 0 7-16,0 0-3 16,1 2-3-16,1-2 0 15,-1 0 6-15,1 0-6 0,-2 0-6 16,-1 4 6-16,-6-2 0 16,-3 2 2-16,-8 0-2 15,5 0 0-15,-3 2 3 16,1-4-3-16,6 2 0 15,-1-2-8-15,1 4 17 16,-2-2 5-16,3-2-14 16,2 4 0-16,-1-2 3 15,1 2-3-15,-3 0-1 16,3 0 0-16,-3 2 1 16,6-2 2-16,-6-2-2 0,3 0 0 15,-3-2 1 1,0 0 0-16,1 0-1 0,-5 0 5 15,0-2 1-15,-3 2 33 16,1 0-30-16,-9 2-8 16,-2-2 39-16,-1 0-22 15,-11 0-12-15,-1 0-6 16,-3-2-32-16,-12 2-91 16,-94 2-489-16</inkml:trace>
  <inkml:trace contextRef="#ctx0" brushRef="#br0" timeOffset="-112100.52">19138 1015 1344 0,'0'0'262'0,"0"-3"-178"0,5 3 54 0,2 0-10 0,4-2-41 0,5 4-6 0,1 1 18 0,1-2-14 0,5-1 10 0,3 3-19 0,-2-6-34 15,8 3 41-15,3-1-67 16,6-2-1-16,-1-3 3 16,0 2-12-16,2-4 0 15,3 4-6-15,-2 4 0 16,1-2 2-16,-5 2-2 15,2-2 0-15,-5 2-2 16,-1-2 8-16,1 1-15 16,-5-2 9-16,0-5 0 0,-4 1-1 15,0-4 1 1,-2-1-13-16,0-4 12 0,4 4 2 16,0-4-7-16,3 4 6 15,-1-2 0 1,0 4 0-16,-4-2 0 0,-2 2-2 15,-7 0-4-15,-1 0 12 16,-5 0-1-16,-1 0-5 16,-3 0 0-16,6 0 14 15,-5-2-13-15,2 0-1 16,7 0-6-16,-3-2 6 16,1 5-10-16,1 0 10 15,-1 0 0-15,-3 4 4 16,3-2-3-16,-5 0-1 0,-1 0 0 15,3 0 2-15,-5-4 13 16,4 3-15-16,3-6-3 16,3 4-5-1,0-4 10-15,2 2-2 0,-5-2 0 16,3 2 6-16,-5 0-1 16,1 4-5-16,-3-2-6 15,3 4-5-15,-1-2 12 16,1 2-1-16,3-6 0 15,1 2 1-15,2-2-5 16,-2 0 4-16,2 2-5 16,-7 0 5-16,3 6 0 0,0-4-6 15,-4 4 6 1,5-2 0-16,1 0 6 0,-1-2-6 16,6 0 0-16,-6-2 3 15,5-2-3-15,-1 2 0 16,-2-2 0-16,2 1 0 15,-1 0 3-15,-1 0-3 16,0-3-4-16,3 3 4 16,-2-1 0-16,0-1 0 15,-4 1 0-15,-3 5 9 0,-4 0-10 16,0 1 1 0,-4 2-6-16,3 0 6 15,5-2 1-15,-1 2 0 16,1-4-1-16,5 2 0 0,-7 2 5 15,3-1-5-15,-1-2-3 16,-2 3 2-16,0 2 2 16,-2 0-1-16,2 0 0 15,-2 1 0-15,-2-4 3 16,4-1-3-16,-2 2-2 16,4 0-4-16,-2 0 12 15,-1 0-3-15,-2-2-3 16,3 2 0-16,-1 2-3 15,-4 0 3-15,3 2-7 16,-1-2 7-16,8 0 1 16,-5-2-1-16,3 2-1 15,-3 0 1-15,-5 2 0 0,-1 0 0 16,-3 2-23-16,1 0 16 16,1 0-10-16,1 2 16 15,1 2-9-15,3 4 10 16,0-2 8-16,2 4-8 15,-2-4 0-15,5 2 0 16,-4 0 0-16,-1 0 4 16,-1-5-4-16,-2 4 0 15,3 0-1-15,-3-2 1 16,2 4-6-16,-4-2 6 16,2 1 1-16,1 3 11 15,1-1-12-15,2-2 0 16,-1 5 5-16,-1-4-5 0,2 5 0 15,-1-4 0-15,-1 0 1 16,-1 0 17-16,0-4-18 16,2 2 0-16,-5 0 5 15,2-4-5-15,1 2 0 16,-4-2 1-16,1 4 1 16,3-4-1-16,-1 6-1 15,-1-2 0-15,4 0 12 16,-2 4-12-16,-3-4 0 15,3 2-6-15,-1 0 17 16,4 2-17-16,-2 0 6 16,1-2 0-16,0 4 12 15,0-4-12-15,0 2 0 16,2-4-1-16,0 2 13 0,0-2-9 16,5 2-3-16,-3-3 0 15,1-1 19-15,1-1-19 16,-4 0-6-16,1-1 6 15,-2-2 0 1,4 4 17-16,-1-2-17 0,0-1 1 16,8 4 4-16,-3-3-4 15,6 4-1-15,-6 0 0 16,4-5 7-16,-4 2-11 16,0 1 4-16,-3-4 0 15,-1 0 9-15,-1 0-9 16,-1 2-9-16,-2 2 8 0,1-2 2 15,3-2 5-15,-5-2-6 16,2 0 0-16,0 2-1 16,2 2 2-16,1-4 6 15,1 2-7-15,4 0 13 16,-4-2 4-16,3 0-17 16,-5 0 0-16,3 0 0 15,1 4 4-15,-3-2-2 16,-1-2-4-16,3-2 4 15,-3 2 11-15,-1-2-13 16,1 0 0-16,-5 0 12 16,-1-2 2-16,-2 2 11 15,-3 0 8-15,0-2-21 16,-2 4 65-16,0-4-62 0,0 4-6 16,0-2 21-16,-2-2-15 15,2 4-8-15,-2-2-7 16,2 0 1-16,-2 2 5 15,-1-2-6-15,3 0-25 16,-2-2-7-16,-7 2-107 16,-16 2-184-16,-99 2-316 15</inkml:trace>
  <inkml:trace contextRef="#ctx0" brushRef="#br0" timeOffset="-109844.75">24606 1123 1570 0,'0'0'214'0,"0"0"-80"0,2-2-11 0,-2 2-60 0,3-4 31 0,-3 4-4 0,2 0-45 0,0 4 35 0,-2-2-29 0,2-2-21 0,0 0 19 0,6 1-7 16,5 2 29-16,1-2-23 15,3-1-23-15,10 3 52 16,4-7-61-16,9 5 7 15,7-1 7-15,7 0-8 16,5 5 11-16,11-5-33 16,1 6 6-16,0 0 35 15,5 0-41-15,-1 0 0 0,2-2 6 16,-4 4-6 0,1 0 16-16,-1-2-16 15,2 2 0-15,4-2 2 0,-4-2-2 16,3 2-8-16,0 2 8 15,-2-2 0-15,-3 0 9 16,-1 0-9-16,-1 0 0 16,-4-2 2-16,-2 0-2 15,-3-2-5-15,-6-2 4 16,-5 0 2-16,-2 0 5 16,0 0-6-16,2-2 0 15,-2 2 0-15,3 0 0 16,-4-2-1-16,2 4 0 15,3-2 1-15,-6-2 6 16,0 2-6-16,-3-2 0 16,-4-2 0-16,-4 0 0 15,-2 0 0-15,-1 4-1 0,0 0 2 16,1 0-4-16,-1 0 3 16,2-2 0-16,5 2 4 15,3-2-4-15,-1 2-4 16,-1-2 2-16,-3 2 4 15,-3 0 4-15,-2 0-6 16,-3 0 0-16,-4 0 3 16,3 0-3-16,0 2 0 15,-2 0-6-15,7-2 12 16,-1-2 1-16,5 2-7 16,1-2 0-16,-3 2 6 15,3 2-6-15,-4-2 0 16,-2 0-2-16,1 2 4 0,-5-2 8 15,2 2-10-15,2 0 0 16,1-4 0-16,3 2 1 16,2-2 0-1,3 4-1-15,4 2 11 0,4-4 19 16,1 6-30-16,-5 0-8 16,0 0 8-16,-9 4 7 15,-1-4-6-15,-1-2-2 16,3 0 7-16,0-2 0 15,7 2-6-15,4 2 0 16,7-4 3-16,-1 4-2 16,5-2 0-16,-4 0-1 15,-7 4 12-15,-7-4 22 0,-8-2-24 16,-10 0-9 0,-9-2 30-16,-3 0-13 0,-1 0-11 15,-1-2-7-15,-4 2 11 16,5 0 2-16,-3 0-13 15,6 0 0-15,-3 0 8 16,1-2-7-16,3 0 6 16,-2 0-7-16,3 0 2 15,2-2 13-15,-5 4-15 16,0 0 0-16,3 0 0 16,-5 0 0-16,-1 0 9 15,-4 0-9-15,-2-2 0 16,5 2 14-16,-5 0-14 0,-1 0-6 15,0 0 5-15,-3 2 2 16,-3-4-2-16,0 4-1 16,-3-2-79-16,-21 4-156 15,-156 20-403-15</inkml:trace>
  <inkml:trace contextRef="#ctx0" brushRef="#br0" timeOffset="-107326.89">25504 986 1118 0,'0'0'212'0,"2"0"-115"0,0 4 53 0,6-2-66 0,3 7 5 0,-1-4 32 0,6 4-52 0,2-4-19 0,0 5 17 0,7-2-10 0,-2-5 53 0,10 4-47 0,2-4 1 0,5-3 22 0,4 1-41 16,1-1 7-16,1 3-1 15,4-3-19-15,-1 0 17 16,0-3-49-16,2-4 0 16,-7 3 11-16,-3-4-11 15,-10-1 0-15,1-3 0 16,-9 1 11-16,-2-2 31 15,-3-3-23-15,-7 2-8 0,-1-4 25 16,0 0-30-16,-3-4 3 16,-1 0-9-1,-2 2 10-15,-2-4-7 16,3-4-3-16,-3 8-3 0,1-4 3 16,1 4 0-16,1-1 0 15,-1 3 0-15,0 3 0 16,-2 4 5-16,5 1-5 15,-2 1-5-15,-3-1 5 16,1-3 2-16,-1-1-2 16,0-2 0-16,2-2 1 15,-2 4 10-15,3 2-11 16,-1 2 0-16,3-4 3 0,0 4-1 16,-1-6 8-16,1 2-10 15,-1 2 8-15,2-2 19 16,-2 2-17-16,1 0 10 15,-3 4 13-15,0 0-21 16,2-2 3-16,2-2-15 16,-1-2 1-16,1 2 14 15,4 0-15-15,-3 1-4 16,-1 0 4-16,2 3 1 16,1-2 8-16,-3 2-9 15,-3 0 0-15,2-2 1 16,0 3-1-16,-3 0-1 15,0 3 1-15,3-3 0 16,0 1 5-16,-5 2-5 16,3 0 0-16,1 0 3 0,-4-2-3 15,5 1-6-15,-1-2 6 16,4 1 0-16,-4 1 10 16,-1 0-10-16,-3 1 0 15,0 2 5-15,2 0-5 16,-2 2 0-16,4-2 4 15,0-1-3-15,1-4 23 16,-1 3-24-16,1 2 0 16,-4 0 30-16,1 0-23 15,0 2-7-15,5-1 0 16,2-4 0-16,-2-1 5 16,0 6-5-16,0 0 0 15,2 4-4-15,-2-4 4 0,0 2-16 16,2 0 15-16,2 2 2 15,1 0 2-15,-1-2-3 16,2 4 0-16,-3-1 12 16,1 0-12-16,-6-1-18 15,0 2 17-15,2 2 1 16,-3-2-3-16,1 2 3 16,0 5 0-16,-1-2 0 15,5 1 0-15,-1 1-11 16,-1-1 10-16,-3-5 2 15,-2 1 7-15,1 2-8 0,-1 1 0 16,3-1-6 0,-4-4 6-16,1 3-11 15,0 4 10-15,0-4 2 0,1 6 7 16,-1-1-8-16,1 2 0 16,2 0 1-16,1 0-1 15,-1 0-4-15,3 4 2 16,-2 2 4-16,-1-2 2 15,7 4-4-15,-8-4 0 16,1-2 8-16,1 2-8 16,0-2-2-16,0-2-4 15,-1-2 12-15,-1 0-3 16,1 1-3-16,0-4 0 16,0 8 8-16,1-6-8 0,1 4-6 15,-2-1 5-15,0-8 2 16,1 4 6-16,4 2-7 15,-1-6-4-15,0 4 4 16,-2-4 0 0,4 2 0-16,-2-2 0 0,3 0 6 15,-1 2 3-15,1-4-9 16,-3 2-5-16,-1 0 5 16,2 0 0-16,-1-4 1 15,0 2-7-15,1 2 13 16,5 0 2-16,1 0-9 15,7 4-1-15,-1-4 1 16,2 2 0-16,3 0 0 16,-2 3 0-16,2-6 1 0,0 1 8 15,-4 2-9-15,0-2-6 16,-8-1 6-16,3 3 0 16,-5-5 0-16,4 2 0 15,-1-4 9-15,-3 4-4 16,3-3-5-16,0-3 0 15,4 4 0-15,5-4 1 16,6 3-1-16,3-1 0 16,-1-2 1-16,-4 3 7 15,-4-4-8-15,-2 5-3 16,-5-5 3-16,2 2 0 16,-4-2 1-16,3 0-1 15,-2 2 1-15,1-2-4 16,-2 0 3-16,-2 1 0 15,-1-1 4-15,-1 3-4 0,-3-2 3 16,0-1-3-16,-2 0 0 16,-3 0 6-16,1 0-6 15,3 0 0-15,0 3 17 16,-1-3-7-16,-3-3 11 16,2 3-21-16,-6 0 2 15,-2 0 20-15,2 0-22 16,-2 0 1-16,0 0 7 15,0 3-2-15,0-3 12 16,0 0-18-16,0-3 0 0,0 2 18 16,0 1-18-16,0 1 0 15,0-1 6-15,0 0-5 16,0-1 17-16,0 2-18 16,0-1 0-1,0 0 8-15,0 0-8 0,0 0 0 16,0 0 5-16,0 0-4 15,0 0 7-15,0 0-8 16,0 0 0-16,0 0 3 16,0 0-3-16,0 0 0 15,0 0-1-15,0 0 2 16,0 0 2-16,0 0-3 16,0 0 0-16,0 0 2 15,0 0-2-15,0 0-7 0,0 0 6 16,0 0 2-16,0 0 4 15,0 0-5-15,0 0 0 16,-8-1-14-16,4 1 14 16,4 1-18-16,0-2 6 15,-2 2-48-15,-6-1-42 16,-10 5-114-16,-11 4-262 16,-99 24-19-16</inkml:trace>
  <inkml:trace contextRef="#ctx0" brushRef="#br0" timeOffset="-102704.24">13004 1686 1209 0,'0'-4'345'0,"0"2"-105"0,-2-4-159 0,2 2 12 0,-2 2 30 0,2-2-24 0,0 4-10 0,0 0-25 0,0-2 5 15,2 2 21-15,-2 0-13 16,2 2-22-16,-4-2-13 16,2 0-36-16,0 4 11 15,0-4-17-15,-2 2-24 0,2 2 22 16,0 4-28-16,0 8 24 16,2 10 5-16,-2 2 2 15,2 3 12-15,-2 0-13 16,3-3 0-16,-3-1 0 15,-3-5 0-15,1-2-7 16,2-2 6-16,0-6 2 16,2-4 5-16,-2-2-6 15,3-4 0-15,-1 0 7 16,3-2-6-16,4 0-1 16,8 0 32-16,1-2-14 0,9 0 39 15,2-4-56 1,4 2 5-16,1 0 13 15,-3 2-19-15,-9 0-8 0,0 2 7 16,-6 2-36-16,-5 2 11 16,5 0-173-16,-7 6-59 15,5-4 24-15,19 14-237 16</inkml:trace>
  <inkml:trace contextRef="#ctx0" brushRef="#br0" timeOffset="-102194.43">13477 1919 611 0,'0'0'1078'0,"0"0"-955"0,3-2-83 0,1 2-17 0,7 0-11 0,5 0 31 0,1-3-4 0,3 2-3 0,-1-1 15 15,-2-4-1-15,1 0 10 16,-5 0-8-16,-2-2-25 16,1 0 35-16,-6 0-45 15,-2-2-16-15,-1 0 31 16,-1 2-10-16,-2-2-2 0,-2 3-13 15,-1 2-7 1,1-1 42-16,-2 3-42 0,0-2-9 16,-8 5 7-16,3 0 2 15,-4 1-2-15,-1 9-16 16,-1-2 18-16,4 6-3 16,2-3 3-16,5 0-4 15,1-4 3-15,3-1 2 16,3-2 1-16,1-3-2 15,0 6 0-15,4-3 11 16,0-2-10-16,7 0 13 16,2 0 2-16,-2-2-7 0,5 0-9 15,-2-2-12 1,2 2-184-16,0 0-86 16,26-15-539-16</inkml:trace>
  <inkml:trace contextRef="#ctx0" brushRef="#br0" timeOffset="-101688.86">14092 1560 1466 0,'0'-4'377'0,"-3"2"-265"0,1-2-50 0,0-2 5 0,0 0-43 0,0 4 45 0,0 0 6 0,-1 0-66 0,-1 2 50 0,0 0-58 0,-1 0 6 16,-2 0 4-16,-2 4-5 15,-1 4 3-15,-2 0-9 16,3 0 0-16,1 0-9 15,1 4 9-15,5 4-6 16,-1 0 6-16,3 4-12 16,0 2 12-16,3 2-6 15,-1 2 15-15,2 3-4 16,3-4-4-16,-3 5 5 0,0-4-6 16,1-2 6-1,0-2-1-15,-1-5-5 0,1 1 10 16,1-2 0-16,-2-2-10 15,3 2 0-15,-5-2 0 16,1-4 7-16,-3 2-2 16,2 0-5-16,-2-4 0 15,0 2 0-15,0-2 0 16,-2-2-10-16,-1 4-53 16,-1-2-147-16,-20 6-80 0</inkml:trace>
  <inkml:trace contextRef="#ctx0" brushRef="#br0" timeOffset="-101481.77">13996 1863 1575 0,'5'-4'256'0,"-3"-2"-140"0,11-2-25 16,1 0-46-16,1-1-27 0,6 4 2 0,-4-2-20 0,5 5 0 0,-3 1-4 0,2 1-124 0,33-8-197 0</inkml:trace>
  <inkml:trace contextRef="#ctx0" brushRef="#br0" timeOffset="-101189.28">14351 1578 1323 0,'0'-2'509'0,"0"2"-408"16,0 0-26-16,0 0 22 16,0 0-82-16,0 0-15 15,0 6 21-15,4 2-8 16,0 6 38-16,3 4-15 15,2 4-13-15,0 2 37 16,-1-4-60-16,2 2 0 0,-8 1 11 16,3-4-10-16,-5 2-2 15,0-3-38-15,-7-3-127 16,-3 2-20-16,-25 1-332 16</inkml:trace>
  <inkml:trace contextRef="#ctx0" brushRef="#br0" timeOffset="-100995.24">14301 1714 1522 0,'2'-4'296'0,"-2"0"-146"16,6 2 16-16,-2-2-73 16,0 2-37-16,5-2-17 0,3-2-27 15,3 2 6 1,1 4-18-16,1-2 0 0,3 2-5 15,0-2 5-15,5 0-151 16,-3 0-125-16,36-26-1222 16</inkml:trace>
  <inkml:trace contextRef="#ctx0" brushRef="#br0" timeOffset="-98528.77">21797 1658 1755 0,'-2'2'192'0,"2"-2"-123"0,0 2 29 0,2 6-44 0,4 2-44 0,1 8-2 0,-1 4 16 0,4 2-2 16,-4-2-7-16,1-1-9 15,-1-10 6-15,-3 4 3 16,-3-8-15-16,2 1-1 16,-2 1 1-16,0-4 1 15,0 2-1-15,0-5 0 16,0 0 0-16,-2-2 30 15,2-2-24-15,-3-7 7 16,-3-5-13-16,-1-8-59 16,3-6 32-16,2-6-4 15,4-8-15-15,5-2 45 16,8 2-45-16,3 4 13 16,7 8 23-16,-1 2 10 0,3 10-9 15,-1 4 9-15,-6 7-3 16,-9 7-15-16,1 4 9 15,-8 5-11-15,-8 9 19 16,-10 6 1-16,-5 6-1 16,-15 4-4-16,-2-6-29 15,0-4 34-15,10-6-39 16,6-10 24-16,11-4 9 16,6-2 6-16,3 0 22 15,3-2-21-15,0 2 0 16,3 2 38-16,11 0-29 15,4 4 13-15,10 4 5 16,0 0-13-16,2 2 14 16,1 2-29-16,1 0 0 0,4-2 9 15,1-4-9-15,2-3 0 16,1-2 0-16,-4-2 1 16,-1-3 11-16,-9-7-12 15,-6 6 0-15,-8-6 15 16,-6 0-7-16,0-8 22 15,-7 3-2-15,0-4-19 16,-2 1 44-16,0 4-1 16,0-1-38-16,0 6 64 15,0 2-32-15,0 4-23 16,0 0-23-16,2 2-31 16,1 2 25-16,1 6-10 15,3 2 13-15,2 8 2 16,4 1 1-16,-3-2-52 15,-2-5-157-15,-3 15-101 16</inkml:trace>
  <inkml:trace contextRef="#ctx0" brushRef="#br0" timeOffset="-98290.47">22304 1564 1235 0,'-2'-4'777'0,"2"0"-594"15,-2-4-12-15,0 2-52 0,2 6-119 0,2-3 0 0,-2 6-4 0,2-3-43 0,-2 6-122 0,7 2-64 0,15 34-106 16</inkml:trace>
  <inkml:trace contextRef="#ctx0" brushRef="#br0" timeOffset="-97618.83">22657 1624 885 0,'0'0'879'16,"0"0"-722"-16,-2 0-22 16,2 0-76-16,0 2-59 15,-2-2-2-15,-1 8 1 16,0 6 1-16,3 6 0 16,3 6 9-16,6 0 6 15,4 5-4-15,8-4-11 16,-2 0 0-16,4-4 9 15,-5-5-9-15,-5-1-2 16,-9-7-7-16,0 0 18 16,-12-4-18-16,-5 0 5 15,-5-2 4-15,-5 2 16 16,1-6-16-16,2-6 0 0,7 2-9 16,6-6 7-1,7-6-38-15,11-4-62 0,9-6 18 16,9-3 51-16,7-1-24 15,0-1 30-15,-1 0 25 16,-1 1 2-16,-3 2 12 16,-7 0 41-16,-6 8-35 15,-9 2 69-15,-4 2-45 16,-3 6 3-16,-4 0-9 16,2 6 6-16,0 2-11 15,0 2-31-15,-2 0-7 0,2 2-10 16,2 4-5-1,-4 8 13-15,2 8 9 0,0 6 9 16,0 2 28-16,4 0-37 16,2-4 6-16,-1-10 18 15,-1-2-23-15,1-8 0 16,-3-3 22-16,1-2 14 16,1-2 61-1,4-4-29-15,9-1-60 0,2-6 27 16,8-2-36-16,-2 0 0 15,4 0 0-15,2 2 0 16,2 6-11-16,0 4-95 16,3 8-157-16,36 8-549 15</inkml:trace>
  <inkml:trace contextRef="#ctx0" brushRef="#br0" timeOffset="-96590.63">26057 1532 1582 0,'0'2'240'0,"0"-2"-99"0,2 0 3 0,4-2-74 0,8 0-5 0,3 0-26 0,15-2 3 0,8 0-2 0,9 4-4 0,11-2 21 0,9 2-15 15,5 0-31-15,6 2 50 16,0 2-43-16,10-2-6 15,-6 2-3-15,-6-2-7 16,-6 2 4-16,-19 2-6 16,-13 0-33-16,-18-4-42 0,-15 0-116 15,-14 2-46-15,-77 12-1 16</inkml:trace>
  <inkml:trace contextRef="#ctx0" brushRef="#br0" timeOffset="-96236.08">26175 1776 1496 0,'11'-2'246'0,"7"1"-94"15,15-3 38-15,11-1-79 0,8 3-21 16,4-2 14-16,2 2-31 15,4 2 20 1,1 0-31-16,1 2-22 0,-4 4 22 16,1-4-19-16,-8 1-13 15,-4-2 8-15,-2-1-20 16,-9 0 55-16,-9 0-40 16,-12 0-13-16,-5 0 19 15,-10 0-18-15,-2-1-9 16,-2 1-11-16,2 0 14 15,-2 0 5-15,2-3-20 16,0 6-8-16,-3-3-1 0,3-3 9 16,-2 6-94-16,-16 8-489 15</inkml:trace>
  <inkml:trace contextRef="#ctx0" brushRef="#br0" timeOffset="-94197.95">26485 2039 1167 0,'-3'-2'381'0,"3"0"-324"0,-2 0-57 0,2 0-6 0,0 0-175 0,-6 8-369 0</inkml:trace>
  <inkml:trace contextRef="#ctx0" brushRef="#br0" timeOffset="-93181.42">26482 2037 1111 0,'-2'0'222'0,"4"0"-90"16,-2 0-34-16,0 0 8 0,0 0-40 16,0 0 33-16,0 0 21 15,0-2 51-15,3 2-42 16,-6 0-39-16,3 2 35 16,0-2-28-16,0 0-7 15,0 0-9-15,0 0-34 16,0 0 32-16,0 0-37 15,0 0-33-15,-8 0 9 16,6 0-18-16,-2 2-6 16,4 2-6-16,-2-2-19 15,0 8 25-15,0 8 6 16,0 0-6-16,0 12 5 16,2 2 2-16,2-1 0 15,0 1-1-15,0 0 0 0,2-2 10 16,0 4-10-16,-2 0 0 15,0 2 6-15,0-4-6 16,2-4 8-16,3-6-8 16,-5-4 1-16,7-6 12 15,-2-4-13-15,-3-2-18 16,3 0 18-16,2-1 25 16,7 4 17-16,3 1-31 15,8 0-5-15,4-2 33 16,12-1-39-16,5-4 0 15,6 0 10-15,4 1-10 16,9-4 16-16,2-4-16 0,5 1 0 16,1 3 3-1,4 3-3-15,-4 1-6 0,-8 0 6 16,2-3 1-16,-12 2 8 16,-1-3-9-16,2 0 0 15,-4-4 10 1,2 0-10-16,-5-3-9 0,-4 4 9 15,-12-1 0-15,-8 1 12 16,-8 2-12-16,-11 1 0 16,-4 0-7-16,-4 0 7 15,0 0-6-15,0 0 6 16,3 0 0-16,-3 0 9 16,0 0-9-16,0 0 0 15,-3 0 3-15,3-3-3 16,0 3 0-16,0 0-1 0,0 0 8 15,0 0 7-15,0 0-14 16,0 0 0-16,0 0-14 16,0 0 14-16,-10-4-34 15,4-3-7-15,-2-2 13 16,-1-3 2-16,-2 4 13 16,-3-2 13-16,-3-2 25 15,-1 0-25-15,-2-4-11 16,4 2 5-16,-2 2 6 15,7 2 30-15,5 4-30 16,6 4 1-16,2 2 4 16,-2 0-5-16,4 0-20 15,-1 0 5-15,1 2-31 0,4 2 30 16,4 4 15-16,1 2 2 16,1 2-1-16,1 2 1 15,-4 0-1-15,-1-2 3 16,0 6 3-16,-3-2 16 15,-5 0-22-15,0 3 0 16,-2-1 11-16,-2 0-4 16,0-3-6-16,-2 2 0 15,-7 1 14-15,2-4-10 16,-3 4-5-16,-1-2 0 16,-7-2-14-16,2 0-43 15,-6-6-166-15,-17-6-325 0</inkml:trace>
  <inkml:trace contextRef="#ctx0" brushRef="#br0" timeOffset="-91104.45">28789 2199 1405 0,'-3'0'330'0,"6"0"-244"0,-3 0 34 0,0 0-15 0,0 0-27 0,0 0-21 0,0-1-14 0,0 2 17 0,0-1-21 16,0 0-4-16,0 0 11 16,0 0-13-16,0 0 41 15,0 0-43-15,0 0-8 16,0 0 13-16,0 0-26 0,0 0-7 16,0 8-3-16,2 6 0 15,2 9 11-15,0 9-11 16,3 6 6-1,-3 0 0-15,4 2-5 0,-4-2-1 16,2-6 0-16,-1-4 0 16,-3-4 22-16,-2-4-22 15,2-3-3-15,0-9 2 16,-2-3 2-16,3-3 5 16,-3-2-6-16,0 0 0 15,-3 0 15-15,6-2-15 16,-3 2 0-16,0 0 29 15,0-5 4-15,2-6-33 0,3-11-3 16,-3-10-11 0,0-6-4-16,2-2 5 15,-1 0-20-15,1 0 22 0,6 4 0 16,-4 3 10-16,3 5-8 16,-1 1 9-1,2 6-20-15,1 3 19 0,-1 2-5 16,2 7 6-16,-1-2-20 15,5 5 20-15,-5 5-20 16,0-2 19-16,-2 6-20 16,-2 0 21-16,-1 8-6 15,1 0 0-15,-1 7 6 16,2 3 16-16,0 5-16 16,-3 0 8-16,-3-2-13 15,-2 2 5-15,0-8 0 0,0-4 5 16,0-4-4-16,0-6 10 15,2-2-11-15,-2 0 0 16,0-4 23-16,2 0-8 16,-2 0-3-16,0 0 16 15,4-10 4-15,4-8-32 16,0-6 0-16,7-5-24 16,2-1 18-16,1-1-8 15,6 0-2-15,5 5 1 16,-5 6 9-16,1 6-9 0,-8 6 4 15,-5 4 1 1,-6 6-2-16,-1 6 0 0,-1 2 12 16,4 8 0-1,0 0 7-15,3 8-7 0,1 4 0 16,-4 3 8 0,3-1 5-16,1-1 2 0,-1 3-15 15,-1-1 5-15,0-3-4 16,1-6 21-16,-5-2-22 15,-1-4 0-15,-3-4 9 16,-2 0-9-16,-5 0-25 16,-1 2-152-16,-32 14-446 15</inkml:trace>
  <inkml:trace contextRef="#ctx0" brushRef="#br0" timeOffset="-90620.81">29680 2091 1704 0,'0'0'281'0,"0"0"-161"0,0 0 132 0,2 0-134 0,-4 4-97 0,2 0-21 0,0 6 1 15,0 8 44-15,2 6-40 0,-2 6-4 16,0 9 22-16,-2-3-8 16,-2 6-3-16,-4-4-1 0,6-4-4 15,-2-6 16 1,4-4-23-16,-3-6 0 0,1-4 15 15,0-4-9-15,2-6-6 16,0-2 12-16,2-2 0 16,0 0 101-16,3-2-44 15,1 2-33-15,10 0 31 16,9-2-4-16,13 0-25 16,11-4-32-16,10-6 3 15,2 2 18-15,1 0-27 0,-8 4-6 16,-9 2 5-1,-10 4 1-15,-6 0 0 0,-14 0-111 16,-5 2-158-16,-8 0-181 16,-29 4-101-16</inkml:trace>
  <inkml:trace contextRef="#ctx0" brushRef="#br0" timeOffset="-89390.91">28907 2895 1503 0,'2'-1'264'0,"-4"1"-93"0,4 0 5 16,2 0-76-16,-2 1-61 0,7-1-13 0,3 4 107 0,9 4-43 0,8-2 0 0,9 2-13 0,5 2-19 0,11-2 10 15,10-3-29-15,14-4-27 0,9-1 45 16,9-1-38-16,1-2-8 16,1 1-1-16,-6-2-10 15,-1 0 20-15,3-2-20 16,-3-3 0-16,8-8 13 16,-6-5-13-16,-3-4 0 15,-2-6-1-15,-3-8 10 16,-7-4-11-16,-9 4 2 15,-15 0 0-15,-17 6 24 16,-12 0-22-16,-10-1 4 16,-8 2 25-16,-7-6-19 15,-7-3-4-15,-1-2-8 16,-11-2 0-16,4 0-8 0,-5 4 8 16,3 3-13-16,-8 3 11 15,2 2-26-15,-10 2 20 16,-7 0-1-16,-11 0-49 15,-12 2 17-15,-1 2-8 16,-9 4-32-16,1 4-15 16,-2 2-75-16,0 0 69 15,-1 2-5-15,-3 2-2 16,0 0 16-16,0 1 10 16,0 2 25-16,4 3-77 0,5-5 60 15,7 8 60 1,0 1 15-16,3 1 10 15,1 6 32-15,-6-2-27 0,4 3 9 16,-1 6 2-16,9-3-25 16,2 1 57-16,6 2-17 15,3 2-14-15,2 2 18 16,-1 6-24-16,-1 4-3 16,-1 2-18-16,-2 8 9 15,-1 6 13-15,-1 6-22 16,-4 5-1-16,6-1 1 15,3-5 2-15,8 0-2 16,10-7-2-16,8 0 2 16,9-6-1-16,4 2 1 15,6-4 0-15,2 2 13 16,5 0-12-16,5-2 22 16,-1 2 5-16,6-4-7 0,-1 3 27 15,9-8-33-15,0 0 26 16,5-5 26-16,5-2 5 15,3-2 21 1,8-6-7-16,-1-2-46 0,4-2 22 16,-4 2-38-16,-5-2-3 15,-1 0 10-15,-5-2-2 16,-5 2-2-16,-6 0-4 16,-4 2-22-16,-8-4 46 15,-7-2-41-15,-2 0 1 16,-6 0 32-16,0 0-10 15,0 0 11-15,0 0-31 16,0 0-1-16,-3 0 28 16,3 0-36-16,0 0 0 15,0 2 13-15,0-2-4 0,0-2 6 16,0 4-15-16,0-4 0 16,0 2 17-16,0 0-17 15,0 0 0-15,0 0 3 16,0 0-3-16,0 0 0 15,0 0-63-15,0 0-120 16,-7 10-270-16</inkml:trace>
  <inkml:trace contextRef="#ctx0" brushRef="#br0" timeOffset="-84575.33">29890 1993 754 0,'-21'4'146'0,"3"4"-61"0,-18 2-37 0,-1 2-25 0,3-2 56 0,1 2-79 0,4 0-43 0,-2 0 34 15,0 0 3-15,6 2-8 16,2-2-38-16,-6 7-257 16</inkml:trace>
  <inkml:trace contextRef="#ctx0" brushRef="#br0" timeOffset="-78768.68">30749 2478 270 0,'-3'0'1260'0,"3"-2"-1112"0,0 2-62 16,0 0 26-16,0 0-53 0,0 0 1 0,0 0-20 0,0 0 10 16,0 0 14-1,3 0-23-15,-6 0 32 16,3 0-49-16,0 0-13 0,0 0 35 16,0 0-23-16,0 0-5 15,0 0 28-15,12 2-22 16,-7-2 48-16,3 0-72 15,13-2 11-15,14 2 8 16,9-4-17-16,10 2-1 16,4 2-1-16,-2 0 12 15,0 0 2-15,-8-2-14 16,2 2 0-16,-2-2 3 0,-9 0-3 16,-6 0 1-1,-6 2 15-15,-12-2-16 0,-6 2 60 16,-2 0-48-16,-5-2 1 15,0 4 20-15,-4-4-9 16,2 2-22-16,0 0 2 16,0-2 7-16,0 2 16 15,0 0-27-15,0 0-2 16,0 0 1-16,0 2 1 16,0-2-39-16,0 0-38 15,0 0-35-15,0 0 26 16,0 0-65-16,0 0 2 15,0 0 31-15,0 0-88 16,-47 4-119-16</inkml:trace>
  <inkml:trace contextRef="#ctx0" brushRef="#br0" timeOffset="-78140.61">31220 2368 1076 0,'0'-2'538'0,"0"4"-444"0,0-2 4 0,4-2-29 0,2 2-14 0,10 0 16 0,6 0-34 0,7 0 11 15,2 2 24-15,0 0-37 16,-2 2-7-16,-4 0 8 0,-2 2-7 15,-4 0 1-15,-5-2-30 16,-1 0 7-16,1 0 32 16,-8 2-38-16,-4-4-1 15,1 0 19 1,-6-2-11-16,1 2 7 0,-4 8-15 16,-10 6 0-16,1 8 24 15,-10 6-23-15,0 2-1 16,-4-3 1-16,2-6 9 15,6 0 2-15,3-7-12 16,5-5 0-16,5-4 0 0,4-3 0 16,2 2 0-1,-1-6-1-15,3 1-24 0,0-1-17 16,0-1-85-16,0 1-43 16,3-4 56-16,-3 0-43 15,4-2-133-15,2-8 137 16,2 0 33-16,1-2 83 15,1-5 37-15,0 3 18 16,-4 0 81-16,-1 0-44 16,-1 0 43-16,0 0-20 15,1-4-12-15,2-8 18 16,-5 0-53-16,3-2 25 16,1-4 43-16,0 2-51 0,1-1-9 15,0 8 2 1,-4 6-40-16,1 10-2 0,-8 1-96 15,-10-1-234-15</inkml:trace>
  <inkml:trace contextRef="#ctx0" brushRef="#br0" timeOffset="-72233.9">32022 2059 1342 0,'0'0'219'0,"0"0"-43"0,2 0-40 0,-2 0 13 0,0-2-77 0,-2 2-15 16,2 0-2-16,0 2-46 15,-3 0-9-15,3 4-27 16,-4 4 20-16,-1 8-5 16,-2 2 12-16,-3 10 0 15,3 1 21-15,0-4-20 16,2-2-1-16,1-4 0 0,2 0 7 16,0-9-7-16,2 0 0 15,-5-8-4-15,5 2 4 16,0 0 1-16,-4-2 0 15,4 0-1-15,0 0 0 16,0-2 13-16,0-2-7 16,0 0-6-16,0-2 24 15,4 0-3-15,1-2 14 16,-3-12-20-16,9-4 13 16,3-11-37-16,3-1 9 15,1-1 0-15,2-2-1 16,-2-1 1-16,4 2-11 15,-1-2-4-15,0 6 9 0,0 4-13 16,-3 4 20-16,-5 10-1 16,-5 2 11-16,-5 8-11 15,1 2-11 1,-1 4-13-16,1 8 24 0,3 0 6 16,4 10-6-16,-5 4-12 15,4 2 12-15,-6 2 4 16,0-2-4-16,1 2 0 15,3-1 0-15,-2 0 6 16,0-4-6-16,-2-6-10 16,-2 3-107-16,-4-3-146 15,-27 1-400-15</inkml:trace>
  <inkml:trace contextRef="#ctx0" brushRef="#br0" timeOffset="-72010.3">32074 2185 1699 0,'0'-1'212'0,"6"-2"-145"0,7 2 83 0,-1-2-94 0,9-1-11 0,4 2-12 0,6 0-21 0,2 0-12 0,0-2-2 0,5 3-58 0,1 1-37 15,-2 0-89-15,5 0-117 16,58-7-900-16</inkml:trace>
  <inkml:trace contextRef="#ctx0" brushRef="#br0" timeOffset="-71704.27">32658 2095 948 0,'-2'-4'380'0,"0"4"-242"16,0-2-21-16,-3 2-57 16,3-2 61-16,0 4-32 15,-7 0-37-15,0 4 32 16,-4 2-49-16,-12 8 10 16,3 0-6-16,-2 6-23 15,3-1 20-15,5-2-36 16,6-1 9-16,5-4 9 0,3 1-18 15,2-5-10-15,2 0 10 16,5 0 0-16,1 0 0 16,4-4-30-16,8-2-159 15,54-18-527-15</inkml:trace>
  <inkml:trace contextRef="#ctx0" brushRef="#br0" timeOffset="-70763.22">32231 2624 667 0,'-3'0'588'0,"3"0"-480"0,0-1-107 0,-2 1-1 0,0-2-234 0,-7-5 15 0</inkml:trace>
  <inkml:trace contextRef="#ctx0" brushRef="#br0" timeOffset="-70541.42">31995 2653 1354 0,'-7'2'0'16,"-31"0"-493"-16</inkml:trace>
  <inkml:trace contextRef="#ctx0" brushRef="#br0" timeOffset="-61576">16445 7564 1689 0,'0'0'220'0,"0"0"-170"0,0 0-2 0,0 0 22 0,0 0-38 0,0 0 28 16,2-3-47-16,-2 3 14 16,2 0 12-1,-2 0-33-15,-4 0 72 0,4 0-33 16,0 0-37-16,0 0 23 16,11 3-23-16,-4-3-8 15,2 1 18-15,-3-1-17 16,1 3 47-16,-3-3-48 15,1 0 0-15,4 0 35 16,0 0-18-16,1-3 1 16,4 3 15-16,1-1-21 15,4 1 43-15,-1-3-49 16,8 2 0-16,3-2 14 16,-2 2-20-16,4 1 0 0,0-3-14 15,-4 0 28-15,4-1-7 16,-2 1-7-16,0-1 0 15,-2 0 2-15,2 2-1 16,-4 1 4-16,2-2-5 16,-2 2 10-16,0-2 11 15,0-1-21-15,0 3 0 16,-1 1 8-16,2 0-1 16,-1 0-7-16,4 0 0 15,-2 0 9-15,0-3 7 16,-1 3-16-16,1-2 0 15,0 0 5-15,1 0 1 16,-1 1-6-16,2-2 0 16,0 3 8-16,-4-1 4 15,6 1-12-15,-2 0-5 0,0 0 5 16,4 0 0-16,1 0 1 16,1-3-2-16,1 3 2 15,-9-1 18-15,0 1-19 16,-3-5 0-16,-1 5-6 15,-2-2 12-15,2 2-5 16,2 0-1-16,-1 0 2 16,5 0 6-16,0 2-8 15,-5-2-2-15,3 5 2 16,-2-5 0-16,-1 0 0 16,1 1 0-16,-6-2 6 15,2 1 2-15,-1 0-8 16,-2 0-2-16,4 0 2 0,-2-5 0 15,4 10 3 1,1-5-3-16,0 1 0 0,1-1 2 16,-3 3-2-16,1-2-3 15,-4-1 2-15,3 0 2 16,-6 0 3-16,3-1-4 16,-5 1 0-16,4 0-6 15,-3 0 6-15,-1 0 0 16,1 0 1-16,-1 0 0 15,5-3 7-15,-2 3-8 16,2 0 0-16,1 0 0 16,-2 0 0-16,-1 0-5 0,-3 0-2 15,4 0 14 1,-7 0-2-16,5 3-5 0,-2-3 0 16,1-3 4-16,-3 3-4 15,3 0 0-15,-1-1 5 16,-3 1-5-16,1 0 16 15,-3 0-16-15,0 0 0 16,-1 0-6-16,3 0 6 16,2 1-4-16,-1-1-2 15,3 0 12-15,2 3-3 16,2-3-3-16,-2 1 0 16,2 2-2-16,2-2 2 15,-3 1-1-15,0-2-7 0,-1 0 16 16,-3 0-8-1,-3 0 0-15,-1 0 0 0,-3 0 13 16,2 0-13-16,-3 0-10 16,-1-2 4-16,-2 2 12 15,1 0 3-15,-1-1-9 16,1 1 0-16,4 0 7 16,0-3-7-16,-3 3-1 15,4-1-5-15,0 1 12 16,1-3 7-16,-1 3-13 15,-2 0 0-15,-1 0-9 16,-1 0 9-16,2 0 0 16,-4 0-1-16,0 0 1 15,1 0 5-15,1-1-5 16,2 1 0-16,-2-5 10 0,3 5-10 16,-3 0-8-1,-1 5 7-15,-3-5 2 0,-2 0 1 16,0 0-2-16,-2 0 0 15,2 0-1-15,0 0 2 16,0 0 4-16,0 0 10 16,0-5-6-16,0 5 27 15,-3 0-36-15,3 0 0 16,0 0 42-16,0 0-22 16,0 0-20-16,-2 0 0 15,2 0 24-15,0 0 3 16,-2-2-27-16,2 4 0 0,-2-4 15 15,2 2-15-15,-2 0 0 16,-3 0-1-16,5 0 19 16,-2 0 0-16,2 0-18 15,-2 0-6-15,2 0 6 16,-2-2 1 0,-2 1 5-16,-4-2-6 0,0 2 15 15,-7-4 1-15,1 3-16 16,-2 0-9-16,-4 0 9 15,-2-1 0-15,-1 0 0 16,-1 2-8-16,-3-2 17 16,1 1-9-16,-1 2 0 15,0-2 0-15,2 2 2 16,-4-2-1-16,1 2-1 16,-3-2-2-16,0 2 2 0,-8 0-4 15,1-2 4 1,1 2-3-16,1-2 3 0,1 0 0 15,0-2 0-15,-4 0 0 16,1 2 0-16,-4-2 2 16,1 0-2-16,1 2-9 15,5 0 8-15,2 0 2 16,-1-2 1-16,3 2-2 16,-5 0 0-16,-2 0 5 15,0 0-5-15,-2-2 0 16,0 0 1-16,-4-2 1 0,2 2 1 15,3 0-3 1,12 2-3-16,3 0-9 0,8 0 12 16,3 0-9-16,-1 2 8 15,-10-2 2-15,-8 0 18 16,-9-2-19-16,-11 2 1 16,4 2 8-16,2-2-9 15,7 0 0-15,-1 0 9 16,2 0-8-16,2 0 8 15,-4 2-9-15,4-2 0 16,1 2 4-16,4 0-4 16,-3 0-7-16,3 0-2 0,-4 0 18 15,-8 2-14 1,1 0 5-16,-1 0 0 16,3 0 11-16,0 0-11 0,3 0-12 15,0-2 12 1,2 2 0-16,3-2 17 0,1 0-17 15,-2 0 0-15,0 0-15 16,4 4 15-16,-3-2-11 16,5-2 10-16,5 2 2 15,3 0 13-15,-2 0-14 16,4 0 0-16,-1 0-5 16,-1 0 5-16,2 0 0 15,-3 0-9-15,0 0 21 16,2 4-22-16,2-2 10 15,3-2 0-15,2 0 1 0,2 0-1 16,-4 0-4 0,6 0-2-16,-2-2 12 15,2 2 4-15,5-2-10 0,-2 4 0 16,2-4 5-16,2 0-5 16,0 0-2-16,0 0-4 15,0 0 12-15,0 0-15 16,0 0 9-16,0 0 0 15,0 0 0-15,-5 0 0 16,5 0 0-16,0 2-9 16,5-2 27-16,-5 0-22 15,0 0 4-15,0 0 0 16,0 0 6-16,0 0-6 16,-5 0-12-16,5 2 10 15,-2-2 4-15,-2 2 2 0,-2 0-4 16,0 2 0-16,2 0-12 15,-1-2 12-15,3 0-7 16,0 2 5-16,0 0 4 16,0 0-10-16,0-2 8 15,2 2-12-15,-6 0 12 16,6-1 2-16,0 0-2 16,-2-1 0-16,4-2 0 15,-2-2 9-15,6 2-9 16,-6 0 0-16,0-3 16 15,2 6-16-15,-2-3 1 0,0-3-3 16,0 3 25 0,0 0-11-16,0 0-12 0,-2 0-23 15,4 3 22 1,-4-3 1-16,2 2-95 0,0 4-409 16,-21-32-730-16</inkml:trace>
  <inkml:trace contextRef="#ctx0" brushRef="#br0" timeOffset="-60706.23">17068 4959 1556 0,'0'0'264'0,"0"0"-164"0,0-2-73 0,0 2 69 0,3 0 44 0,-3 0-86 0,0 0-11 16,0 0 11 0,0 0-16-16,0 0 31 0,0 0-17 15,0 0-8-15,0 0 31 16,0-2-20-16,-3 2-17 16,6 0-13-16,-3 0-19 15,0 0 42-15,0 0-48 16,0 0-6-16,0 0-11 15,0 0 17-15,0 0-9 16,0 0 8-16,0 0-20 16,0 0 1-16,0 0-175 15,0 0-105-15,0 0 0 16,16-16-757-16</inkml:trace>
  <inkml:trace contextRef="#ctx0" brushRef="#br0" timeOffset="-59805.57">19206 4704 1535 0,'0'-2'282'0,"0"2"-228"0,0 0 13 0,0 0 62 0,2-2-31 0,-2 4 31 0,0-2-66 15,0 0-35-15,0 0 59 16,0 0-43-16,0 0-23 16,-2 0-21-16,2 0-42 15,-5 6-119-15,-37 38-303 16</inkml:trace>
  <inkml:trace contextRef="#ctx0" brushRef="#br0" timeOffset="-57259.71">17216 7279 1722 0,'0'-2'298'0,"0"2"-139"0,0-2-15 0,0 2 3 0,0-2 24 15,0 2-112-15,0 0-35 0,0 0 6 16,0 0 3-16,0 0 12 16,0 0-17-16,0-2-5 15,2 2 53-15,-2 0-67 16,2-2 6-16,7 0-1 16,2-2-5-16,7-6 3 15,13 4-12-15,5-2 0 16,2 0-8-16,2 4 8 15,2 2-9-15,1-1 9 16,1 2 0-16,5-2 9 16,-2 3-9-16,-4-1 0 15,-6 1 9-15,-6 0-9 16,-8 0-17-16,-6 0 16 16,-9 0 2-16,-4 0 9 15,-4 0-10-15,-2 0 0 0,0 0-16 16,-4 0 16-16,-2-4-35 15,-5 4 21-15,-10-2 14 16,-12 0 16-16,-8 0-16 16,-6 2 0-16,-2 0 9 15,-1 0-8-15,6-3-1 16,4 2 0-16,1 1 7 16,6 0 7-16,1 0-14 15,12 1 0-15,7 2-23 16,6-1 23-16,6 0-30 15,8 0 8-15,6 3 22 16,4 4-8-16,14 3 8 0,10-2 0 16,7-2 5-16,6 2 1 15,6-4-6-15,0-2 0 16,-1 0 1-16,-6-2 22 16,-3 2-23-16,-13-4-5 15,-10 0 5-15,-17 0 1 16,-8 2 1-16,-6-2-2 15,-17 0-43-15,-16 2 14 16,-29 8-55-16,-211 56-444 16</inkml:trace>
  <inkml:trace contextRef="#ctx0" brushRef="#br0" timeOffset="-50353.06">13283 5167 975 0,'0'-4'166'0,"2"2"-4"0,-2 0-51 0,2 0-42 0,-2 0-30 0,6 0-10 0,-6 0 59 16,0 0-56-16,0 0 23 16,0 2 25-16,2-2-23 15,-2 2 1-15,0 0 5 16,0 0-28-16,0-2 44 16,0-2-44-16,0 2 41 15,2 0 2-15,-2 0-46 16,0-2 19-16,2 2-24 15,-2 0-11-15,0 0 38 0,2 2-54 16,-2-2 1 0,0-2-5-16,0 2 14 0,0-2 14 15,-2 2-24-15,2 0 11 16,-2 2 26-16,2-4-31 16,-2 2-4-16,0-2-4 15,-4-2 10 1,6 4 4-16,-2-4-12 0,0 2 0 15,0 0 4-15,2-2-4 16,-2 2 0-16,-1 2-9 16,3-2 18-16,-2 0-14 15,0 2 5-15,0 0-7 16,0-4-4-16,-2 2 11 0,1 0-7 16,1 0-4-1,-1 2 11-15,1 0 10 0,0 0-10 16,4 2 0-1,-4 0 13-15,2 0-13 0,-2-2-11 16,-3 2 11-16,3-4 0 16,0 0 9-16,-2 2-9 15,-1-4 0-15,1 2-1 16,-3-4 1-16,0 4 0 16,1 0-8-16,-3-2 16 15,2 4 1-15,2-2-9 16,1 0-5-16,2 2 5 0,-3 0 0 15,3-2-1 1,-2 2-5-16,2 0 6 16,-6 0 9-16,4 0-9 0,-2 0-11 15,1 0 11-15,1-2 8 16,0 2-8-16,0 0-1 16,0 0 1-16,0 2-18 15,-5-2 18-15,5 2-15 16,-6 2 2-16,4-2 13 15,-1 0 0-15,1 2-1 16,-1-2 9-16,2 0 7 16,3 0-15-16,-2 0-1 15,-1 0 1-15,1 0 0 16,0 0 0-16,-1 2-1 16,0-2 1-16,-4 6-16 0,3-4 16 15,2 0 0 1,-3 2-2-16,0-2 4 0,-2 2 7 15,5-2-9-15,-5 0 0 16,5 0-17-16,-1 2 17 16,0-2 0-16,1 0 4 15,0 2-3-15,-1-2-2 16,3 0-5-16,-2 0 6 16,-1 0 6-16,2 2-6 15,1 2-4-15,-2-4 4 16,0 2 0-16,-3 2 0 15,3 0 0-15,-4 2 0 16,4-2-6-16,-5 0 6 16,5 4 0-16,-2-4 3 15,0 0-3-15,0 0 0 0,2 2 0 16,-1-2 0-16,1-2 3 16,-3 2-3-16,2 2-7 15,1-4 5-15,0 2 4 16,-1 0 2-16,1 4-4 15,-3-2 0-15,0 4 9 16,-4 0-9-16,5 2-6 16,-1-2 5-16,3-2 2 15,1-3 2-15,-1-2-3 16,1-1 0-16,3 2-12 0,-2-2 12 16,0 0-3-1,2-2-3-15,-4 0 12 0,4 3-7 16,-2 0 1-1,-1 1 0-15,1 1 8 0,0-3-8 16,2-3-6-16,-2 2 0 16,0 3 12-16,-1-2 7 15,0 0-13-15,1-3 1 16,2 3 0-16,-2-1-1 16,0 3-2-16,0-2-5 15,2-3 14-15,-2 2-11 16,2 1 4-16,-2-2 0 15,-1 2-2-15,1 4 2 16,0-4-1-16,2 0 0 16,-4 2 1-16,4 2-1 15,-2-2 1-15,-2 0 0 0,2-2 0 16,2 4 0-16,0-4 0 16,0 2-12-16,0-2 24 15,-2 4-14-15,2-2 2 16,0-2 0-16,0 2 7 15,-2-2-7-15,2 4-9 16,-2-4 8-16,2 2 2 16,-2-2 2-16,2 6-3 15,-2-4 0-15,2 2 9 16,-3 2-9-16,1-2 0 16,0 0-7-16,0 2 14 15,2-2-5-15,-2 2-2 16,2-4 0-16,-2 0 1 15,2 0-1-15,-4 2-2 0,4-2-4 16,0 1 12-16,-2 2-3 16,2 0-3-16,-2-2-3 15,2 5 3-15,-4 1 0 16,2 0 0-16,0 0-6 16,-1-2 12-16,3 2-3 15,-2-4-3-15,2 0-3 16,0 0 3-16,-2 0 0 15,2-1 0-15,0 2-1 16,-2-1 2-16,2 2 5 0,0-1-6 16,-2-4-3-1,2 4 3-15,0-2 0 0,-2 0 0 16,2 2 0-16,0-2 1 16,-3 0 4-16,3 2-5 15,0 0-3-15,0 0 3 16,0 0 0-16,0-2-1 15,0 4-1-15,0-6 2 16,-3 6 6-16,3-4-6 16,0 2-7-16,0 4 7 15,0 2 0-15,0-2-1 16,0 4-5-16,-2 0 6 16,2 0 14-16,0-3-14 15,2-1-10-15,-2-3 9 16,3 1 1-16,0-2 0 15,-1 3 0-15,0-1 1 0,0 2-7 16,0 4 6-16,3-4-17 16,-3 2 17-16,6 2 0 15,-2-6 24-15,0 4-24 16,1-6 0-16,-3 2 1 16,2-4-1-16,6 0 0 15,-3 2 6-15,1-2 0 16,4 0 8-16,2 4-14 15,2-4 0-15,4 0 28 16,-4-2-28-16,6-4 1 16,-3 2 26-16,2-4-21 15,-2 0 13-15,4 0-19 16,-3 0 1-16,4 0 8 0,5 0-9 16,-2 0 0-16,5-2 1 15,0-2 13-15,1 0-8 16,-1-4-6-16,-3-2 0 15,-2 2 27-15,0-6-27 16,-4-2 0-16,0 0 7 16,0-6-1-16,2-4 10 15,-2-4-16-15,-3 0 0 16,2 1 23-16,-8 4-23 16,1 0 0-16,-5 3 26 15,-1 3-5-15,1-2 25 16,-2 1-29-16,-1 4-11 0,-2-6 58 15,-2 2-40 1,1-2-13-16,-1-4 4 16,-1 0-14-16,2-2 18 0,2-2-19 15,-4 2 0 1,1 0 9-16,-1 2-9 16,-2 0-5-16,2 1 4 0,-2 4 2 15,-2-1 12-15,0-1-13 16,-2-1 0-16,2 2-1 15,-2-2 1-15,2-2 0 16,-2-2-2-16,2-6 8 16,-2 0-12-16,0-4 5 15,-5 2 1-15,-2 5-17 16,-4 3 17-16,2 8-13 0,-1 2 12 16,1 4 1-16,1 4-3 15,0 0 3-15,-1 4-30 16,-5 2 21-16,1 2 9 15,-8 4-16-15,-1 2 15 16,-3 6-49-16,5 0 7 16,-2 0-110-16,3 4-27 15,-4 0-51-15,-39 29-237 16</inkml:trace>
  <inkml:trace contextRef="#ctx0" brushRef="#br0" timeOffset="-48834.29">12374 6840 945 0,'0'0'796'16,"3"0"-668"-16,-3 0-53 0,0-2 61 0,0 2 40 0,0 0-107 0,0 0 27 0,2 0-57 15,-2 2-11-15,0 0-20 16,2 2 4-16,2 8 3 16,5 2-11-16,3 8 8 15,-6 0 19-15,1 0-31 16,-3-2-7-16,-2-4 6 0,1 0 2 16,-1-8 8-1,-2 0-9-15,0-2 0 16,-2-2 9-16,-1 2-9 15,3 0-1-15,-2-2 1 16,0-2 1-16,2-4 47 0,0 0-22 16,0-6-20-16,-2-2 45 15,2-10-51-15,0-4-9 16,2-6 9-16,5 0-5 16,2 0-5-16,6 6 10 15,-1-1-9-15,1 7-3 16,3 3 12-16,-5 3-23 15,5 3 23-15,-7 8-20 0,3 2 7 16,-1 8 2 0,5 7-5-16,-5 4 15 0,-2 2 1 15,3 1-6-15,-8 2 4 16,1-7 4-16,-5-6 5 16,3-6-7-16,-3 0 0 15,1-6 6-15,-3 0 12 16,0-2 2-16,2-4-14 15,6-6-6-15,5-14-2 16,6-10-22-16,5-3-1 16,3 3 4-16,-10 6 3 15,-1 10 4-15,-7 12 13 16,-5 6-13-16,-1 4 0 16,-1 6-10-16,5 9 9 15,0 8 15-15,1 10 1 16,3 1-1-16,-1-2 0 15,-2 2 10-15,3-6-4 16,3 2-6-16,-3-4-3 0,1 0 3 16,-6-10 1-16,-4-3 0 15,0-8-2-15,-2-1-22 16,-4-1-46-16,-19-4-407 16</inkml:trace>
  <inkml:trace contextRef="#ctx0" brushRef="#br0" timeOffset="-48569.83">12892 6649 2126 0,'0'0'335'0,"0"-2"-257"0,0 2 79 0,0 0 35 0,2-2-114 0,-2 2-57 0,0 0-21 15,0 0-46-15,0 0 8 16,0 2-212-16,-6 4-307 16,-20 8-608-16</inkml:trace>
  <inkml:trace contextRef="#ctx0" brushRef="#br0" timeOffset="-47931.38">13027 6854 1993 0,'0'4'264'0,"0"-4"-157"0,-2 2 1 0,2-2 63 0,0 0-56 0,0 0-115 0,0 2-21 0,2 1-3 15,2 6 24-15,3 7 27 16,0 2-27-16,2-2 1 16,-3 4 16-16,-1-4-17 15,-1 2 6-15,-2 0-6 16,-4 4-17-16,-2 0-62 0,-9-2-146 16,-6 0-153-1,-29 0-629-15</inkml:trace>
  <inkml:trace contextRef="#ctx0" brushRef="#br0" timeOffset="-47444.2">13223 6884 2058 0,'0'0'315'0,"0"-2"-230"0,2 2 25 16,-2 0 80-16,3 0-86 15,-3-4-104-15,2 8 16 16,-2-4-16-16,4 4-30 16,5 2 30-16,4 4 0 15,-1 6 6-15,1 2-6 16,-7-6 0-16,6 4 3 15,-8-6-3-15,-2-4 0 16,1-4 3-16,-1-2 5 16,-2-2 14-16,0 0-7 15,0-2 0-15,4-4 35 16,8-12-50-16,5-8-23 16,8-8 23-16,2 1-54 15,0 10 7-15,-8 6 23 16,1 12 12-16,-9 7-16 15,-1 7 14-15,-2 10-29 0,5 6 43 16,-1 6 0-16,1-1 10 16,1 2-10-16,-1-10 0 15,1 0-30-15,-3-4-15 16,2-8-107-16,-4 0-103 16,22-6-118-16</inkml:trace>
  <inkml:trace contextRef="#ctx0" brushRef="#br0" timeOffset="-46101.61">22120 6372 1769 0,'0'0'263'0,"0"0"-202"0,0 2 26 0,0-2-15 0,2 4-37 0,-2 9-10 0,2 6-10 16,3 7 51-16,2 5-57 15,-1-1-3-15,-2-2 21 16,1-8-16-16,-1 0 4 16,-4-8 0-16,0-4-14 15,0-6 48-15,0 0-48 16,0-4 5-16,0 2 27 16,0 0 5-16,0-2 1 15,2-6 42-15,3-10-24 0,4-8-57 16,6-6-9-16,3-2-17 15,3 6 25-15,-6 6-4 16,1 4 4-16,-3 10 0 16,-2 2-17-16,1 6-8 15,-2 6 22-15,6 3-25 16,-7 9 23-16,2 7 6 16,-4-1 13-16,4 2-13 15,-5-4 0-15,-1-4-4 16,-1-8 4-16,-2-2 0 15,1-6 9-15,0-2-3 16,-1-2 46-16,4-4 4 16,9-4-23-16,8-8 42 15,8-4-75-15,2-5 0 16,1 4-2-16,-5 3 11 0,0 5-18 16,-9 5 8-16,-5 9-35 15,-7 5 22-15,-2 10-8 16,3 5 4-16,-1 10 18 15,2 3 7-15,1 2 4 16,0-4-11-16,5-4-36 16,-6-4 6-16,4-6-188 15,2-6-246-15,13-16-544 16</inkml:trace>
  <inkml:trace contextRef="#ctx0" brushRef="#br0" timeOffset="-45341.05">23017 6354 1664 0,'-10'6'345'0,"-1"1"-274"0,-23 12-55 0,-4 8 115 0,-2 3-55 0,2 4-76 0,18-4 17 0,5 0-6 16,7 0-11-16,8-8 0 15,8-4-6-15,5-8 22 16,1-2-16-16,7-8 0 16,2-4 0-16,6-10 21 0,-7-4-19 15,2-2 4-15,-8-4 4 16,-3-2 1-16,-5 2 11 15,-4 6-22 1,-4 6 0-16,-2 6 15 0,0 6-15 16,-1 0-28-16,3 8 10 15,-5 6 18-15,1 6-11 16,2 4 11-16,4-6-46 16,7 0 46-16,0-6-33 15,2-4 32-15,1-6 0 16,3-6 1-16,1-6 27 0,3-2-26 15,-3-6 0 1,-1-4 58-16,4-2-34 0,-4-1-11 16,5 0-14-16,5 0 3 15,2 3-23-15,-4 4 14 16,2 8-12-16,-9 6 8 16,-5 8 1-16,-7 6-12 15,-6 7 21-15,0 6 0 16,-4 6 18-16,1 1-18 15,-1-6-2-15,3-8 2 16,0-4 8-16,3-8-7 16,0-4 10-16,0 0-10 15,3-2 87-15,2 0-11 16,1-6-35-16,7-6-42 16,3-4-6-16,4-6 4 0,-2 4-4 15,-5 7 6-15,-1 3-1 16,-8 9 1-1,-2 7-44-15,3 6 35 16,3 8 9-16,6 4 0 0,5 4 0 16,4-2-103-16,8-4-165 15,61-2-488-15</inkml:trace>
  <inkml:trace contextRef="#ctx0" brushRef="#br0" timeOffset="-40005.44">8568 2324 1617 0,'-2'0'201'0,"0"-2"-158"0,-4-2 23 0,-1-4-52 0,-5-4 53 16,4 2-32-16,1 2 8 0,3 2 46 15,2 2-22 1,0 1 2-16,2 2-12 0,0-1-27 16,2 2 39-16,4-4-61 15,7 1-7-15,16-2 16 16,11-3-9-16,9-2 8 16,-1 4-16-16,-6 2 0 15,-7 1-4-15,-8 6 4 16,-12-1-21-16,-7 0 3 15,-8 1-14 1,-12 8 32-16,-12 3-1 0,-19 8 1 16,-11 2 9-16,-3 0-9 15,-1-4 0-15,11-6 9 16,16-6-9-16,16-4 28 16,7-4-28-16,14 0 14 15,-2-2 28-15,13-6-42 16,10-6 1-16,13-4 3 0,9 0 2 15,-1 0 11-15,-6 4-17 16,-9 4 0-16,-11 6-3 16,-13-2 3-16,-7 6-6 15,-8 4-2-15,-15-1 16 16,-10 4 8-16,-17 5-16 16,-6-2 0-16,0 0 3 15,8 0-3-15,9-4 0 16,12-4-6-16,11 2 4 15,9-2 1-15,10 4-48 16,6 2-30-16,13 10-190 16,48 26-508-16</inkml:trace>
  <inkml:trace contextRef="#ctx0" brushRef="#br0" timeOffset="-36287.71">16501 6822 598 0,'0'0'513'0,"-2"0"-435"0,2-2 11 0,0 2 14 0,0 0-1 0,2 0-52 0,-2 0-41 16,0 0 11-16,0 0-20 15,0 0 0-15,0 0 6 16,0 0-6-16,-2 0-1 16,2 0 1-16,0 2 0 15,-3-2 26-15,3 0-18 16,3-2-7-16,-3 2 32 15,0 0 2-15,0 0 2 16,0 0 10-16,0 0-22 16,0 0 18-16,0 0-43 15,0 0-4-15,0 0-14 0,0 0-24 16,0 0-74-16,0 0 23 16,0 0-33-16,0 0 18 15,0 0-46-15,0 0-43 16</inkml:trace>
  <inkml:trace contextRef="#ctx0" brushRef="#br0" timeOffset="-35253.29">16119 6818 1113 0,'0'0'205'0,"0"-3"-116"0,0 3 35 0,2 0-46 0,-2 0-4 0,0-1-17 15,0 1 13-15,0 0 2 0,0 0-45 16,0 1-15-16,0-2 56 15,0 1-53-15,0 0 13 16,3 0 20-16,-6 0-18 16,3 0 17-16,0 1-2 15,-2-2-36-15,4 1 60 16,-2 0-45-16,0 0 0 16,0 0 13-16,0 0-10 15,0 0 17-15,0 0-35 16,0 0 0-16,0 0 6 15,0 0 1-15,0 15-16 16,3-1 14-16,2 7-8 16,-1-1 16-16,-2 2-22 15,3-2 1-15,-3 4-5 16,0 0 4-16,-2 4-5 0,2-4 4 16,-4-6 2-16,2 0 10 15,0-3-11-15,-2-8 0 16,2-1-6-16,-2 3 6 15,-3-2-107-15,1 4-197 16,-6-8-426-16</inkml:trace>
  <inkml:trace contextRef="#ctx0" brushRef="#br0" timeOffset="-34655.79">16407 6878 1573 0,'0'0'282'0,"0"0"-195"0,0 0-66 0,0 0 131 0,2 0-44 0,-2 0-86 0,0 0 20 16,0 4-7-16,-2-4-20 15,2 0-5-15,-2 4 11 16,-2 6-4-16,-4 6-17 0,2 6 0 16,2 0 3-1,-1 0-1-15,3-2 10 16,4 0-12-16,5-2 6 16,-1-2 22-16,4-8-21 0,-2-2-6 15,3 2 55-15,3-5-19 16,1-2 14-16,-1-1 11 15,3 0-38-15,-3-4 64 16,-3-2-68-16,2-2-4 16,-1-4 20-16,-1-6-24 15,3-2-10-15,-8-4-2 16,-2 0 9-16,1 2 21 16,-5 0-30-16,-3 4-8 15,1 2 8-15,-4 2 0 16,-2 4-13-16,-2 0 12 0,-1 3 1 15,-3 6-18-15,-3 2 18 16,-2 2-8-16,-3 1 8 16,0 4 2-16,0-2-1 15,6 0-1-15,1-2 0 16,2 4-6-16,3 0 6 16,-1-2-21-16,3 6 9 15,-4-2-67-15,1 6-166 16,-27 34-257-16</inkml:trace>
  <inkml:trace contextRef="#ctx0" brushRef="#br0" timeOffset="-30570.37">15911 6842 518 0,'0'0'1137'0,"0"0"-984"0,2-2-54 0,2 2 12 0,-4-4 59 15,2 4-94-15,0-7-29 0,-2 6 28 16,5-3-17-16,-3 0-19 16,2-1 2-16,0 1-41 15,2-1 53-15,0 2-53 16,5 0 0 0,1 0 3-16,1-1-3 0,5 3 0 15,-1-3-1-15,1-2 2 16,0 3 9-16,-4 2-10 15,-1-2-1-15,-2 3 0 16,-6 0 1-16,-3 0-2 16,0 0 1-16,-2 0-2 15,0 3-23-15,2-2 26 0,-2 2-4 16,4-1 3 0,-4 2 1-16,3 1-1 0,-1 2-1 15,-4 0 2 1,2 6-12-16,0-1 12 0,-5 6-7 15,3 0 7-15,-4 0 0 16,1 2 4-16,-2-4-4 16,0 0 0-16,3-4 8 15,-2 2-8-15,1 0 0 16,-2 0 2-16,2 0-1 16,-1-2 4-16,0 2-5 15,3-4 0-15,-1 2 19 16,-1-4-19-16,0 2-20 0,-3-2 19 15,1 2 2-15,-4 0 11 16,4-1-12 0,3-1 0-16,2-1-3 15,0-4 3-15,2 1-12 0,-3-3 12 16,1 2 1-16,2 1 18 16,-2-3-19-16,0-1 0 15,2 5 2-15,-2-5-2 16,4 0 0-16,-2 0 0 15,-2-5 1-15,4 10 10 16,-2-5-11-16,2-5 0 16,0 5 6-16,-2 0-6 15,0 0 0-15,2 0 6 16,-2 0-5-16,0 0 8 16,0-1-9-16,0 1 0 0,3 0-5 15,-1 0 5 1,4 0 0-16,6-3 17 0,3 2-8 15,3-3 28-15,4 0-31 16,-4-1 3-16,2 0 30 16,-2 1-39-16,2 0 0 15,-3-1 10-15,4 1-8 16,-3 3 12 0,-3-2-14-16,-1-1 0 0,-5 4-9 15,-5 4 9-15,-2-4-5 16,2 0-7-16,-1 0 24 15,-1-4-6-15,0 8-6 0,3-4 0 16,4 0 0 0,-5 0 0-16,3 0-7 0,-1 3 6 15,2-3 1-15,-4 0 10 16,0 1-10-16,-2-1 0 16,5 0 0-16,-1 0 0 15,4-1 0-15,1-2 0 16,7-1 9-16,-3 2 3 15,3 0-12-15,-1 0 0 16,-3 0 0-16,-3 2 0 16,-2-2-10-16,-6 2 9 15,-3 2-1-15,-3-2-23 16,1 0-14-16,-5 0-131 16,-1 4-65-16,-13 0-219 15,-61 4-1116-15</inkml:trace>
  <inkml:trace contextRef="#ctx0" brushRef="#br0" timeOffset="-29502.35">15963 6771 1367 0,'0'-1'256'0,"2"1"-160"0,2-6 21 0,-2 2-15 0,-2 0-48 0,2 1 15 16,-2 3-40-16,0-1 8 15,0 1 55-15,0 0-46 16,2-3-4-16,2 3-37 16,3-4 7-16,9 1 16 15,1-5-28-15,1 3 0 0,4 0 11 16,-4 2-10 0,0 2 16-16,-2 1-17 15,-6 1 15-15,2 3-12 0,-5 0-3 16,-1 9-14-1,-4-2 14-15,2 7 1 0,-4 4 7 16,-2 5-8-16,-4-4 0 16,-1 2 3-16,1-3-3 15,-6-4 0 1,4-2 1-16,-1-4-1 0,0-2 11 16,2 2-11-16,-2-4 0 15,1 4 12-15,-2-2-12 16,1 0-2-16,-1 2 1 15,1-4 2-15,4 0 4 16,2-2-5-16,1-2 0 16,2-2 3-16,-2 0-3 15,2 0-8-15,0 0 8 16,0 2 1-16,0 0 6 0,-2 3-7 16,0 0 0-16,-2 1 0 15,1 0 0-15,-1 0-7 16,4 1 6-16,-2-6 2 15,2-1 4-15,0-2-5 16,0-2 0-16,2 4 6 16,-4-2-6-16,2 0-4 15,0 0 2-15,0 0 4 16,2 0 4-16,-4 0-6 16,4 0 0-16,-2 0 36 15,0 0-35-15,-2 0 5 16,2 0 20-16,0 0-25 0,0 0 36 15,0 0-37 1,0 0 0-16,0 0 1 0,0 0-1 16,0 0 0-1,0 0-9-15,0 0 20 0,0 0 5 16,0 0 4-16,0 0-8 16,11-4 48-16,-9 4-59 15,6 0-1-15,4 0 10 16,3 0-4-16,-1 0 15 15,1 2-21-15,1-2 0 16,-5 0 0-16,2 0 0 16,-1 0 0-16,-3-2 0 15,-5 2 7-15,-4-1 9 0,0 1-16 16,2 1 0 0,-4-2 9-16,2 2-9 0,0-1 0 15,0 0-6-15,0 0 13 16,0 0-14-16,0 0 7 15,-2 0-53-15,2 0-56 16,-2 4-205-16,-1 23-151 16</inkml:trace>
  <inkml:trace contextRef="#ctx0" brushRef="#br0" timeOffset="-27749.94">18884 6702 644 0,'0'0'922'0,"0"0"-737"0,-2 0-118 0,2 0 43 0,0-3 13 0,0 3-51 15,2 0 13-15,-2 0-37 0,0 0-19 16,0 0 38 0,-2 0-38-16,2 0 2 0,0 0-1 15,0 0-28 1,0 0 79-16,0 0-53 0,0 0-10 15,0 0 33-15,0 0-16 16,0 0-11-16,0 0-24 16,0 0 25-16,0 0-43 15,0 0 18-15,-6 8-42 16,6 2 42-16,-2 2 0 16,-3 6 1-16,1 6-1 15,-3 1 1-15,-2-3 5 16,-2 3-6-16,-7 0 0 15,3-1 15-15,-3-2-15 16,1-4 1-16,7-4-12 0,-1-4 29 16,7-4-10-1,-2-4-8-15,4 0 0 0,2-2 6 16,2 0-5-16,-2 0-1 16,0 0 0-16,0 0 1 15,3 0-9-15,-3 0 8 16,3 0-18-16,-3 0 17 15,4 0-22-15,0-2-11 16,1 2 23-16,3 2 11 16,4-2 23-16,5 0-23 15,-3 0 0-15,-1 0 12 16,3-4-12-16,1 0 12 16,8-6-12-16,0 2 0 15,0 2 7-15,-6-4-7 0,1 4-3 16,-9 2 3-1,-3 2 1-15,-4 2 10 0,-4 0-11 16,0 0 1-16,0 0 29 16,0-2-30-16,0 2 0 15,0 0 27-15,0 0-17 16,0 0 17-16,0 0-27 16,0 0 9-16,0 0 53 15,-2 0-51-15,2 0-10 16,-2 0 34-16,2 0-23 15,-4 2 13-15,4-2-25 16,-2 2-25-16,2 2 7 16,-2 10-4-16,-2 10 20 0,-1 8 2 15,1 6 0 1,-2-4 12-16,0-6-12 0,4-3 0 16,0-6 10-16,0-1-10 15,0-5-7-15,0-4 6 16,2-3 1-16,-3-3-49 15,3-2-152-15,0-1-81 16,0 0-184-16,11-25-988 16</inkml:trace>
  <inkml:trace contextRef="#ctx0" brushRef="#br0" timeOffset="-27258.87">19408 6822 1419 0,'0'0'341'0,"0"-2"-269"0,-2 2 31 0,2 0-2 0,0 0 4 0,-2 0-60 0,-5 5-39 15,-7 8 36-15,-3 3-36 0,-8 8 6 16,7 0 39-16,5-2-50 16,2 0-1-16,9-6 0 15,0-4 9-15,4 2 10 16,5-8-19-16,-1 4 0 15,1-4 27-15,2-4-9 16,4 0-4-16,2-6 17 16,-1-4-11-16,1-4 52 15,1-6-21-15,-7 0-5 16,-3-10 20-16,-3 2-46 16,-8-2-20-16,-1-1 0 15,-9 8 6-15,-10 2-26 16,-10 12 8-16,-15 7-15 15,-8 7 20-15,-2 12-121 16,6 5-178-16,-42 32-338 0</inkml:trace>
  <inkml:trace contextRef="#ctx0" brushRef="#br0" timeOffset="-25801.74">19288 6852 1221 0,'-3'0'287'0,"3"0"-151"0,-2-2-19 0,2 2 5 0,-2 0-46 0,2 0-20 0,0 0 59 0,-2 0-61 15,0 0-21-15,0-3 38 16,0 3-58-16,-3 0-11 16,-2 3 10-16,-11 1-12 15,0 6 36-15,-6 8-36 16,4 2 0-16,0 8 8 15,5-2-8-15,5 0-6 16,1 0 5-16,9-4 1 0,0-4-3 16,7-7 3-1,0-4-12-15,2-5 12 0,2 4 6 16,9-3-5-16,0-3 5 16,4-3 8-16,-3-3 9 15,1 0-23-15,-5 0 0 16,4-6 12-16,-8 0 0 15,-1-6 3-15,-6-2-9 16,-2-2 6-16,1 0 12 16,-5 2-24-16,-5-2 0 15,1 4 11-15,0 2-10 16,-8 6-1-16,1 0 0 16,-7 3 15-16,-1 3-22 15,-4 4 7-15,3 0-15 0,-2 7 15 16,2 3 0-16,-1 0 1 15,2 4-8-15,-2 0 11 16,8 2-23 0,2 0 19-16,4-2-15 0,7 2 9 15,2 2 6-15,5-2-2 16,2 0 2-16,4 0-32 16,1-6 31-16,-1-2-72 15,0-2-98-15,3-8-24 16,13-18-316-16</inkml:trace>
  <inkml:trace contextRef="#ctx0" brushRef="#br0" timeOffset="-14804.1">13482 4028 882 0,'-2'0'118'0,"-1"0"-82"0,1 2 77 0,-3-2 5 0,3 0-31 0,-2 0-1 15,1 2-25-15,-3 0 19 0,4-2-17 16,2 0 1-1,-2 0 4-15,2 0-8 0,0 0 19 16,0 0-23-16,2 0 5 16,-2 0 76-16,2 0-43 15,0-2-17-15,-2 2 1 16,7 0-24-16,-5-2 13 16,4 0-53-16,2-2-4 15,0 0 16-15,-1 2-26 16,-3 0-14-16,0 2 7 15,-4 4-13-15,0 4 13 16,-4 6-8-16,-5 10 15 16,-6 12-11-16,-9 8 11 15,-3 3 0-15,-4-7 8 16,-1-4-8-16,10-10 5 0,1-6-5 16,8-8 0-16,7-4 4 15,2-4-4-15,4-2 0 16,2-2 0-16,2-2 0 15,5 2-1-15,7-2 1 16,11-4 0-16,8 0 73 16,5-2-61-16,2-4 14 15,-1 4-26-15,-4 0-3 16,-5 0-8-16,-1 4-211 16,-4 0-270-16,26-12-1008 15</inkml:trace>
  <inkml:trace contextRef="#ctx0" brushRef="#br0" timeOffset="-14452.25">13811 4132 1720 0,'-4'3'182'0,"-1"-1"-106"0,-6 7-28 0,-3 2-10 0,4 5-13 0,1 2-17 0,-1-4 14 0,10 2-22 16,6-6 1 0,5 0 29-16,4-4 38 0,7-4 10 15,1-2 19-15,4-6-32 16,-6-4 34-16,0 0-26 15,-5-6-17-15,-6 2 32 16,-3-4-34-16,-5 2-7 16,-8 2-22-16,-3 0-5 15,-9 0-40-15,-11 6-26 16,-11 5-127-16,-14 11-305 16,-100 24-379-16</inkml:trace>
  <inkml:trace contextRef="#ctx0" brushRef="#br0" timeOffset="-6268.53">11095 4064 1241 0,'0'0'187'0,"0"0"-106"0,-2-2 72 0,2 2 32 0,0 0-103 0,-2 0 17 0,2 0-25 16,2-2 14-16,-4 2-5 16,4 0-17-16,-2 0 22 15,2-1-5-15,2-3-49 16,4-3 5-16,-2 0-25 16,5-2-14-16,7 3 0 15,0-4 0-15,4 4 11 16,-2 2-11-16,0 0 0 15,-4-2-6-15,-3 6 6 16,-1 0-8-16,-6 0 2 16,-2 4-1-16,-1 0-7 15,-1 2 8-15,-4 8-18 0,-3 3 18 16,-5 6 6-16,-9 5 0 16,4 4-1-16,-5-6 14 15,2-1 0 1,5-5-13-16,-3-4 0 0,7-6 14 15,5-4-14-15,1-2 0 16,3-4-2-16,3 2 5 16,-3-2-10-16,2-2 7 15,2 2-20-15,0 2 20 16,8-2 0-16,3 2 1 16,6-2-9-16,6-2 4 15,4 0-19-15,0-2-190 16,0 0-102-16,38-16-301 0</inkml:trace>
  <inkml:trace contextRef="#ctx0" brushRef="#br0" timeOffset="-5839.19">11610 4024 1561 0,'0'-4'229'0,"-2"4"-148"0,2 0 38 0,-2-2-11 0,0 2-50 0,2 2-31 0,-3-2-13 0,1 4-8 16,-12 2 36-16,3 5-42 15,-5 4 0-15,-1 6 11 16,8-7-10-16,2 1-1 15,5 2 0-15,2-8 1 16,4 0 14-16,1-1-15 16,4-4 0-16,0-2 8 15,4-2 19-15,-2-2 0 16,2-1 12-16,8-6-29 16,-4-1 53-16,3-4-52 15,-3-3 1-15,-5-1 16 16,-3 0-13-16,-4 2 18 0,-8 5-22 15,-3 0-10-15,-3 5-2 16,-5 4-12-16,-7 4-40 16,-4 6-13-16,-2 5-100 15,5 5-76-15,0 19-421 16</inkml:trace>
  <inkml:trace contextRef="#ctx0" brushRef="#br0" timeOffset="-263.06">12608 7331 1438 0,'0'0'201'0,"0"0"-121"0,0-2-4 0,0 2 79 0,0 0-88 0,0 0-20 0,0 0 4 0,2 0 37 15,-2 0 16-15,5-2-16 16,-5 4-23-16,2-4 25 15,1 2-68-15,-1 0-16 16,2-2 6-16,5 2-11 16,5-4 17-16,7 2-18 15,2 0 0-15,6 0-6 16,-5 2 6-16,-6 0-57 16,-7 2-29-16,-8-2-20 15,-6 2 65-15,1-2-10 16,-4 2 26-16,-6 2 19 15,-7 2 6-15,-4 4 0 0,5-4 25 16,7-4 26 0,7-2 33-16,4 0-41 0,0 0-28 15,2 0 51-15,0 0-66 16,0 0-3-16,3 0-21 16,3 0-22-16,6 2 46 15,3-2 0-15,8 0-12 16,-2 0-8-16,-6 0 20 15,-10 0-28-15,-5 0-4 16,-6 0-16-16,-1 0 39 16,-4 2-30-16,-8 0 39 15,-1 2 45-15,-9-2-36 16,6-2-2-16,6 0 25 0,7-2-1 16,6 2 64-1,4 0-50-15,0 0-36 0,2 0-9 16,9-4-20-16,5 0-98 15,9 2-184-15,46-16-1038 16</inkml:trace>
  <inkml:trace contextRef="#ctx0" brushRef="#br0" timeOffset="9916.1">23771 4113 1599 0,'-2'-3'189'0,"0"3"-130"0,-3 0 49 0,0 0-6 0,1-1 6 0,-1 1-17 0,1 0-7 15,4 0 14-15,0 0-47 16,0-3 4-16,0 3 25 15,4 0-31-15,-4 0-4 16,0 0-28-16,0-1-11 16,0 2 55-16,3-1-53 15,-1 0 11-15,2 0 20 16,1-4-38-16,6-2 34 0,6-3-35 16,4-1 6-1,3-3 6-15,-3 8-12 0,-6 1 0 16,-1 1-1-16,-8 3 8 15,-6 0-19-15,-4 3 12 16,2-2-36-16,-6 7 23 16,-7 9 7-16,-3 4 4 15,-7 5-4-15,2-1 6 16,-4-5 14-16,0-2-14 16,6-6 0-16,6 2 10 15,1-8-10-15,8 0 0 16,4-4-3-16,2-2 9 15,4 0-3-15,0-2-3 16,10 2-9-16,6 0 9 16,13-2 0-16,12-2-6 0,7 0 6 15,-4-4-83 1,2 2-92-16,-6 0-188 0,47-14-232 16</inkml:trace>
  <inkml:trace contextRef="#ctx0" brushRef="#br0" timeOffset="12415.6">23550 4209 1606 0,'3'-2'233'0,"1"0"-179"16,2-4 39-16,3-2 9 0,3-2 6 15,-1 2-17-15,-1-2-41 16,2 6-20-16,-1-2 75 16,1 2-57-16,-1 1-20 15,9-4-2-15,-1 3-26 16,6 0 28-16,-2 0-28 15,6 0 0-15,-6 4 14 16,0-2-14-16,-3 2-8 16,-9 2 7-16,-7-1-17 15,-1 2 12-15,-6 1-14 16,-1 2 11-16,-2 7 9 16,-7 5 0-16,-1 1 0 15,-4-1-1-15,-4 2 9 0,4-2 21 16,-4-2-29-1,4 2 0-15,0-4 0 0,7-2 1 16,0-2 1-16,4-4-2 16,4-4 7-16,-1 0 1 15,4-4-8-15,4 2 0 16,-4 0 3-16,3 0-3 16,0 0-8-16,1 0 2 15,-2-2 3-15,3 2 3 16,5 0 9-16,9 0 0 15,3-2 22-15,6-2-13 0,-1-4-4 16,4 2-14-16,6-2 10 16,0-2-28-1,-1 4 18-15,-7-2-90 0,-7-2-180 16,10-8-241-16</inkml:trace>
  <inkml:trace contextRef="#ctx0" brushRef="#br0" timeOffset="12857.03">24247 4153 1601 0,'0'0'302'0,"0"0"-214"0,-2-3-32 0,0 3 76 0,2 0-75 0,-2 3-33 0,2-3 9 0,-7 4-26 16,-1 7 26-16,-8 3-30 16,1 4 14-16,5 3-11 15,8-1-6-15,4-6-15 16,8 2 15-16,2-6 26 15,9 0 10-15,-4-6-2 16,10-4-4-16,0-4 63 16,-2-6-51-16,1 0-3 0,-8-2 33 15,-7 0-12-15,-2-2 15 16,-7 2-70 0,-6-4 2-16,-5 2-14 0,-3 0 7 15,-3 0-74 1,-11 10-44-16,-12 6-146 0,-96 32-260 15</inkml:trace>
  <inkml:trace contextRef="#ctx0" brushRef="#br0" timeOffset="14142.99">22626 5275 1132 0,'0'-1'369'0,"0"1"-235"0,2 0-41 0,-2 0 82 0,2 0-71 0,-2 0-49 0,2-3 62 16,3 3-54-16,8-4 8 15,3-3 4-15,4-1 6 16,4 1-18-16,3-3-63 15,0 4 7-15,2-2-26 16,-5 4 19-16,-9-2-90 16,-7 6-59-16,-6 5-35 15,-14-1 19-15,-7 5 109 16,-8 4 11-16,-9-2-3 16,0 3 15-16,8-7 33 15,8-3 21-15,11-3 17 16,4-1 58-16,8 3-47 15,1-6-14-15,3 3 17 16,5-4-52-16,15 0-9 0,7-1-10 16,46-16-313-1</inkml:trace>
  <inkml:trace contextRef="#ctx0" brushRef="#br0" timeOffset="15398.84">21322 5274 1066 0,'0'0'556'0,"0"-3"-485"0,2 6 29 0,0-6 49 0,1 3-65 0,4 0 9 0,-1-1-41 0,3 1 31 0,3-3-11 15,3 2-32-15,-1-1 19 16,3-2-45-16,3 1-13 15,3-1 41-15,8 3-42 16,-3-3-6-16,-1 1 6 0,-5 0-6 16,-11 0-4-1,-8 3-23-15,-6 3-42 0,-3-2 36 16,-7 8-9 0,-14 5 42-16,-6-1-21 0,-3 4 16 15,7-9 11 1,9-1 0-16,11-4 8 0,9-3 17 15,0 0-25-15,4 0-14 16,5-3-25-16,7-1-3 16,6 1 29-16,7-1-91 15,47-8-190-15</inkml:trace>
  <inkml:trace contextRef="#ctx0" brushRef="#br0" timeOffset="16385.52">21581 3513 1564 0,'0'0'180'0,"0"0"-93"0,0 2-40 0,0-2-7 0,-2 4-14 0,0 10-26 0,-1 10 71 0,-6 10-62 0,-4 8 4 0,-5 5 15 0,-7-2-28 16,-1 1 0-1,-1-1 0-15,5-9 1 0,1-4 6 16,10-14-7-16,3-4 0 15,0-6 6-15,4 0-6 16,2-2-12-16,2-2 12 16,6 2 0-16,6 2 18 15,11-4-18-15,2-2 7 16,9-2 14-16,4-4-21 16,-2 0 0-16,-5-4 1 15,0 0 6-15,-2-4 17 16,-4 2-24-16,-1-4 8 15,-6 2 41-15,-2 0-25 16,-7 4 23-16,-5 4 37 16,-4 2-9-16,-2 2 9 15,0 0-84-15,-3 2 10 16,5-2-34-16,-4 6 8 16,-6 8 5-16,-2 8 2 0,-2 8 18 15,3 2-7-15,0 0-2 16,1-4 0-16,6 1-2 15,-4-7 2-15,-3-3-72 16,-3-5-186-16,-20 11-57 16</inkml:trace>
  <inkml:trace contextRef="#ctx0" brushRef="#br0" timeOffset="16750.76">21953 3767 1522 0,'-2'4'303'0,"-3"0"-229"0,-2 9-8 0,-2 1-6 0,-1 6 55 0,3 2-47 0,4 4-46 0,6-2 25 0,4-4-7 15,3-4-13-15,6-6 35 16,2-2-55-16,4-2 76 0,1-6-46 16,4-6-23-1,1-2 28-15,-4-6 7 0,3-2-19 16,-9-4 26-16,-5 0-22 16,-8-2 47-16,-7 2-70 15,-7 2-5-15,-9 1-8 16,-6 6 2-16,-13 9-24 15,-7 10 23-15,-3 8-83 16,-1 10-138-16,-39 76-275 16</inkml:trace>
  <inkml:trace contextRef="#ctx0" brushRef="#br0" timeOffset="18618.28">22886 6731 1603 0,'0'0'234'0,"0"0"-162"16,0 0 51-16,0 0-14 0,2 0-28 0,-2 0-33 0,0 0-27 0,0 3 17 0,0-3-38 0,-2 1 6 0,4 6 27 0,-2 7-6 15,0 9 7-15,0 13-16 16,0 3-18-16,0 7 25 16,0 0-25-16,0 2 0 15,0-6 8-15,0-12-8 16,2-10-11-16,1-7 10 16,-3-12 2-16,2 1 36 15,-2-2-14-15,0-2-16 16,2 1 61-16,3-10-13 15,2 1-32-15,-3-6 4 16,0-4-15-16,1 6 25 16,-5 2-37-16,-3 6 0 15,1 4 33-15,0 2-33 16,2 0-13-16,-2 2 11 0,4-2 4 16,-2 0-14-1,2 0 12-15,-2 0 0 16,2 0-8-16,1 0 8 0,-3 0-1 15,2 0-14-15,0 0-101 16,1 2-212-16,6-10-430 16</inkml:trace>
  <inkml:trace contextRef="#ctx0" brushRef="#br0" timeOffset="24892.47">21949 11372 1332 0,'0'0'220'0,"2"0"-86"0,-2 0 32 0,2 0-82 0,-2 0-45 0,2 0-12 0,-2 0-10 15,0 0 50-15,0 0 11 16,0 0-18-16,0 0 63 16,0 0-40-16,0 0 22 0,0 0-8 15,2 0-40-15,-2-3 29 16,0 3-57-16,0 0-28 15,0 0 37-15,0 3-38 16,2 4-15-16,3 10 6 16,3 9 18-16,-2 10 14 15,-2 4-23-15,-2 2 0 16,0-4 14-16,0-8-14 16,-2-10-2-16,2-10-7 15,-2-2 18-15,0-6 5 16,3-2-14-16,-3 0 0 15,0-2 35-15,0 0-26 16,2-7 7-16,4-10-16 16,8-7-6-16,-1-8-14 0,5-6 20 15,7 4-7-15,-5 0-8 16,2 8 15-16,-2 6-7 16,-2 6 6-16,-4 6-8 15,-4 6-23-15,-1 1 32 16,-1 6-40-16,-2 5 34 15,-2 10-18-15,-2 6 19 16,-2 6-5-16,0-2 20 16,-4 2-10-16,2-10 0 15,0-2 0-15,0-4 4 16,2-8-4-16,0-4 0 0,2-2 3 16,0-2 9-16,2-4 42 15,7-8-34-15,9-8-19 16,1-6 22-16,8-4-23 15,-1-4 1-15,-3 6-7 16,-1 2 24-16,-3 7-19 16,-2 7 1-16,-3 6-32 15,-3 6 22-15,3 4 4 16,-1 6-12-16,6 9 12 16,-6 5 6-16,-1 4-9 15,-3 3 9-15,-2 4-5 16,0-3 5-16,-3-2 1 15,1-4 0-15,-5-4-2 16,0-4 2-16,0-8-28 0,4-2-34 16,-6-4-199-16,2-2-71 15,25-22-238-15</inkml:trace>
  <inkml:trace contextRef="#ctx0" brushRef="#br0" timeOffset="25464.07">22761 11301 1479 0,'0'0'328'0,"0"0"-197"0,-4 4-79 0,-5 9-23 0,-7 6 65 0,-6 9 1 0,-4 5 32 0,6 5-92 0,6-4-23 0,5 0 18 16,7-8-12-16,6-4 12 0,3-8-29 15,0-4 8-15,-3-6 63 16,3-2-36-16,4-6 33 16,5-6 39-16,4-4-42 15,2-10-3-15,-2-2-52 16,0-4-1-16,-7 2 32 16,-4 4-42-16,-7 10-1 15,-2 4-8-15,-2 8 9 16,0 2 0-16,2 0-45 15,-2 8 14-15,0 6 16 0,-1 4 15 16,1 4-23-16,4 0 22 16,3-8 2-1,-1 0 2-15,3-8-3 0,-2-2 0 16,1-2 12-16,1-4-10 16,4-2 2-16,7-6 23 15,4-6-19-15,0-2 16 16,0 2-24-16,-3-1 0 15,-6 6-6-15,-7 4 6 16,-1 6-25-16,0 2 7 16,-1 6-3-16,5 4 15 15,5 6 6-15,-1-1 0 16,-1 0-6-16,7 0 6 0,-3-6 0 16,5-2 6-1,2 0 6-15,4-8-11 0,8-2-1 16,5-4-286-16,45-12-477 15</inkml:trace>
  <inkml:trace contextRef="#ctx0" brushRef="#br0" timeOffset="27083.6">13105 11315 1753 0,'-3'-1'314'0,"3"-2"-208"0,0-1 41 0,0 4-48 0,3 0-46 0,0 4 0 0,1 4-53 0,0 5 0 0,7 9 39 0,-1 2-38 0,-2 2-1 0,1 0 0 16,-3-2 12-16,4-8-7 15,-6-2-5-15,-4-6 0 16,2-4 10-16,-2-4 1 15,0 0-2-15,0-2 30 16,0 0-32-16,-2-8 50 16,2-12-57-16,2-12-12 15,3-5-6-15,3-6 18 0,4 4-15 16,8 9 9 0,-4 4-9-16,3 10 6 15,-5 6-1-15,1 8-31 0,-1 8 40 16,-3 10-18-1,1 6 10-15,-4 6-3 0,1 4 12 16,-3-2 19-16,-4-3-19 16,4-6-3-16,-4-5 3 15,0-7 1-15,0-5 0 16,-2-2 23-16,2-2-2 16,-2-5 56-16,5-7-78 15,-1-5 8-15,8-10-5 16,-4 0-3-16,5 2-8 15,-3 7 7-15,-1 6 2 16,-5 10-33-16,-2 4 26 16,0 4-55-16,3 10 59 0,-1 4 1 15,5 4-5 1,0 3 6-16,0-3 0 0,-3-3 0 16,4-1 0-16,-6-5-117 15,5-3-117-15,-5-5-33 16,12-8-274-16</inkml:trace>
  <inkml:trace contextRef="#ctx0" brushRef="#br0" timeOffset="27294.44">13600 11201 1778 0,'0'2'252'0,"0"0"-194"0,2 6-20 0,0 6 44 0,5 4 35 0,-1 2-73 0,8 2-26 0,-5-2 7 0,-3 1-16 0,1-2-9 0,-5-5-46 0,-4-2-229 16,-32 1-446-16</inkml:trace>
  <inkml:trace contextRef="#ctx0" brushRef="#br0" timeOffset="27472.1">13577 10912 1566 0,'0'0'989'0,"0"0"-798"0,-2 0-116 15,2 0-71-15,0 5-4 16,0 0-66-16,2 16 65 15,3 7-305-15,-3 64-517 16</inkml:trace>
  <inkml:trace contextRef="#ctx0" brushRef="#br0" timeOffset="27935.17">13785 11279 938 0,'0'0'1199'16,"0"2"-1073"-16,0-2-87 16,2 0-27-16,0 6 28 15,0 3-29-15,7 9-5 16,0 5 45-16,0 4-51 15,0-1 0-15,-3-4-8 16,6-2 19-16,-8-10-2 0,1-2-9 16,-3-4 0-16,-2-8 78 15,0 2 25-15,2-9-16 16,0-7-50 0,3-5-36-16,-1-5 22 0,3 3-23 15,2 3 0-15,-5 8-15 16,-2 7 15-16,1 4-22 15,1 7-10-15,6 6 14 16,5 4 2-16,7 4 16 16,3 0 0-16,-4-1 3 15,4-3-3-15,-7-2-1 16,2 0-44-16,-6-6-168 16,-6 2-57-16,-5-8-542 0</inkml:trace>
  <inkml:trace contextRef="#ctx0" brushRef="#br0" timeOffset="29489.38">13254 11664 1400 0,'0'-2'226'0,"0"2"-128"0,-2 0-55 0,0 0 73 0,-3 0-50 0,5 0-24 0,0 0 33 0,5 0 58 0,-3 0 8 0,0-2-19 16,3 2-61-16,2 0 29 0,12-2-45 0,18-2 2 16,13-2 20-16,19-7-38 15,7-2-14-15,5-3-15 16,-12 2 6-16,-5 6-32 15,-18 2-125-15,-14 6-220 0,-18 4-98 16,-50 32-157-16</inkml:trace>
  <inkml:trace contextRef="#ctx0" brushRef="#br0" timeOffset="29687.9">13283 11849 1402 0,'0'0'619'0,"2"-2"-443"0,8 0-103 16,5-4-8-16,12-6 46 16,8 0-89-16,19-2-10 15,4 2 9-15,0-2-21 16,-2 4-52-16,-10-1-229 16,21-3-429-16</inkml:trace>
  <inkml:trace contextRef="#ctx0" brushRef="#br0" timeOffset="33133.93">1965 7740 1783 0,'-2'-4'276'0,"2"4"-55"0,0-4-32 0,-2 0-30 0,2 0-45 0,2 0-66 0,2 0 30 0,0-2-68 15,3 0 4-15,5 2-13 16,-2-2-1-16,3 4-15 16,1 2 14-16,1 4-4 15,-1 6-13-15,-1 6 18 0,1 6-10 16,-10 6-1-16,-6 6 11 15,-10 6 0-15,-7 4 0 16,-3-2 10-16,-8-3 5 16,1-7-15-16,7-9 0 15,3-8 4 1,7-7 14-16,7-6-18 0,5-2 10 16,5 0 2-16,-3-2 12 15,5-2-24-15,6-2-7 16,12-4 7-16,10-4 15 15,10 2-15-15,4-5 0 16,-2 2-18-16,0 5 10 0,-2-4-271 16,59-19-360-16</inkml:trace>
  <inkml:trace contextRef="#ctx0" brushRef="#br0" timeOffset="33681.05">2850 7656 1797 0,'0'0'468'0,"2"0"-290"0,-2-2-56 0,4 0-31 0,7 0-46 0,7-2-30 0,6 2-4 0,7 2-11 0,-2 2 0 0,-6 2 6 0,-7 0-6 0,-12 0-28 15,-2 2 19-15,-6 4 9 16,-8 0 9-1,-3 4-9-15,-10 4 0 0,-2-4 70 16,1 0-70-16,8-4 0 16,12-6 1-16,6-2-1 15,2 4-9-15,9-2-56 0,4 6 65 16,14 8-12-16,2 2 12 16,-2 0-7-16,2 2 1 15,-6 0 12-15,-9-5-12 16,-7-3 6-16,-7-5 0 15,-4 0 5-15,-9-4-4 16,-3 4 19-16,-13 0 28 16,-4 2-21-16,0-4 12 15,0 0-39-15,2-5-2 16,9-2-31-16,2 0 23 16,9-6-305-16,16-33-247 15</inkml:trace>
  <inkml:trace contextRef="#ctx0" brushRef="#br0" timeOffset="34198.89">3894 7579 1720 0,'0'0'548'0,"0"0"-413"0,0-1-15 0,-5 2 18 0,5-1-117 0,0 4-21 0,-4 6-22 0,0 17 22 0,-3 1-6 0,3 6 6 0,4 0 0 0,4-8 22 0,3-4-22 16,-1-8 0-16,4-4-1 16,-4-6 7-16,-1-4 36 15,-1 0-41-15,-2-2 22 0,2-4 67 16,1 2-32-1,0-2-23-15,-3 2 8 0,-2 2-22 16,0 2 53-16,-2 2-74 16,-1 0-19-16,1 2 9 15,0 8-22-15,2 10 25 16,-3 10-2-16,3 11 18 16,0-3-23-16,5-2-107 15,0-8-169-15,10 22-279 16</inkml:trace>
  <inkml:trace contextRef="#ctx0" brushRef="#br0" timeOffset="34568.45">4567 7579 1965 0,'-2'0'483'16,"-1"3"-424"-16,-1 1-44 15,-2 3 10-15,-1 4-16 16,2 0 11-16,5 6-8 16,5 3-12-16,2 0-25 15,6 2 25-15,7-6 15 16,0 2-15-16,2-2-5 0,-4-4 5 15,-3 0 38-15,-3-4-38 16,-8-2 0-16,-4-4 19 16,-2 4-4-16,-2-2 12 15,-4-2-17-15,-2 4-10 16,-5 4 49 0,-6-2-49-16,-6 0-86 0,-2-6-239 15,-24-38-283-15</inkml:trace>
  <inkml:trace contextRef="#ctx0" brushRef="#br0" timeOffset="34713.51">4766 7517 1661 0,'17'-6'640'0,"3"-2"-526"16,22-6-31-16,12-1 31 0,6-2-57 15,0-1-57-15,7-2-11 16,89-30-568-16</inkml:trace>
  <inkml:trace contextRef="#ctx0" brushRef="#br0" timeOffset="36209.36">5875 7542 1708 0,'0'0'282'0,"2"0"-186"0,-2 0 40 0,0-3 28 0,0 3-46 0,2-1 14 0,-2 1-70 0,0 0-35 0,0-3 45 0,0 3-59 15,5 0 8-15,-5 0 33 16,2-2-28-16,4 2-7 16,6-4-19-16,5-4-1 15,8 4-13-15,6 0 14 0,-4 4-12 16,0 2 5-16,-4 4-9 16,-10 6 15-16,-7 8-12 15,-6 10 13-15,-9 11-10 16,-13 7 10-16,-7 4-3 15,-7-6-5-15,3-10 16 16,6-8 11-16,10-16-19 16,7-6 1-16,8-4 44 15,4-2-45-15,3-2 0 16,6 0 0-16,12-6 0 16,12-4-20-16,18-2 16 15,5-6-95-15,7 0-59 0,-7 2-172 16,71-34-160-16</inkml:trace>
  <inkml:trace contextRef="#ctx0" brushRef="#br0" timeOffset="36645.93">6488 7565 1680 0,'-12'5'462'0,"-1"3"-417"15,-7 4-11-15,0 2 100 16,7-4-77-16,8 4-38 0,7-2 28 16,7 4-47-16,5 2 0 15,7-6 14 1,9 0-7-16,1-4 36 0,0-2-42 16,-4 0 4-16,-11 0 45 15,-8 0-44-15,-3 4 1 16,-7-2-7-16,-3 4 17 15,-5 6 5-15,-4 2-21 16,-11 2-1-16,-3 0 27 16,-1-6-27-16,-2-7-12 15,4-8-45-15,2-6-123 16,0-9-41-16,8-11-19 16,1-9-58-16,16-10 140 15,16-6 119-15,10-6 39 0,15 4 162 16,12 2 6-1,2 5 66-15,3 11-18 0,5 6-54 16,-3 8-21 0,0 2-70-16,3 4-23 0,8-2-48 15,5-2-221-15,86-36-544 16</inkml:trace>
  <inkml:trace contextRef="#ctx0" brushRef="#br0" timeOffset="37421.04">8352 7718 2026 0,'0'0'315'0,"2"0"-193"0,1-2 52 0,2-4-9 0,4 2-103 0,3-2-61 0,9 2 15 0,4 4-16 0,-6 2-33 0,1 4 15 15,-7 2-5-15,-7 6-2 0,-12 4-35 0,-4 6 25 0,-15 2 23 0,-4 0 12 0,0-4-15 0,-2-4 14 0,4-6 1 0,14-2-9 16,6-6-33-16,12 2-135 16,8-2 110-16,16 3 32 15,11 3 10-15,11-6 25 16,1-3 0-16,-5 6-8 16,-12 0 8-16,-11 0 0 15,-12 1 23-15,-10-1-17 16,-6 2 0-16,-8 0 48 15,-10 8 9-15,-9-1 24 16,-10-2-50-16,-1 2-37 0,3-8 60 16,3 0-53-16,11-4-6 15,14-4-2 1,8 0-141-16,15-12-137 0,82-50-1268 16</inkml:trace>
  <inkml:trace contextRef="#ctx0" brushRef="#br0" timeOffset="37677.17">8825 7798 1575 0,'-3'2'373'0,"-5"4"-287"15,-8 8-46-15,-2 4-4 16,5 7 36-16,4-3-49 0,16-7-10 16,2 3 55-16,6-1-17 15,7-9 36-15,3-1 18 16,2-3-71-16,-4-4 79 15,-6-5-28-15,-3-1 22 16,-8-1 34-16,-6-2-50 16,-4-5-68-16,-10-7-23 15,-11-1-71-15,-8 2-4 16,-23 12-238-16,-133 38-464 16</inkml:trace>
  <inkml:trace contextRef="#ctx0" brushRef="#br0" timeOffset="39235.35">8232 8351 1647 0,'0'0'298'0,"2"0"-161"0,-2 3-32 0,2-3 25 0,-2 0-4 0,3 2-67 0,2 3-28 0,5 4 53 0,1 3-64 0,5 0 67 0,9 0-48 0,2-2-2 0,8 0 35 0,10 0-28 16,8 0-10-16,1-2-34 15,4-4 12-15,4 0 12 16,-1-6-24-16,3-2 0 15,1-6 7-15,-1-2 7 16,3-10-14-16,6-8 9 16,-1-9 9-16,-3-3 14 15,-3-6-32-15,-10-2 0 16,-4-2 13-16,-12-8-12 16,-9 2-1-16,-9-7-13 15,-11 0 13-15,-4-2-24 16,-3-1 24-16,-6 0-6 15,-2 6 0-15,-5 6 6 0,-11 6-6 16,-7 6-18 0,-13 3-5-16,-20 7 1 0,-21 8 28 15,-75 2-35-15,-52 30 25 16,-29 44-26-16,77 14 12 16,6 18-9-16,31 17 16 15,83-41 4-15,-36 138 13 16,95-57-71-16,38 13-82 15,39-11-213-15,13-47-722 16</inkml:trace>
  <inkml:trace contextRef="#ctx0" brushRef="#br0" timeOffset="40900.65">1807 8388 1704 0,'0'0'225'0,"0"0"-139"0,0 0 88 0,0-2-54 0,2 2 3 0,0-3-47 0,-2 3-25 0,2 0 29 0,0-1-80 0,7 2 0 0,1 4 25 16,5-3 9-16,7 4 17 15,0-2-19-15,7 2-31 16,2-4 70-16,6-4-61 16,5-6 4-16,2-2 5 0,3-4-18 15,-1-6 21 1,4 2-22-16,-3-12 0 0,-1-2 20 16,-4-9-19-16,-1-1 20 15,-6-12 26-15,-3-2-35 16,-6-6 24-16,-1-7-36 15,-8 4 0-15,-1-2 1 16,-11 5-1-16,-3 10-12 16,-9 6 12-16,-4 8 0 15,0 1 11-15,-5 7-11 16,-1 2 0-16,-4 0-21 16,-8 2 30-16,-4 2-9 15,-9 6 0-15,-12 2-34 16,-13 10 34-16,-15 12-45 0,-14 16 28 15,-4 10-2 1,-2 18 19-16,3 15-18 16,17 15 12-16,12 16-50 0,-3 77-149 15,42 25-273-15,44-30-455 16</inkml:trace>
  <inkml:trace contextRef="#ctx0" brushRef="#br0" timeOffset="42454.87">1715 8801 460 0,'-2'2'1605'0,"2"0"-1452"0,0 6-87 0,-2 6-42 0,4 10-23 0,-2 14 40 0,-2 4-41 0,-1-2 0 0,3-4-1 0,0-11 2 0,0-11 0 0,0-9-1 15,3-3 0-15,-3-4 67 0,0-6 17 16,4-2-39 0,3-10-30-16,6-10-3 0,5-4 15 15,11-4-27-15,9-2 1 16,-1 4 1-1,6 4-2-15,-3 12-14 0,-11 12 13 16,-6 8-35-16,-10 6 34 16,-5 12-16-16,2 4 15 15,-6 6 3-15,5-2 0 16,-7-2-4-16,2-8-2 16,-2-6 12-16,1-4 11 15,0-6-16-15,5-8-1 16,10-2 28-16,4-8-10 15,7-4-17-15,-2-2-1 16,0 6 9-16,0 4-10 0,-10 2 1 16,-3 8-14-16,-1 2 8 15,-7 4 6-15,2 2-16 16,-2 8 2-16,3 0-17 16,7 4-5-16,-5 0-219 15,20-2-263-15</inkml:trace>
  <inkml:trace contextRef="#ctx0" brushRef="#br0" timeOffset="42719.4">2551 8657 2194 0,'0'3'231'0,"2"9"-175"0,4 11 104 0,1 7-91 0,5 2-54 0,1 4 23 0,-5-8-38 0,0-4-146 0,-4-8-95 0,-14-2-216 0</inkml:trace>
  <inkml:trace contextRef="#ctx0" brushRef="#br0" timeOffset="42888.42">2557 8512 2270 0,'0'0'382'0,"0"0"-217"16,0-2-66-16,0 2-63 16,0 0-36-16,0 4-133 15,-11 36-461-15</inkml:trace>
  <inkml:trace contextRef="#ctx0" brushRef="#br0" timeOffset="54261.64">18907 6391 1545 0,'6'-6'216'0,"-1"-1"-177"0,4-3-38 0,-2 10-1 0,-3 0-36 0,0 2 25 0,-1-2-11 0,-1 2 22 0,-2-2-11 0,2 2 11 16,2 6-114-16,27 37-265 0</inkml:trace>
  <inkml:trace contextRef="#ctx0" brushRef="#br0" timeOffset="56769.56">22184 7122 1479 0,'-2'-9'180'0,"2"5"-57"0,-4-6-63 0,1-1 12 0,6 7 9 0,1 0-63 0,0-2-6 0,6 4 33 0,3-4-30 0,11 2 51 16,3 1-41-16,11-4-23 15,4 3 55-15,7 4-56 16,7 0 0-16,2 2 8 16,3 4-3-16,-7-2 8 15,0 0-14-15,-7 4 0 16,-7-2-11-16,-11 2 11 16,-14 2-6-16,-12 0-1 15,-14 1-25-15,-20 3 17 16,-21-5 15-16,-17 4 0 0,-8-6 11 15,-4-3-11 1,6 0 0-16,12-1-1 0,20-6 9 16,17 3 2-1,10 0-10-15,14 0 0 0,4 3 9 16,14-2-1-16,10 2 4 16,22-1 35-16,8-1-46 15,6 2 67-15,0 1-68 16,-9-3 1-16,-4 6 11 15,-11-3-12-15,-11-1-7 16,-9 1 5-16,-9 3-25 16,-7 0 18-16,-13 4-76 15,-11 7-106-15,-105 22-285 16</inkml:trace>
  <inkml:trace contextRef="#ctx0" brushRef="#br0" timeOffset="57953.04">12829 7443 1510 0,'0'-4'234'0,"0"2"-105"0,0-6-60 0,0 0 63 0,0 0-39 15,0-2-21-15,0 2 27 0,0 0-24 0,2 6 38 0,0 0-100 0,-2 2 7 0,7 0-11 0,4 0-9 16,9-4-18 0,9 4 8-16,7-2 20 0,1 2 14 15,1-2-24-15,-4 4-12 16,-12 0-15-16,-6 2 9 15,-12-2-65-15,-15 2-2 16,-15 4 68-16,-24 6-4 16,-19 4 21-16,-2-6-10 15,6-4 8-15,16-2 3 16,20-4-1-16,15-2 0 16,12 2-27-16,12 2-45 15,17 7-41-15,26 7-80 16,152 18-555-16</inkml:trace>
  <inkml:trace contextRef="#ctx0" brushRef="#br0" timeOffset="63984.18">22708 5995 1223 0,'-3'-2'188'0,"3"1"-139"0,-4-6 22 0,2 1 1 0,0 1-38 0,2 1 73 15,0 1-59-15,0 2-15 0,-2-2 37 16,0-1-26-1,-1 2-4-15,3-2-27 0,-4 0-12 16,4 4 58-16,-2-2-49 16,-1 0 8-16,1 0 4 15,-3 0-21-15,1 0 12 16,-2 0-13-16,1 0 0 16,3 2 9-16,0 0-8 15,2 0 0-15,0 0 47 16,2 0 10-16,2 2 10 15,1-2-68-15,8 0 7 16,13 2 61-16,10 0-19 16,11-2-19-16,3 0 5 15,-4 0-29-15,-1 2 40 16,-7-2-46-16,-3 2 1 16,-6 0 6-16,-12 0-7 15,-3 2-3-15,-5-2-4 0,-9-2 14 16,-4 0-1-16,-3 0-6 15,-2-2-15-15,-9 2 15 16,-15 0 0-16,-7 0 1 16,-5-4 4-16,1 2-4 15,3 0 29-15,6 0-30 16,1 0-3-16,10 2 3 16,-3 2 0-16,12 0-9 15,1 0-5-15,9 0 2 16,8-2-3-16,4 4-19 15,8 2 10-15,8 1 23 0,14 1 1 16,11 2 0 0,7-5 0-16,-2-1 12 0,-1 5-6 15,-8-5-6-15,-6 0 1 16,-9-3 1-16,-11 2-2 16,-12-1 0-16,-1-2 21 15,-7 0-20-15,-3 0 64 16,1-2-27-16,-5 2-26 15,-7-4 42-15,-13 0-53 16,-6-5 11-16,-1 4-1 16,11 1-4-16,8 1 62 15,12 2-61-15,8 1 5 16,1 1-13-16,1-1 0 16,5 3-39-16,4 1 39 15,10 1-72-15,1 5-36 16,6-1-108-16,-2-4-55 0,-11 8-41 15,-11-1-534-15</inkml:trace>
  <inkml:trace contextRef="#ctx0" brushRef="#br0" timeOffset="64848.57">22806 5935 1232 0,'0'0'677'0,"0"-1"-566"0,3 1-75 0,-1 0 96 0,0 0-102 0,9 1-21 0,7 1-3 0,11 2-5 16,9 2 9-16,4 2-10 15,3-4 0-15,-3-2 33 16,-5 3-32-16,-8-4 0 16,-6-1-1-16,-12 3 6 15,-11-6-6-15,-11 3-15 16,-20 4 15-16,-21 2 0 16,-21 1 0-16,-8-3 0 15,4 0 9-15,15-4-8 0,16 1 29 16,22-1-29-16,17 0-1 15,9 0 26-15,6 2-26 16,7-2-17-16,12 2 17 16,13 3 1-16,16-4 20 15,-3 2-21-15,1-2 0 16,-10-1 14-16,-6 0-14 16,-9 0 0-16,-13 0-8 15,-10 0 23-15,-6 0-25 16,-4-1 10-16,-8 1-59 15,-5 0-56-15,-88 8-245 16</inkml:trace>
  <inkml:trace contextRef="#ctx0" brushRef="#br0" timeOffset="66674.2">12107 6061 1559 0,'-5'0'252'0,"5"-1"-184"0,0 1-17 0,0 0 97 0,0 0-34 0,5 0-42 0,-5 0-16 0,2 0-23 16,0 0 21-16,-2 0-5 15,2-3-7-15,2 3 15 16,8 0-36-16,17 0-1 0,18-1 34 16,17-1-39-16,17 0 33 15,10-4-48-15,5 2 0 16,-1-3 6-16,-3 4-5 15,-9-1-1-15,-10-3 0 16,-20 6 1-16,-13 1-23 16,-21 0 8-16,-11 1-103 15,-16-1 44-15,-15 8-7 16,-19-2 56-16,-23 5-10 16,-11 0-35-16,-1-2 54 15,0-5 0-15,9 1-9 16,7-2 4-16,12-2-8 15,11-1 2-15,16 0 11 0,13 0 4 16,9-1 10-16,9-2-84 16,9 2 40-16,7-7 45 15,10 3 1-15,5 0-1 16,1 1 0-16,-1 2 14 16,-7 2 16-16,0 0-30 15,-6 2 7-15,-4-2 11 16,-8 2-18-16,-7 0 8 15,-2-2-8-15,-8 0 1 16,-4 0 40-16,-4 0-41 16,-17 0 0-16,-7 4 11 15,-17-3 4-15,-2 4-8 16,-3-3-5-16,5 0 10 0,2-2 19 16,16-2-22-1,8 2-7-15,15-2 56 0,8 2-17 16,8 0-15-16,7-5-26 15,11 1-3-15,12-1 1 16,12-5 2-16,4 3 0 16,-1 1 0-16,-4 2 0 15,-9-1 1 1,-7 2-9-16,-15 2 19 0,-8 1-31 16,-8 0 20-16,-8 0-51 15,-11 0 44-15,-7 0 5 16,-12 1 2-16,-4-1-1 0,0 3 7 15,5-3 37 1,4-3-28-16,7 3-15 0,6-1 27 16,1-1-19-16,9-1-8 15,3 3 0-15,1 5-38 16,-4 0-173-16,8 12-1035 16</inkml:trace>
  <inkml:trace contextRef="#ctx0" brushRef="#br0" timeOffset="90133.66">31286 5031 1634 0,'0'0'246'0,"0"0"-172"0,2 2-25 0,-2-2 28 0,0 0-38 0,2 0 18 0,-2 0 43 15,3 0-32-15,-3 2 4 16,0-2-58-16,2 0-13 16,-2 0 20-16,0 0-15 15,-2 0-5-15,2-2 5 16,0 2 3-16,0 2-1 16,-3-2-8-16,3 0-24 15,3 0 24-15,-3 0-30 0,0 0-11 16,0 0 5-16,-9 0-12 15,5-2-25 1,2 0-83-16,-6-2-116 0,-11-30-519 16</inkml:trace>
  <inkml:trace contextRef="#ctx0" brushRef="#br0" timeOffset="90993.74">29225 4612 1144 0,'2'0'182'0,"0"0"-139"0,5 2-43 0,5 0-31 0,11 4-675 0</inkml:trace>
  <inkml:trace contextRef="#ctx0" brushRef="#br0" timeOffset="91177.05">29229 4580 1647 0,'-2'-2'315'0,"2"2"-260"16,-2 0-55-16,0 2-55 16,-29 20-295-16</inkml:trace>
  <inkml:trace contextRef="#ctx0" brushRef="#br0" timeOffset="92972.4">21772 5360 1272 0,'2'0'297'0,"5"-2"-214"0,7-6-52 0,3 0-11 0,1-5 2 0,0 4 23 0,-5 3-34 16,-4-4 10-16,-5 8-21 16,-4 0-36-16,-6 4-9 15,-7 3 2-15,-14 6-20 16,-6-1-11-16,-3 2 74 16,0-4 3-16,-2-4 47 15,5-2 25-15,2 4-17 16,4-6 8-16,7 2-30 15,6-2 48-15,8 0-16 16,8 0 29-16,2-4-19 16,10-4-55-16,6-4-4 15,4-6-19-15,10 2 1 0,-1 1 15 16,-2 4-16 0,-2 3 6-16,-2-2-6 0,-4 6 1 15,-10 1 4 1,-7 2-5-16,-6 1 0 0,-2 0 10 15,-2 1-8-15,-9 2 4 16,-3 5 18-16,-11-2-24 16,3 2 25-16,-5 2-25 15,7-6 0-15,5 0 6 16,9-2-6-16,6-2 1 0,4 0-2 16,2-2-28-1,5-1 13-15,9-2 2 16,5-1-19-16,6 2-57 15,-3 0-64-15,14 4-354 0</inkml:trace>
  <inkml:trace contextRef="#ctx0" brushRef="#br0" timeOffset="96845.92">22049 5067 616 0,'0'0'304'0,"0"0"-223"0,0 0-42 0,0 0-39 0,0 0 27 0,0 0 13 15,0 0-7-15,0-2-18 16,-3 2 23-16,6 2 1 16,-3-4 67-1,0 2-73-15,0 0 44 0,0 0-19 16,0 0-2-16,0 0-17 16,0 0 42-16,0 0-18 15,0 0 30-15,0 0-69 16,0 0 3-16,0 0 22 15,0 0-17-15,0 0 1 16,0 0 1-16,0 0-34 16,0 0 39-16,15-2-19 15,-6 0 4-15,2 0-3 16,5 0-5-16,-3-2-14 16,-2 2 10-16,1 0-11 0,1-2 20 15,-5 2-21-15,2 0 0 16,-4 0 8-16,3 2 4 15,-7 0-6-15,-2 0-6 16,0 2 1-16,-2-2 17 16,-5 0-18-16,3 0-21 15,0 2 10-15,-8 6 11 16,-7-2 2-16,-2 2-2 16,-1 2 15-16,4-2-2 15,4-4-13-15,2 0 1 16,7-2 3-16,1-2-3 15,2 0 0-15,2 0-1 16,2 0 6-16,0 0-10 0,2 0 4 16,1 0-33-1,3-2-3-15,6 0 36 16,1 0 10-16,8 0-10 0,-3-2 0 16,0 2 11-16,-4 0-11 15,-10 0-11-15,-1 0 11 16,-8 2-18-16,-1 2-5 15,-5 0-32-15,-7 6 55 16,-10 4 0-16,-8 0 0 16,5 0-3-16,2-4 3 15,10-2 1-15,3-2 7 16,10 0-8-16,4-4 0 0,4 0-2 16,4 0-44-16,5 0 8 15,7 2-104-15,53 4-396 16</inkml:trace>
  <inkml:trace contextRef="#ctx0" brushRef="#br0" timeOffset="106584.24">21444 2454 1316 0,'2'0'259'0,"-2"0"-170"0,0 0 17 0,0 0 14 15,0 0 9-15,0-4-15 0,3 4-27 0,0-2-10 16,-3 2-38-16,0 0 24 15,0 0-24-15,-3 0-14 16,3 2 38-16,-3-2-42 16,3 0-12-16,0 4-9 15,0-4 5-15,0 2-13 16,-2 4-29-16,-4 14 16 16,-5 12 21-16,-9 17 13 15,-1 11-12-15,0-4 8 16,2-4 2-16,2-6 6 15,5-8-17-15,4-8-5 16,4-8-4-16,1-8 9 16,3-10-10-16,3-4 9 0,1 0-35 15,0-2 23-15,9 0 5 16,7-4 8 0,7 0 27-16,5-2-19 15,-1-2-7-15,-4 2-2 0,-5 0 2 16,0-2 15-16,-4 2-16 15,-3-4 2-15,1 0 7 16,-5 0-8-16,-1 0 7 16,-2 0-8-16,-1 2 10 15,-3-2 5-15,0 4-15 16,-2 0 2-16,2-2 38 16,-4 0-7-16,2-2 20 15,-4 4-4-15,2 0-31 16,0 0 48-16,0 4-34 15,-4 4-16-15,4 0-4 16,0 4-12-16,-2 2-39 0,2 7-3 16,-2 22 42-16,2 5 17 15,0 8-17-15,2-4-4 16,-2-6 4-16,0-8 0 16,-2-2-8-16,0-2-44 15,-5-3-233-15,-22 11-188 16</inkml:trace>
  <inkml:trace contextRef="#ctx0" brushRef="#br0" timeOffset="106988.68">21770 2646 1708 0,'0'9'169'0,"0"5"-125"0,-2 4 26 0,0 6 23 0,2-2-10 16,0 0-14-16,2-2-18 15,4-2 34-15,1 0-35 16,5-10-23-16,-2 0 6 0,-1-4 3 15,3 0 42-15,-1-8-3 16,4 0-29-16,-1-4 37 16,-1-8-37-16,0 0-14 15,-4-8 7-15,-5 2-23 16,-6 0 4-16,-2 2-20 16,-7 2 7-16,-7 6-14 15,3 0 7-15,-10 10-48 16,-2 4 42-16,-6 10-42 15,0 4-204-15,-3 8-224 16,-15 20-457-16</inkml:trace>
  <inkml:trace contextRef="#ctx0" brushRef="#br0" timeOffset="110374.87">25203 4985 948 0,'-2'0'344'0,"2"0"-247"0,-2 0-43 0,2 0 26 0,-2 0-40 16,2 0 53-16,0 0-34 16,0 0 23-16,0 0 13 15,0 0-28-15,0 0 32 16,0 0-16-16,0-2-4 15,2 2 8-15,0 0-22 0,0-2-31 16,6-2 14-16,4-6-33 16,11-2 38-16,8-4-38 15,0 0 0-15,-2 6 12 16,0 4-11-16,-9-1-14 16,-2 6 7-1,-7 2 0-15,-5 2-18 0,2 4-15 16,-6 8-4-16,-6 15 28 15,-6 10 0-15,-12 16 0 16,-9 4 21-16,-10 2-20 16,-1-8 26-16,3-6-27 15,5-9 0-15,14-17 7 16,6-8-7-16,10-6 0 0,8-8-6 16,3 0 5-1,11-4 1-15,15-2 22 0,8-4-5 16,9-3 2-16,2-1-19 15,-6-1-7-15,-1-3-91 16,-5 0-395-16,29-39-970 16</inkml:trace>
  <inkml:trace contextRef="#ctx0" brushRef="#br0" timeOffset="110782.49">25701 4925 1505 0,'0'0'357'0,"0"0"-261"0,0 2-66 0,0 2-8 0,-6 4 8 0,-2 8 41 0,-1 2 40 0,1 6-84 16,2-2-18-16,4-2 3 15,4-2 0-15,8-6 57 16,1-2-15-16,9-2-23 16,-1-4 43-16,11-4-41 15,-4-4 22-15,1-4 19 0,0-6-32 16,-2 0-2-16,-6-4-17 15,-3-2-14-15,-9 2 43 16,-5 4-52-16,-6-2-6 16,-7 4-27-16,-10 0-22 15,-12 6-155-15,-14 12-165 16,-103 46-744-16</inkml:trace>
  <inkml:trace contextRef="#ctx0" brushRef="#br0" timeOffset="111398.06">25395 5653 1428 0,'-2'1'716'0,"-5"8"-643"0,-2 7-73 0,-6 9 1 0,-7 10 56 0,-1 1-18 15,-4 4-5-15,-2-2-34 16,4 0 1-16,0-8-5 15,4-6 4-15,3-8-36 16,5-10-38-16,4-3 20 0,4-10 3 16,-1-9-28-16,6-2 53 15,0-6 25-15,6-2 2 16,1 2 12-16,2 8 44 16,0 4 18-16,2 6 18 15,7 6-17-15,0 4-22 16,9 8 35-16,4-2-52 15,2 8-23-15,5 0-3 16,4 0-10 0,1 2-2-16,-1-2-54 0,-4-2-304 15,22-10-1424-15</inkml:trace>
  <inkml:trace contextRef="#ctx0" brushRef="#br0" timeOffset="111869.18">25672 5799 1762 0,'2'0'270'0,"-2"-2"-205"0,0 2 52 0,0 0 46 0,0-2-2 0,-2 2-50 0,2 0-54 16,0 0-29-16,0 0 26 16,0-2-40-16,0 2-8 15,0 0 4-15,-2 0-10 16,2 0 0-16,2 0-12 15,-4 0 26-15,2 0-4 16,0-2-10-16,0 2 0 16,0 0 7-16,0 0 1 15,0 2-7-15,0-2-2 16,0 0-9-16,0 0 10 16,4 18-36-16,0-4 30 0,3 10 5 15,-1 6 1-15,6 0 0 16,-6 2-9-16,-1-2 7 15,-1-4-56 1,-4-3-194-16,-2-1-83 0,-16-4-295 16</inkml:trace>
  <inkml:trace contextRef="#ctx0" brushRef="#br0" timeOffset="112084.83">25843 5865 1312 0,'0'0'886'0,"0"0"-808"0,0 0-14 16,0 0 23-16,0 2 38 16,0-2-38-16,-2 0-87 15,-1 2-14-15,-1 2-172 16,-25 2-293-16</inkml:trace>
  <inkml:trace contextRef="#ctx0" brushRef="#br0" timeOffset="112419.51">26065 5620 738 0,'0'0'1430'0,"-2"3"-1268"16,-2 5-132-16,-3 6-16 15,1 0 29-15,-2 4-25 16,8 2 15-16,8 0 8 16,5 4-13-16,9-2-13 15,3-4 9-15,8 4-15 16,1-2 36-16,1-2-45 15,-10 0 1-15,-6-4 13 16,-9 0-13-16,-8-4-1 16,-6 4 0-16,-6-4 8 0,-11 4-16 15,-13-4-20 1,-11-6-274-16,-84-28-368 0</inkml:trace>
  <inkml:trace contextRef="#ctx0" brushRef="#br0" timeOffset="112567.89">26237 5448 1962 0,'38'-10'330'16,"2"-2"-212"-16,36-4 50 15,-1 0-72-15,-5 0-42 16,-5 4 3-16,-13-4-57 16,-4 4-63-16,25-24-569 15</inkml:trace>
  <inkml:trace contextRef="#ctx0" brushRef="#br0" timeOffset="120419.27">24994 6533 1493 0,'0'0'318'0,"-3"0"-186"0,3 0-66 0,0 0-3 0,-2 0 73 0,2 0-53 16,0 0-23-16,-2 0 24 15,4 0-38-15,0 0 1 16,6 0-47-16,15-2 0 16,20-4 49-16,28-6-34 15,90-20-14-15,60-22 3 16,35-10 10-16,-85 23-4 0,3 7-10 16,-16 4-1-16,-8 0 1 15,-17 0 0 1,-77 16-1-16,-2 4 0 0,-10-2 2 15,43-6 19-15,-23 2-20 16,-21 4-12-16,-16 6 4 16,-18 2 1-16,-9 4-82 15,-5 0-83-15,-6 0-173 16,-47 2-1209-16</inkml:trace>
  <inkml:trace contextRef="#ctx0" brushRef="#br0" timeOffset="139091.67">22864 3852 1340 0,'0'0'300'0,"-3"0"-211"0,3 0-40 0,0 0 26 0,0 0-7 0,0 0-32 15,0 0 64-15,3 0-32 16,-1-2 14-16,-2 2 11 15,5-2-54-15,-1 0 9 16,5-4-34-16,11-4-8 16,5-2 22-16,13-4-13 15,2 3-15-15,-1 4 0 0,-2 3 1 16,-13 3-1-16,-2 3 0 16,-11 4-29-1,-4 3 8-15,-7 4-25 16,-9 8 31-16,-9-1 14 0,-6 4 1 15,-7 2-1-15,-1-4 1 16,3-4-3-16,5-2 3 16,9-2 0-16,5-6-8 15,8 0-22-15,2-2-54 16,7-2 14-16,4 0 44 16,6 2 23-16,2 0 2 15,-1 0 1-15,1 0-1 16,-5 2-1-16,1 4-10 15,-3 2 6-15,-3 4 6 16,-3 3 0-16,1 0 3 0,-5 2 6 16,3-6-8-1,-5 2 3-15,0-3 5 0,-5-5 1 16,0-2-10-16,1 3 0 16,-5-2 23-16,-2-2-23 15,-2 2-20-15,2-2-157 16,-20-26-966-16</inkml:trace>
  <inkml:trace contextRef="#ctx0" brushRef="#br0" timeOffset="139451.5">23418 3707 1652 0,'0'0'247'0,"-2"5"-224"16,0 7 7-16,-2 7-30 0,-3 5 1 0,7 7 36 0,9-4-20 0,3 2-10 15,5-7-2-15,5-4 1 16,1-6 54-16,1-6-3 15,3-6 18-15,-5-6 3 16,3-4-12-16,-6 0-23 0,-5-6 22 16,-1 0-19-1,-5-2 58-15,-8-2-47 0,-6 0-42 16,-5 2-5 0,-9 0-10-16,-7 7-43 0,-6 10-58 15,-11 9-136-15,-92 61-133 16</inkml:trace>
  <inkml:trace contextRef="#ctx0" brushRef="#br0" timeOffset="159361.5">22192 4502 1207 0,'0'0'601'0,"0"0"-535"0,2 0 3 0,-2 0 40 0,0 0-26 16,0 0-5-16,0 0-35 15,0 0 40-15,2 0-70 0,-4 0-7 16,2 0 33-16,0 0-23 15,0 0-16-15,0 0 0 16,2 9-29-16,2 5 29 16,0 4 11-16,3 11-2 15,-1 1 12-15,2-2-20 16,-2-2 8-16,-1-2-9 16,-1 0 1-16,2-4 16 15,0-2-17-15,-2-4-13 16,-2 2 13-16,0-2 0 15,-2-2-36-15,-4 2-144 16,-3-6-116-16,-31-10-379 16</inkml:trace>
  <inkml:trace contextRef="#ctx0" brushRef="#br0" timeOffset="160264.7">22088 4608 1599 0,'0'0'242'0,"0"0"-194"16,0 2 73-16,0-2-26 0,0 0-26 15,0 2-5 1,0-2-34-16,-2 0-16 0,4 2 13 15,-2-2-9-15,3 6 69 16,-3-4-27-16,2 0-15 16,3-2 21-16,-3 0-27 15,2 2-5-15,1-2 8 16,6 4-27-16,9-2 59 16,5 2-26-16,8-4-26 15,2 0 10-15,5-2-17 16,1-2-3-16,3 0-9 15,0-2 6-15,1-4 31 16,-3 0-40-16,-10 0-1 16,-12 4 1-16,-9 4 1 15,-9 0 11-15,-2 2-11 0,-2 0 11 16,0 0 54-16,-1 0-46 16,3 0-7-16,-2 0 11 15,2 0-3-15,0 0-10 16,-2 0-11-16,2 0 0 15,0 0-6-15,0 0 6 16,0 0-15 0,-2 0 4-16,0 0-19 0,0 0 18 15,-5 0-4-15,-9-2 1 16,-2 2 3-16,-4 0 12 16,0 0-6-16,-5 0 0 15,4 2 12-15,-6 0-9 16,1 2 3-16,6-2 0 0,-1 2-3 15,8 0 3-15,8-2-3 16,2-2-3-16,3 0 12 16,4 2-5-1,-2-2-1-15,0 0 0 16,0 0-13-16,0 0 13 0,0 0-13 16,0 2 12-16,0-4-4 15,-2 2-4-15,-2 4-24 16,-7 0 33-16,-3 2-5 15,3 4 5-15,-3-4 0 16,8-2 2-16,-1 0-2 16,1 2 10-16,2-6-10 0,-2 2 0 15,4-2 3-15,2 0-2 16,2 0-1-16,-2-2 1 16,0 2 0-16,4 0 4 15,-4 0-5-15,2 0 0 16,-2 0-3-16,2 0 3 15,-2 0-27-15,0 0 12 16,0 0-55-16,0 2-83 16,0-2-138-16,0 6-206 15,-8 4-53-15</inkml:trace>
  <inkml:trace contextRef="#ctx0" brushRef="#br0" timeOffset="161118.13">22098 4718 1298 0,'-7'0'275'0,"4"0"-178"16,-3 0-19-16,4 0 65 0,0 0-49 0,4-2-32 0,0 2 68 16,0 0-61-16,0 0-36 15,3 0 20-15,-3-4-46 16,7 0 14-16,0 0-3 16,6-2-16-16,8-4 32 0,3 0-34 15,6 0 1-15,3 0 11 16,-2 0-6-16,1 0 3 15,-7 2-9-15,-7 4-9 16,-11 2 9-16,-7 2 0 16,-2 0-8-16,-2 0 7 15,-3 2 1-15,3-2 17 16,-2 2-17-16,2-2-11 16,-8 2 11-16,-3 4 9 15,-5 2-9-15,-4 0-9 16,4-2-24-16,1-2-10 15,5-2-67-15,3 4-44 0,3-6 14 16,-6-6-241-16</inkml:trace>
  <inkml:trace contextRef="#ctx0" brushRef="#br0" timeOffset="164665.57">11777 5193 1416 0,'0'-2'184'0,"0"2"-127"0,0 0 96 0,0 0-9 0,2 0-87 0,-2 2 33 0,0-2-25 16,0 0-13-16,0-2 19 15,3 4-49-15,3 0-22 16,7 5 78-16,8-2-39 16,1 5 15-16,2-3-43 15,-1-4 2-15,3 1 22 16,3-4-19-16,1-4-1 16,-1-2-9-16,0-8 5 15,-3 0 31-15,0-6-26 0,-1-4-7 16,-5 0 30-16,-1-4 14 15,-4-2-20-15,-7 2 0 16,0-2-33 0,-4 0 48-16,-4-4-41 0,2 2-5 15,-2 4 14-15,-2-2-15 16,2 3 8-16,-2 9-9 16,-3 0 9-16,0 2 9 15,1 4-18-15,-5 0 0 16,3 2-6-16,-4 0 8 15,4 2-2-15,-3 0 0 16,1-4 6-16,-4 2-11 16,-1 0 5-16,1 2-12 0,1 0 11 15,-2 0 1-15,-1 4-22 16,4-2 21-16,-4 4 2 16,-1-2 3-16,-1 0-4 15,1 4-28-15,-2-2 28 16,2 2 0-16,-5 0 1 15,5 2-1-15,1 2 7 16,-1-2-5-16,1 0-2 16,3 2-18-16,-2 0 18 15,1 2 0-15,2 6-3 16,-9 0-4-16,4 4 14 16,-1 4-14-16,1 0 7 15,3 0 0-15,6-2-9 0,2 4 9 16,1 4-10-1,3 9 9-15,7 1 2 16,4 8-7-16,9 2 6 16,0 2-12-16,7-2-5 0,-3 0-43 15,5-6-90-15,2-6-37 16,-2-2-97-16,34 21-356 16</inkml:trace>
  <inkml:trace contextRef="#ctx0" brushRef="#br0" timeOffset="172448.71">22192 7615 1694 0,'-6'0'226'0,"4"0"-181"0,-9 0-45 0,7 0 0 0,2 5 44 0,0-5-2 16,-1 0 6-16,3 0 12 15,3 0-15-15,-3 0 66 16,0 2-26-16,2-2-4 16,-2-2-12-16,2 2-16 15,4-5-28-15,5 4-10 16,5-1-13-16,11-4 49 16,2 0-51-16,9-6 6 15,4 2 6-15,-1 0-11 16,-2-2 9-16,-3-1-10 15,-1 3 0-15,-8 2 12 16,0-2-12-16,-12 6 0 16,-5 3 11-16,-6 1-5 15,-4 0 6-15,-2 1-12 16,0 1-4-16,0 0-2 16,-6 12 12-16,2 14-6 15,-3 12 23-15,-4 11-22 16,-7 1 17-16,2-2-18 0,0-2 9 15,0-4 13-15,1 0-22 16,1-8 0-16,1-1 0 16,3-9 1-16,3-6-2 15,5-8 1-15,2-6 0 16,2-2-10-16,0-3 10 16,2-1-48-16,0-1-80 15,0-3-121-15,9-4-96 16,28-48-434-16</inkml:trace>
  <inkml:trace contextRef="#ctx0" brushRef="#br0" timeOffset="172858.68">22880 7688 1239 0,'-3'0'819'0,"3"0"-698"0,-4 4-83 0,0 2-37 0,-10 6 29 0,1 6 42 0,1 6-43 16,6 2-16 0,6-4-5-16,2-4 8 0,7-6 2 15,4-4 2-15,8-4-19 16,0-6 88-16,11-4-52 15,3-6 8-15,2-6 18 16,-6-2-7-16,-2 2 8 16,-8-2 16-16,-9 2-44 15,-5 2 45-15,-10 2-38 16,-1 0-11-16,-8 4-13 16,-3-4-13-16,-5 6 0 15,-7 2-6-15,-4 4-28 16,-5 4 13-16,-1 6-143 15,-3 2-140-15,3 6-166 0,-25 16-425 16</inkml:trace>
  <inkml:trace contextRef="#ctx0" brushRef="#br0" timeOffset="173688.74">22153 8301 518 0,'2'2'1330'0,"5"2"-1186"0,4 9-116 0,8-4 55 0,2 4 26 15,8-1-4-15,2-2-34 16,7 0-28-16,7-1 41 16,1-4-6-16,8-3-31 15,2-6 19-15,4-4-18 16,-2 0-27-16,-2-2-1 15,1-4-19-15,-5 0 35 0,-3 2-36 16,0-7 0 0,-2 0 3-16,-1 0-3 0,-3-9 0 15,-7 2 7-15,1-6-6 16,-3-6 41-16,-3-4-31 16,-4-10-2-16,-1-3 28 15,-5 1-22-15,-13 0-4 16,-5 0 23-16,-6 4-34 15,-5-2 49-15,-6 6-24 16,3 2-24-16,-3 5 40 16,1 3-24-16,0 4-8 15,-1-2 19-15,-3 6-28 16,1-2 12-16,-4 2-12 16,-2 2-6-16,-5 2-5 15,-4 0 11-15,-2 4-1 0,-1 2-14 16,-4 2 30-16,0 4-5 15,-2 0-10-15,3 2-6 16,-6 2 5 0,-1 0 1-16,-8 4-16 0,-4 6 16 15,-11 8 0-15,3 2 18 16,-5 6-18-16,2 4-6 16,5 0 6-16,4 4 0 15,0 6-4-15,2 10-5 16,4 10-3-16,8 11 4 15,9 11 8-15,12 10-6 16,13 10 6-16,12 3 13 16,6-3-12-16,13-8-2 0,8-18-20 15,11-12 9 1,15-10-17-16,8-10-49 16,10-16-18-16,5-7-114 0,-2-16-159 15,86-33-317-15</inkml:trace>
  <inkml:trace contextRef="#ctx0" brushRef="#br0" timeOffset="179033.62">13359 3996 1561 0,'0'0'247'0,"0"0"-206"0,0-2-7 0,5-2 61 0,1 0-65 0,8-4-30 0,1-2 0 0,8 2 12 15,-4 2-12-15,4 0 0 16,-3 4 1 0,-7 2-3-16,-1 4 8 0,-4 6-6 15,-6 8 26-15,-2 6 4 16,-4 11 18-16,-8 6-44 15,-3 2 2-15,-3-5 2 16,1-2-1-16,3-10 2 16,-1-6-7-16,1-8 38 15,3-6 32-15,5-2-42 16,1-2-4-16,5-2 19 16,2-2 3-16,3 2-2 0,-3-4 4 15,4 0-38-15,10-6-24 16,4-2 10-1,9 0-32-15,0 0 4 0,0 8-17 16,0 6 20-16,-7 6 26 16,-1 2-7-16,-6 8 1 15,-2-2 7-15,-1 6-12 16,-8 0 11-16,-2 0 1 16,-6 2 0-16,-5-2-1 15,-7 2 10-15,-4-2 21 16,-4-2 0-16,-7 0 3 15,0-6 42-15,-1 0-11 16,-1-6-13-16,4 1-4 0,7-5-46 16,-1-4 40-1,8-3-41-15,1-2-24 0,10-5-155 16,35-47-325 0</inkml:trace>
  <inkml:trace contextRef="#ctx0" brushRef="#br0" timeOffset="179377.92">13796 4132 1423 0,'-7'13'497'0,"1"-3"-458"0,-4 8-2 0,4-4-28 0,6-1-9 0,10-4 39 0,7 1-7 16,7-6 37-16,7-6 57 16,1-4-11-16,5-10 7 15,-1-2-8-15,-7 0-32 16,-7 1 8-16,-7 2-34 15,-5 1-28-15,-10-1-28 16,-12-3-129-16,-90-6-480 16</inkml:trace>
  <inkml:trace contextRef="#ctx0" brushRef="#br0" timeOffset="180663.23">12196 8011 1732 0,'0'0'555'0,"0"2"-496"0,2-2-47 0,-2 0 78 0,4-2 63 0,-1-1-98 15,1 0 19-15,3-1-73 16,2-2 9-16,6-3 2 16,5 2 2-16,3-5 8 15,2 3-22-15,4 0 1 16,0 3 35-16,-1-1-35 15,1 3-1-15,-2-3 24 16,-5 3-23-16,3-3 18 16,-8 3-19-16,-5 2 0 15,-3 1 9-15,-9 1-3 0,-5 1-4 16,-1-1-2-16,-4 5-1 16,-5-4 1-16,-12 6 0 15,-6-3 8-15,-9 6-17 16,-1-2 9-16,7-1 0 15,5 6 15-15,7-8-14 16,11 2 12-16,8-3-13 16,8-2 0-16,1-4-17 15,2-2 17-15,7 1-65 16,12-1 64-16,10-1 2 16,11-8 14-16,-2 2-15 15,1-6 0-15,-5 3 4 16,-7 1-4-16,-13 4-15 0,-7 5 9 15,-11 0-25-15,-8 8-23 16,-7 2-21-16,-10 2-32 16,-10 6-16-1,-12 7-187-15,-68 15-770 0</inkml:trace>
  <inkml:trace contextRef="#ctx0" brushRef="#br0" timeOffset="180998.55">12751 7700 2221 0,'-2'-2'297'0,"2"2"-225"0,-3-2 55 0,3 2 80 0,0 0-121 0,0 0-49 15,0 0-29-15,0 2 4 16,0 2-24-16,0 4-21 16,0 14 33-16,-2 12 1 15,2 4-1-15,0 3 1 16,2-4-2-16,3-5 14 15,-3-3-35-15,2-5 19 0,-2-5-248 16,0 0-124-16,10-3-192 16</inkml:trace>
  <inkml:trace contextRef="#ctx0" brushRef="#br0" timeOffset="181423.39">12971 7780 1951 0,'-2'0'308'0,"2"0"-256"0,0 2-16 15,-2 4 27-15,2 4-62 16,0 10 53-16,2 4-39 15,2 1 15-15,3-4 12 16,2-1-3-16,9-3 6 16,2-2-25-16,5-1-19 15,4-5 26-15,-2-5-27 16,-2-3 1-16,0-4 24 16,-2-4 5-16,-8-2 18 15,1-1 18-15,-10-4-5 16,-1-3 40-16,-3-3-53 15,-6 0-23-15,-3 1 31 0,-6 0-17 16,-1 5-39 0,-3 0 7-16,-1 4 1 0,-3 0-1 15,2 4-7-15,-4 4-31 16,-6 6-92-16,-6 10-242 16,-77 43-478-16</inkml:trace>
  <inkml:trace contextRef="#ctx0" brushRef="#br0" timeOffset="183340.4">12082 8514 1176 0,'2'0'621'0,"-2"0"-538"0,0 2-67 0,0-2 128 0,0 0-30 0,5 0-58 0,-2 2-7 16,3-2 10-16,3 4-8 15,-1 4 7 1,4-4-23-16,1 2 47 0,5 4-52 16,-5-6 20-16,3 4 20 15,4-6-20-15,-2 2-11 16,7 2-6-16,2-4-32 16,-2 2 39-16,10 0-40 15,0 0 0-15,3 0 17 16,2 2-16-16,3-2 0 15,1-2-1-15,1-2 9 0,1-2 14 16,4-4-23 0,-2-2 0-16,-1 0 9 0,2 0-8 15,2 0 6-15,-3 0-7 16,-2-4 1-16,-2 2 4 16,1-2-5-16,1 0 0 15,-1 0 0-15,2-2 8 16,-2-2 4-16,1-4-12 15,-1 2 0-15,-3-4 6 16,1 0-5-16,-5-3-1 16,-1 4 8-16,-3-4-8 15,-3 3 14-15,-6 3-14 16,-3 1 10-16,-5 4-1 0,0-1-9 16,-7 3 0-16,-1-2 18 15,1 0 11-15,-2 0 2 16,-1-2-19-16,-3-4-11 15,3-4 54-15,0 0-54 16,-1-4 0-16,-1 2 23 16,3-1-17-16,0 4 8 15,-4 1-15-15,0 4 0 16,1 0 27-16,-3 1-27 16,-2-1 0-16,0 0 25 15,0 4-14-15,-4-6 4 16,-1 0-15-16,-1-4 0 15,-4-2 12-15,-3 2-12 0,2 2-8 16,-3 0 8-16,-1 0 0 16,-3 0 15-16,-4 0-15 15,2 0 0-15,-5 0-7 16,1 4 7 0,-5-4 0-16,0-1 2 0,0 4-1 15,-2 1 1-15,-1 0-2 16,5 5 0-16,-2-1-3 15,-2 6 3-15,-2 0-13 16,2 0 1-16,0 2 9 16,-3 0 1-16,3 4 2 15,0-4 0-15,-2 4 11 16,-5-2-11-16,0 2-1 16,-3 0 0-16,-1 2 2 15,3 0-2-15,-4 2-1 0,-1 4 1 16,-4 4-16-16,2-2 17 15,-1 4-18-15,3-2 17 16,4-2-2-16,1 2-3 16,2-2 6-16,-5 6 0 15,-1-3 9-15,1 4-9 16,-2 3-7-16,1-1 7 16,1 2 1-16,-1 3 11 15,3 1-12-15,-2 1-2 16,1 0 2-16,3 2 0 15,3 4-1-15,4 2-12 16,0 0 20-16,-1 6-7 16,6 0 0-16,1 4 0 15,3-2-12-15,6-4 12 0,3 3-11 16,-1-5 11-16,8 6 0 16,-1-4 0-16,3 8 0 15,-1 0 0-15,3 4 5 16,-1 2-5-16,3 1-9 15,3-7 9-15,-1-4 0 16,3-12-8-16,2-4 8 16,1-8 0-16,3-4-3 15,1 4 3-15,1-4-12 16,7 4 11-16,1 0 2 16,4-4 5-16,0 2-6 15,4-1 0-15,0-4 6 16,-2-3-6-16,2-2-1 0,2-2 1 15,-4-4 0-15,4 1 24 16,-2-3-24-16,0-1 6 16,-2-1 0-16,-3 0-6 15,-4 2-5-15,-1-2 4 16,-9 4 2-16,-3 0 14 16,-1 0-15-16,0 2 2 15,-4 0 9-15,2-2-11 16,-2 2-8-16,5-4 7 15,-5 2 2-15,0 2 3 16,2-2-4-16,-2 0 0 0,4 0 3 16,-6 0-3-1,4 0-6-15,-2 0-11 16,3 0-16-16,1 0 14 16,3 0-50-16,-2-2-36 15,2 4 28-15,-3-2-89 0,3 0-61 16,3-2-85-16,14-2-220 15</inkml:trace>
  <inkml:trace contextRef="#ctx0" brushRef="#br0" timeOffset="186861.05">22316 7120 1391 0,'0'0'483'0,"0"-6"-391"0,0 2-46 0,2 0 37 0,-2 0 89 0,0 2-37 0,-2 2-21 15,4 0 18-15,-2 0-40 16,0-1-14-16,0 1-9 16,0-3-21-16,0 3 18 15,-2 0-66-15,2 3-17 16,-2-3-14-16,-3 1-226 15,-46-9-660-15</inkml:trace>
  <inkml:trace contextRef="#ctx0" brushRef="#br0" timeOffset="189771.44">12579 8346 1823 0,'0'0'363'0,"0"0"-283"0,0 0-40 0,0-3 157 0,0 6-65 15,3-3-47-15,-3-3-2 16,0 6-52-16,0-3 34 16,0-3-40-16,-3 3-8 15,3 0 38-15,0 0-20 0,0 0-19 16,0 0-16 0,0 0 11-16,0 0 7 15,0 0-18-15,0 0-5 16,0 0 5-16,0 0 0 0,0 0 0 15,0 0-6-15,0 0 16 16,0 0-10-16,0 0 0 16,0 0-7-16,0 0-5 15,0 0 9-15,0 0-15 16,0 0 17-16,0 0 1 16,0 0 3-16,0 0-3 15,0 0-10-15,0 0-5 16,0 0 15-16,9-1-68 15,-2-1 49-15,1-2 19 16,11-3 9-16,0 3-9 0,4-1 0 16,-3-1 3-16,-1-1-3 15,-2 3 0-15,-7 2-1 16,-2 1 14-16,-2 1-11 16,-6-3-2-16,0 3 0 15,0 0 7-15,-2 0 3 16,-2 3-9-16,4-3-2 15,-2 0 11-15,2 0-2 16,-4 0-8-16,4 0-57 16,0 0-21-16,0 1-122 15,-2 1-318-15,-15 15-320 16</inkml:trace>
  <inkml:trace contextRef="#ctx0" brushRef="#br0" timeOffset="193234.37">17294 4117 1517 0,'2'-3'222'0,"-2"3"-154"0,0 0 76 0,0-1-2 0,-2-2-10 0,2 2-66 15,0-2-10-15,0-1 29 16,0 2-14-16,0 1 1 16,0-2-17-16,2-1-29 0,3 3 34 15,-1-3-60 1,9-5 12-16,5-3-10 0,11-2-2 16,0-1 0-16,9 2-8 15,0-1 17-15,-5 6 6 16,-2 0-15-16,-8 4 0 15,-3 2-7-15,-9 4 7 16,-3 0-8-16,-2 6-8 16,-4 0 5-16,-2 10-7 15,-8 8 5-15,-5 9 13 16,-9 6 16-16,-7 6-15 16,-4-3 8-16,-1-6-9 0,1 0 6 15,6-10 11-15,0-4-17 16,10-6-2-16,3-8 2 15,10-2 1 1,1-6-1-16,6-2 0 0,-1 0 1 16,2 0-9-16,8-2 20 15,3-4-9-15,8 2 41 16,6-2-16-16,0-2-1 16,2-2-21-16,-7 4 8 15,0 0-1-15,-3 0-13 16,-1 6-22-16,-7-2-16 15,3 4-137-15,3-2-124 16,0 4-38-16,34-20-526 16</inkml:trace>
  <inkml:trace contextRef="#ctx0" brushRef="#br0" timeOffset="193764.65">17908 4177 1526 0,'0'0'328'0,"-2"0"-235"0,2 2-18 0,-4-2 32 0,4 2 2 0,0-2-109 0,-5 4 0 0,1 6 3 16,-2 0-1-1,-1 6 8-15,4-6-10 0,1 0 1 16,4-2 60-16,3-4-22 16,0 0-18-16,3-2 24 15,3 2-6-15,7-4 29 16,9-4-5-16,-2-2 0 16,2-2 33-16,-1-4-59 15,-2 0-14-15,-1-2 4 16,-5 2 0-16,-3-4 13 15,-2 1-17-15,-5 4-23 16,-6-1 54-16,0 2-37 16,-6 2 5-16,-1-2 13 15,-6 3-34-15,2 1 0 0,-2 2-1 16,-1-1 0 0,-3 2-6-16,-1 2 6 0,1 2-12 15,-3 2 11 1,0 2 1-16,-4 1 0 0,-5 6-11 15,-8 6-34-15,-10 9-45 16,-4 1-64-16,-2 4-40 16,1-2-41-16,8-2-59 15,-49 20-686-15</inkml:trace>
  <inkml:trace contextRef="#ctx0" brushRef="#br0" timeOffset="196343.7">15944 4910 1424 0,'2'-1'327'0,"-2"1"-234"0,0-2 20 0,0 2 107 0,0-4-91 0,-2 4-39 15,2 0-1-15,0 0-8 16,2 0 21-16,-2 0-50 16,2 0-38-16,0-3 23 15,3 2-31-15,3-2-5 16,2-1-2-16,5 1 2 15,3-1-4-15,2-3 3 0,6 3 0 16,4 3 11-16,7-4-11 16,4 5 1-1,3-1-8-15,3-2 17 0,4 2-7 16,5 1-3-16,0-3 0 16,8 2 11-16,1-3-11 15,6-1 0-15,1 4-8 16,-3 1 16-16,-5 0-13 15,-6 3 5-15,-2 0-1 16,-8-3 0-16,0 0 1 16,-4 0-8-16,-1-3 7 15,-6 1 1-15,-1 1-1 16,-3-3 1-16,1-3 0 16,1 3 5-16,2-3-5 15,-2 0-5-15,1 3 4 0,-1 0 2 16,3-2 5-1,-3 5-6-15,2-2-5 0,-2-1 5 16,-4 4 0 0,1 0 0-16,-1 0-9 0,0 0 18 15,2 0-1-15,1-2-8 16,1 0-3-16,1 0 3 16,4 1 0-16,-4 1 6 15,4-3-6-15,-3 1 9 16,4-2-4-16,-1 2-5 15,2 0-7-15,3 0 7 16,-3-2 5-16,3 2-5 16,1 0-1-16,6 2 1 0,2-2 15 15,8-2-15-15,-5 0 0 16,-3 0 3-16,-9 2-2 16,-5 0-1-16,-3 2 0 15,-1-2 2-15,-1 0 20 16,-4 2-22-16,-4 0 0 15,0 0 18-15,0 0-18 16,-6 0 0-16,-4-2 8 16,3 0-2-16,-7 2 26 15,3-2-32-15,-5-2 0 16,1 4 7-16,1 0-7 16,5-2 0-16,-1 2 0 15,4 0 6-15,-2-2 8 16,1 2-14-16,-1-2-6 15,-2 0 6-15,-1 0 0 0,-1 0 0 16,1 2 0 0,-5-2 6-16,1 0-3 0,-2 2-3 15,3-2 0-15,-1 2 0 16,1 0 0-16,3 0-5 16,-3 0 4-16,1 0 2 15,1-2 3-15,-4 2-4 16,1 0 0-16,3 0 0 15,-1-4 0-15,-1 2 1 16,3 2-2-16,-3-2 2 16,-5 2 7-16,0-2-8 15,-2 2-5-15,-1 0 5 0,-3 0 1 16,2 0 5-16,-2 0-6 16,-2 0 1-16,2 0 22 15,-2 0-23-15,0 0 0 16,0 0 13-16,-2 0 7 15,2-2 10-15,-4 2-11 16,2 0-13-16,-5-2 14 16,1-2-20-16,-4 0 0 15,-1-6 19-15,-5 2-18 16,3 0 11-16,0-2-12 16,2 4 14-16,-4-2-14 15,1-2 0-15,5 4 0 16,-2 0 1-16,4 0 0 0,2 2 7 15,3 0-8-15,0 4 0 16,2-2 11-16,0 2-11 16,2 0-32-16,0 2 32 15,1-2-11-15,-1 0-1 16,0 0 5-16,3 0-14 16,-5 0 3-16,7 0 13 15,-1 2 5-15,5 0 5 16,3 2-4-16,5 0-1 15,0-2 0-15,1 0 7 16,-3 0-1-16,-1 0-6 16,-1 2-4-16,-3-2 4 15,-3 0 0-15,-5 0-1 16,-2 0 0-16,-2 2 1 0,0-4-12 16,-2 2 12-16,-2 0-20 15,2 2 20-15,-7 4 0 16,-5 6 9-16,-6 4-9 15,-4 2 1-15,-5 0 10 16,2 0-11 0,4 0 0-16,1-1 3 0,5-5-2 15,3-1 0-15,-1-3-1 16,6 0 2-16,2-3 17 16,2-2-19-16,-1 4-14 15,-1-4 13-15,3 2-7 16,-3-1-31-16,0 6-135 15,-6-2-181-15,-32 16-151 16</inkml:trace>
  <inkml:trace contextRef="#ctx0" brushRef="#br0" timeOffset="196651.01">19346 4630 1720 0,'4'-4'245'0,"0"2"-173"0,2-2 130 0,0-2-4 0,-4 2-70 0,-2 4-35 0,0 0 6 16,0 0-57-16,0 2 16 15,0 8-56-15,5 2-2 16,-1 10 24-16,2 8-23 16,2 4-2-16,-10 2-16 15,-12 8-281-15,-76 48-432 16</inkml:trace>
  <inkml:trace contextRef="#ctx0" brushRef="#br0" timeOffset="198105.69">16033 4814 1353 0,'2'-2'241'0,"0"-4"-178"0,7-2 144 0,-3 2-73 0,1-6-44 0,3 4-32 0,-2 0 4 16,1-4 23-16,-2 6-26 16,-5 2-26-16,-2-2 52 15,0 6-14-15,-2 0-41 16,-3 4-9-16,-4-2-21 15,-1 8-1-15,-11 4 0 16,-10 6 1-16,-4 0-10 0,1 5 10 16,7-4 0-1,3-2 0-15,6-5 1 16,4-4 12-16,6-6-13 16,6 0 12-16,2-4-4 0,2-3-8 15,0 3-2-15,7-1 1 16,9-2 1-16,7 2 28 15,8-2-25-15,5 2 5 16,-1 1 20-16,3 4-22 16,-1 1-4-16,-2 9-2 15,-1 3-6-15,-7 1-2 16,-2 0 8-16,-10-4-7 0,-3-2 7 16,-6-2 0-16,-3-6-2 15,-3-2-8-15,-2-2 20 16,-2 0 10-1,2-2-5-15,-2 2-15 0,-1-4 53 16,-3-8-52-16,-5 0-1 16,-3-8 0-16,-1 0 0 15,-3-5 3-15,-2-3-3 16,-2-6-18-16,4 0 12 16,-3 2-15-16,11 4 16 15,1 12-4-15,7 6 8 16,0 8 0-16,2 0-38 15,-3 4-14-15,3 2 32 16,0 4-3-16,3 4 23 16,-3 6-10-16,2 2 20 0,2 4-15 15,-2 2 6-15,0 5 0 16,-4 3 2-16,-2 0-2 16,-8-2-45-16,-5 2-57 15,-4-4-11 1,2-8-22-16,1-4 89 0,5-12-8 15,-1-4 36-15,5-6-5 16,5-8 17-16,0-4 0 16,4-6 12-16,4-2 11 15,3 4 23-15,-3 4 55 16,0 8 13-16,0 12-108 16,6 16 9-16,3 24 22 15,5 28-19-15,13 78 13 16,-24-96-25-16,31 191-543 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5T03:50:51.574"/>
    </inkml:context>
    <inkml:brush xml:id="br0">
      <inkml:brushProperty name="width" value="0.05292" units="cm"/>
      <inkml:brushProperty name="height" value="0.05292" units="cm"/>
      <inkml:brushProperty name="color" value="#FF0000"/>
    </inkml:brush>
  </inkml:definitions>
  <inkml:trace contextRef="#ctx0" brushRef="#br0">25967 1351 2037 0,'-2'0'253'0,"2"0"-175"0,-2 2 32 0,2-2-8 0,0 0-3 0,-2 0-8 0,2 0-46 0,0 0 3 0,0 0-22 0,-2 0 1 16,2 0-2-16,0 0-17 16,0 0 19-16,-2 0-27 15,2 0-13-15,2 0 12 16,-2 0-145-16,4 6-396 15,14 24-620-15</inkml:trace>
  <inkml:trace contextRef="#ctx0" brushRef="#br0" timeOffset="1766.22">25938 1271 1440 0,'-2'0'257'0,"2"0"-167"0,0 0 13 0,0 0 14 0,0 2-40 0,0 0-77 0,-2 14-5 16,2 12 5-16,2 18 0 0,3 19 0 15,6 1 0 1,0 2 7-16,2-4 7 0,-1-6-14 15,1-10 0-15,-4-4 8 16,-2-8-8-16,-1-9-1 16,-3-9 1-16,-3-8 1 15,0-6 11-15,0-3-6 16,-3-1-6-16,3 0 51 16,0-5-30-16,-2-11 6 15,0-13-6-15,-2-12-12 16,-4-8 27-16,4-7-36 15,2 0 1-15,2-2-3 0,0 2 1 16,4 6-8 0,4 1 9-16,2 7-2 0,3 4 2 15,1 8-9-15,-1 4 6 16,1 10-7 0,-3 8 7-16,0 10-15 0,0 14 12 15,5 14 6-15,-3 14 0 16,0 10 0-16,1 0 0 15,-7 0 3-15,-1-9-3 16,-4-13 1-16,3-8-1 16,-5-12 2-16,2-2 4 15,0-8-6-15,0-2 2 16,1-2 32-16,-1-8 13 0,7-8-8 16,2-18-23-1,3-14-7-15,5-9-9 0,2-3 0 16,-1 6 1-16,-3 10-10 15,-1 12 9-15,-5 18-15 16,-4 8 15-16,-5 6-11 16,0 12-29-16,5 14 31 15,2 10 9-15,6 16 10 16,-3 11-10-16,1-6-4 16,-4-2 4-16,4-5 0 15,-4-6 6-15,1-4-6 16,-2-6 2-16,1-6 7 15,-5-6-9-15,0 0-60 16,-4-4-108-16,-2 9-186 16</inkml:trace>
  <inkml:trace contextRef="#ctx0" brushRef="#br0" timeOffset="3766.4">26719 1462 912 0,'-3'0'929'0,"3"0"-822"0,-2 0-20 0,-1 1 52 0,-1 2-70 15,0 5-25-15,-9 10-43 0,-7 10 34 16,-7 14-32-16,-5 2 3 15,10-2-3 1,5-6-3-16,7 0 0 16,8-8-1-16,2-3 0 0,7-7-8 15,0-7 8-15,4-3 1 16,3-8 0-16,1-4 6 16,7-6 4-16,-1-10-10 15,2-4-9-15,-2-6-21 16,1-6-3-16,-9 0 0 15,-1 6 33-15,-6 8 0 16,-6 8-2-16,0 10-5 16,-6 6-20-16,1 6-3 15,2 10 15-15,1 2-15 0,2 4 22 16,5-2-37 0,9-10 26-16,-1 0-10 15,3-6 17-15,3-4 11 0,-1-4-7 16,3-6 8-16,-6-6 28 15,3-4-28-15,-3-2 1 16,-3-8-1-16,-6 0 0 16,-4-2-9-16,-6 0 9 15,-5-4 0-15,-7 6 25 16,-2 0-10-16,1 7-15 16,-3 5 0-16,4 6-19 15,3 8 13-15,2 2-9 16,9 10-12-16,2 8 26 0,10 9-34 15,6 3-58 1,10 4 57-16,6-3-4 0,2 2 10 16,1-3 19-16,-3-4 11 15,-8-2 14-15,0 0 1 16,-10-4 22-16,-1-2 8 16,1-6 6-16,-8 0-12 15,1-8-7-15,-1-2-1 16,8-2 23-16,-1-4-9 15,3-8-24-15,8-6-9 16,-2-6-11-16,3-4-1 16,-4-4-35-16,0-2-4 15,-3 4 20-15,1 2 1 0,-9 6-8 16,-5 4 26 0,-3 8-2-16,-4 0 2 0,-1 3 12 15,-1 3-5 1,-4 0 14-16,-2 3-21 0,-7 2-6 15,-2 7 4-15,-5 14-4 16,2 9 6-16,-3 9 0 16,9 0-8-16,3 0 7 15,11-2 1-15,7-6-14 16,5-4 2-16,2-11 5 16,3-6-11-16,1-4 18 15,-3-4 0-15,0-6 31 16,3-8-13-16,-1-5-18 15,1-4 9-15,-3-4-9 0,-1-2 0 16,-5 2-13-16,-5 4-9 16,-2 10 7-16,0 2-51 15,-5 16-42-15,1 2 73 16,4 6-28-16,2 6-96 16,9-6-21-16,12-2-27 15,1-6 117-15,5-8 60 16,3-6-13-16,-1-8 23 15,-2-6 20-15,0-10 31 16,-3-2 49-16,-4-6 91 16,-6-2 28-16,-5-4-41 0,-9-5-68 15,-10-3 27 1,-11-2-18-16,2 0 4 0,-8 4 26 16,5 8-36-16,1 8-7 15,7 13-11-15,5 10-17 16,5 7-4-16,2 6-54 15,0 7-60-15,2 16 26 16,1 17 22-16,5 14 12 16,4 14 0-16,7 0-1 15,0-4-7-15,1-3-47 16,-7-7-58-16,-7-12-76 16,-3-10 8-16,-6-14 40 15,-7-14-18-15,-1-12-29 16,-10-10 44-16,3-8 144 15,3-10 116-15,3-6 25 0,12-2-42 16,6-1-30-16,11 7-48 16,3 2-5-16,5 9 38 15,-1 0-10-15,3 7-25 16,-7 2 34-16,0 0-11 16,-7 4 22-16,-2 2-11 15,-1 0 4-15,-6 6-3 16,0-2-14-16,-4 6-26 15,-2 14-14-15,4 8 2 16,0 18 13-16,5 8-9 16,3 4-5-16,3 1 18 15,-5-7-19-15,4-8 0 16,-1-8 6-16,2-8 3 16,-4-8 3-16,0-4-12 15,-3-8 0-15,1-4 15 0,9-10-6 16,2-4 0-16,8-6-9 15,1-4-39-15,2 2-6 16,-2 4-33-16,-5 8 16 16,1 10 53-16,-4 6-13 15,2 8 7-15,-6 2 15 16,5 4 0-16,-2-2 0 16,2-4-1-16,2-4 1 15,3-4 25-15,-5-2 17 16,-4-4 34-16,-1-2-8 0,-4-6 13 15,-2-2-15 1,-2-2-2-16,-5 0-31 0,-4-2 7 16,-7 2-40-1,-4 4-39-15,-5 5 16 0,-5 10-32 16,-2 5 32-16,4 10-23 16,3 2-46-16,13-2-16 15,5 0-6-15,11-8 24 16,1 2 59-16,1-10 31 15,5-4 1-15,-5-2 20 16,1-6 24-16,3-6 45 16,-1 0-34-16,-3-4 2 15,8 0-17-15,-4 1-25 16,3 6-16-16,-1 3 0 16,-4 12-21-16,3 2 16 15,-3 8 5-15,5 6 0 0,3 4 8 16,1-2-7-16,0-2 0 15,3-4-1-15,2-8-10 16,-2-2-29-16,4-10-167 16,63-32-774-16</inkml:trace>
  <inkml:trace contextRef="#ctx0" brushRef="#br0" timeOffset="5236.08">28882 645 1281 0,'-2'6'208'0,"0"5"-137"0,0 8-26 0,0 10 22 0,2 7 35 0,4 10-40 0,-2 4 13 0,2 10-23 0,3 10-10 16,-1 17 6-16,2 73 30 15,-8 44 5-15,4 43-14 16,-14-64 9-16,2 23-27 15,-3 17-2-15,5-9-40 16,2-5 15-16,10-2-12 16,0-7-3-16,3-10-1 15,-3 5 1-15,-1 6 36 16,-10-15-26-16,-3 11-8 16,-17 1 25-16,5-3-35 0,7-17 8 15,0-38-6-15,13-14 3 16,4-73-6-16,2-9 0 15,1-4 0-15,7 42 0 16,-1-8 0-16,1-6 0 16,-8 1 1-16,1-5 9 15,-1-2 4-15,-2 6-14 16,2-1 0-16,-6-3-3 16,-6-10 3-16,2-14-12 15,2-14-52-15,0-22-110 16,2-20-179-16,6-111-1183 0</inkml:trace>
  <inkml:trace contextRef="#ctx0" brushRef="#br0" timeOffset="9136.54">29332 1225 758 0,'0'2'255'0,"0"-4"-156"0,-3 2 19 0,3 0 20 0,0 0-43 0,0 0 8 0,0 0-41 0,0 0 8 0,0 0 22 16,3-2-25-16,-6 4-2 15,3-2-19-15,0 0-2 16,0 0 28-16,0 0 13 16,0 0-23-16,0 0 1 15,0 0-27-15,0 0 15 16,0 0-6-16,0 0-17 16,0 0 17-16,0 0-25 15,0 0-19-15,0 0 4 16,0 0 5-16,0 0-1 15,0 0-9-15,17-8 0 16,-9 0-7-16,1 4 7 0,7 0-5 16,-3 0 4-1,1 2 2-15,3 0 10 0,-3-4-11 16,-3 4 1-16,-3 0-1 16,2 0 0-16,-8 4-12 15,-2 0 10 1,-2 10-32-16,-8 12 34 0,-3 12 0 15,-9 12 0-15,-9 6 18 16,-1-8-18-16,1-7 0 16,10-5 11-16,0-9-11 15,7-4 6-15,6-11-6 16,6-5 0-16,2-5-9 16,2 3 3-16,10-3-27 15,3 2 33-15,12 2 18 16,12-4 3-16,4-9-21 0,6 2-35 15,0-5-146-15,-3-5-273 16,66-33-550-16</inkml:trace>
  <inkml:trace contextRef="#ctx0" brushRef="#br0" timeOffset="9450.64">29815 1329 1610 0,'-10'18'181'0,"0"0"-88"0,-3 12-4 0,4-2-41 0,9-3 12 0,9-3-6 0,7 0 16 16,8-2-8-1,7-6 2-15,2-8 10 0,4-6-16 16,-2-8-26-16,-1-6 52 15,-5-4-33-15,-10 0-3 16,-3 2-2-16,-9-4-11 16,-5-1-14-16,-9-1-21 15,-11 0-41-15,-6 7-4 16,-19 2-70-16,-9 11-154 16,-93 40-223-16</inkml:trace>
  <inkml:trace contextRef="#ctx0" brushRef="#br0" timeOffset="10270.68">29423 1947 1146 0,'0'0'327'0,"0"0"-178"0,-2 2 41 0,4-2-65 0,0-2 2 0,1 2-71 0,2-4-23 16,3 2-29-16,5-4 7 15,8 2-11-15,-1-2 13 16,2 6-13-16,-6 4 10 15,-1 2-10-15,-4 4 1 16,-6 4-2-16,-3 0 2 16,-2 4 18-16,-7 0-13 15,-1 0-6-15,-6-6 25 16,3-2-14-16,-1-2-5 16,8-4-6-16,0-2 1 0,6-2-2 15,0 0-67-15,8 2-27 16,0-2 88-16,11 2-2 15,-2 0 3-15,2 4 5 16,-4 4 2-16,-3 4-1 16,-3 0 0-16,-9 6-4 15,-2 0 4-15,-13 0 8 16,-5 2-2-16,-9 0 18 16,-2-5 18-16,-5-2 6 15,3-4 16-15,0-1-34 16,4-6 15-16,3-2-34 15,8 0-11-15,6-4 0 16,7-4-29-16,12-7-194 0,9 0-151 16,76-36-347-16</inkml:trace>
  <inkml:trace contextRef="#ctx0" brushRef="#br0" timeOffset="10551.51">29844 2121 1703 0,'-10'9'184'0,"5"-4"-107"0,-6 9 4 0,6 0-23 0,5-1-13 0,5 2-10 0,6-3 17 16,7 1 37-16,2-5-11 15,5-6 12-15,1-2-8 16,0-6-8-16,-3-5 16 15,-3 0-26-15,-5-6-23 16,-8-2-37-16,-9 1-4 16,-11-11-70-16,-16-1-118 15,-21 2-179-15,-132-44-298 16</inkml:trace>
  <inkml:trace contextRef="#ctx0" brushRef="#br0" timeOffset="12534.12">29341 278 889 0,'2'0'217'0,"-2"0"-142"0,0 0 44 0,0 0 8 0,0 0-2 0,0 0-55 0,3 0 2 15,-6 2 14-15,6-2-11 16,-6-2-20-16,3 2-19 0,0 0 0 16,0 0 5-16,0 0-1 15,0 0 10-15,0 0 14 16,0 0 1-16,0 0-38 15,-16-5-27-15,12 5 9 16,-7 0 2-16,-3 1-10 16,-3 3-2-16,-3 5 1 15,-3 1-13-15,4-1 12 16,-2 4 2-16,10-5-9 16,5 0 2-16,3-5-16 15,6 1-11-15,3 3 21 16,3-1 12-16,7 6 0 0,-1-5 2 15,4 6 19-15,-2-1-21 16,1 4-1-16,1 2-8 16,-5-2 8-16,-5 4-12 15,-3-2 6-15,-6 2 7 16,-2-6 0-16,-4-2 1 16,-3 4 0-16,-5-6 8 15,-3 2-2-15,1-2 16 16,-1-6-16-16,1 2 10 15,3-2 23-15,-3-4-29 16,7-4-6-16,0-2-5 16,2 0-96-16,7-6-99 15,12-20-393-15</inkml:trace>
  <inkml:trace contextRef="#ctx0" brushRef="#br0" timeOffset="13584.58">28893 345 775 0,'0'2'777'0,"2"-4"-682"0,0 2 8 0,6-3-16 0,7 2-36 0,10-2-6 0,12 0 12 0,13-5-30 0,4 5 8 0,5-2-5 0,1 1-15 0,0 2 6 15,-6 2-21 1,-10-3-29-16,-6 6-80 16,-9-3-181-16,5-7-469 0</inkml:trace>
  <inkml:trace contextRef="#ctx0" brushRef="#br0" timeOffset="13801.91">29256 328 565 0,'0'3'966'16,"0"-3"-837"-16,0 4-58 16,5 2 19-16,-3 2 30 0,4 10-20 15,6 6-4-15,-3 4-33 16,5 2-12-16,-8 2-6 15,1-6-18-15,-1 0-13 16,-2 0-14-16,8 0 0 16,-3-3-72-16,1-4-201 15,29-11-459-15</inkml:trace>
  <inkml:trace contextRef="#ctx0" brushRef="#br0" timeOffset="14017.55">29514 439 1717 0,'-2'10'187'15,"2"2"-133"-15,0 6 6 16,2 4 3-16,6-2-19 15,-2-2-31-15,5 2-13 16,3 0-79-16,12 4-217 16</inkml:trace>
  <inkml:trace contextRef="#ctx0" brushRef="#br0" timeOffset="14237.12">29551 360 1787 0,'0'0'255'0,"0"0"-203"16,0 3-20-16,0-6-32 15,2 6-9-15,2 3-45 16,14 12-457-16</inkml:trace>
  <inkml:trace contextRef="#ctx0" brushRef="#br0" timeOffset="14740.33">29826 545 1472 0,'3'12'244'16,"-1"-2"-167"-16,3 8 16 16,3-2 22-16,-3-6-52 15,-3-2-22-15,0-4-20 16,-2-1-6-16,0-8 18 16,0 3 46-16,0-2-14 15,2 2 23-15,0-8-34 16,4-8-54-16,0-10-7 15,7-4-23-15,7 0-35 0,1 6-4 16,5 4-7-16,1 10 55 16,-7 8-5-16,3 10-5 15,-11 6 22-15,-1 10 0 16,-1 2 9-16,3 2 1 16,-1-4 7-16,-2-4-7 15,1-4-1-15,1-10 0 16,-3 0 13-16,1-4 20 15,6-4 4-15,4-6 26 16,7-2-37-16,-3-8 19 16,1-2-29-16,-4 4 16 15,-4 2 7-15,-5 4 0 16,-6 6-9-16,-2 4-30 0,-2 2-2 16,1 0-4-16,3 6-36 15,4 2 36-15,3 10-61 16,9 8-182-16,36 18-661 15</inkml:trace>
  <inkml:trace contextRef="#ctx0" brushRef="#br0" timeOffset="15617.45">29575 2613 1619 0,'-3'0'306'0,"3"0"-219"0,-2 0 69 0,0 1-8 0,2-1-43 0,-4 3-46 0,-5 7-44 16,-11 4 4-16,-3 12-19 15,0 2-7-15,6 2-5 16,13 0-6-16,6 2-4 16,9 0 22-16,5-2 11 15,7-2-10-15,-4 0 2 16,-1-8 6-16,-7-1-4 16,-4-4-5-16,-5-4 0 15,-7 0-14-15,-1-3 14 16,-9 1-48-16,-12-4-115 15,-4-6-130-15,-52-42-480 0</inkml:trace>
  <inkml:trace contextRef="#ctx0" brushRef="#br0" timeOffset="15784.18">29520 2637 1673 0,'8'-5'285'16,"3"1"-204"-16,14-1 58 15,4-5-19-15,2 2-87 16,4-1-33-16,3-3-35 16,5 6-214-16,57-12-632 15</inkml:trace>
  <inkml:trace contextRef="#ctx0" brushRef="#br0" timeOffset="16151.98">30042 2739 1587 0,'-2'0'363'16,"2"2"-250"-16,-2 0 17 15,-5 2-55-15,-1 8-57 16,-10 6 26-16,-2 8-29 16,2 0-8-16,9 2-7 15,9-8 6-15,7 2-1 16,6-5 1-16,7-2 13 0,3-8 31 16,-4-6-16-16,4-2-10 15,-7-6-4-15,-1-5-1 16,-3 0 11-16,-6-6-18 15,-4 0-12-15,-8-4-17 16,-10 2-95-16,-5 4-5 16,-10 2-74-16,-73 14-301 15</inkml:trace>
  <inkml:trace contextRef="#ctx0" brushRef="#br0" timeOffset="16767.29">29855 3561 1876 0,'0'0'225'0,"-2"2"-132"0,0 0 46 0,-9 2-29 0,2 2-71 0,-4 2 13 15,-3 0-38-15,-2 2 2 16,5 2 5-16,2 2-21 16,0 4-1-16,4 0-5 15,3 3-1-15,4 1-1 16,6-1 8-16,5 1-28 16,5-4 17-16,-3-3-25 15,1-5-7-15,1-4 14 16,-6-6 29-16,3 0 14 0,-6-5-2 15,3 0 0-15,-9-3 18 16,-2-1-9-16,-9 4-3 16,-3-1-18-16,-3 2 3 15,-8 1-11-15,-4 6 8 16,-2 1-19-16,0 2 18 16,4-1 1-16,9-1-12 15,9 1 6-15,2-1-19 16,7-4-5-16,0 0-86 15,5 0-59-15,-3-2-34 16,0-2-119-16,0-21-399 16</inkml:trace>
  <inkml:trace contextRef="#ctx0" brushRef="#br0" timeOffset="17088.59">29528 3607 1206 0,'2'2'653'16,"3"-2"-592"-16,8 0-20 0,5 0 68 0,9 0-25 0,2 2-37 0,6 0-17 15,3 0-29-15,-5 4 29 16,-1 0-16-16,-10 2-13 15,-6 6 29-15,-5 4-22 0,-7 3 10 16,-4 7 12 0,-4 4-24-16,-3-2 36 0,-6 4-14 15,-3-4-26-15,3-2 34 16,-3-6-36-16,5-4 0 16,4-4-1-16,3-6-73 15,6-2-148-15,47-18-130 16</inkml:trace>
  <inkml:trace contextRef="#ctx0" brushRef="#br0" timeOffset="17384.64">30027 3717 1745 0,'-18'14'186'0,"5"3"-135"16,-10 9 3-16,8-4 25 15,13-2-25-15,11 0-9 16,9-8-30-16,8 0 54 16,10-8 9-16,6-6-1 15,0-8 37-15,-6 0-66 16,-5-4-2-16,-13 0 7 16,-4-2-22-16,-9-2 2 15,-13 2-33-15,-11 0-31 16,-15 2 19-16,-15 10-83 15,-11 5-106-15,-7 10-90 0,-72 25-584 16</inkml:trace>
  <inkml:trace contextRef="#ctx0" brushRef="#br0" timeOffset="19651.33">30580 960 1633 0,'-2'2'216'0,"2"-2"-104"0,-3 3 17 0,1-3-31 0,2 0-47 0,-2 1-38 0,2 1-13 16,0 0-9-16,0 8-16 16,2 11 25-16,0 6 24 0,3 11-17 15,1 13 6-15,-1 5-12 16,-1 12 25 0,3 10 38-16,4 11-50 0,-7 9 8 15,3-2-13-15,-2 6-1 16,4 0 29-16,4 3 23 15,3-5 9-15,-1-8-36 16,1-4-25-16,-3-9 26 16,1-5-8-16,-1-4-16 15,1-2 11-15,-6-8-21 16,-1 1 26-16,4-5-26 16,-4 2 1-16,0-4 13 15,1 0-14-15,-1-4 0 16,0-4-1-16,2-1 7 0,-1-4-5 15,-1 0-1 1,2-5 0-16,0 2 0 0,2-4 0 16,-1 4 0-16,-4-2 0 15,3 3 1-15,-3-2 4 16,6 6-5-16,-6 3 0 16,1 2 3-16,1 14-3 15,2 0 0-15,3 6 6 16,-4 3-5-16,2-7 6 15,-2 0-7-15,0-6 1 16,-2 0 25-16,0 0-15 16,-5-4 38-16,2-3-26 15,-2-5-23-15,-2-2 18 16,0 2-18-16,-4 2 0 16,0 6 22-16,-3 8-22 0,-3 5 0 15,0 5 14 1,-1-4-14-16,1-6 12 0,4-8-12 15,4-10 0-15,0-4 27 16,2-1-18-16,2-3 0 16,-2 4 6-16,0 2-7 15,0 8 11-15,-5 8-2 16,-3 6-16-16,-4 7 35 16,3-7-36-16,-1 0 1 15,0-10 8-15,6-8-7 0,4-6 23 16,0-2-25-1,2-2 2-15,-2-2 22 0,0-2-23 16,0-1 10-16,2-1 1 16,-4-2-2-16,2-6 4 15,-5-4-14-15,3-2 0 16,0-6 12-16,0-2-12 16,2-4-4-16,0 2 4 15,0 6 1-15,-2-4 10 16,2 0-11-16,0 2 0 15,-2-8-14-15,2 0 14 16,-10-8-84-16,-3-16-181 16,-25-129-582-16</inkml:trace>
  <inkml:trace contextRef="#ctx0" brushRef="#br0" timeOffset="20734.66">31043 160 1531 0,'0'-2'185'0,"0"4"-133"0,0-2 44 0,2 0-15 0,-2 0-16 0,3 0-28 16,-3 0 5-16,0 0 39 0,2 2 12 15,0-2-15-15,0 0-48 16,0 2 2-16,6-6-31 15,9 6 40-15,10-4 16 16,10 0-18-16,8 4-18 16,0-2-21-16,-6 4 1 15,-6 4-3-15,-8 6 2 16,-8 8-19-16,-9 12 2 16,-12 7 4-16,-9 7 13 15,-16 2 0-15,-4-2-2 16,-4-8-7-16,-1-6 18 15,5-8-7-15,4-10 8 16,12-6-4-16,3-4 2 0,12-4 4 16,4-2-5-1,2 0 26-15,0-2-33 0,2 2-20 16,5 0 20-16,7-2 22 16,6 0-1-16,7-2-21 15,-4 0 8 1,6-8-22-16,0 2-140 0,73-38-354 15</inkml:trace>
  <inkml:trace contextRef="#ctx0" brushRef="#br0" timeOffset="21204.13">31727 180 541 0,'-4'0'1141'0,"4"2"-1011"15,-7-2-46-15,-1 2-18 0,-8 4-15 0,-5-2-34 16,-5 4-8-16,-1 5 13 15,5-2-8-15,1 3-5 0,11-2-5 16,3 1 7 0,5-5-12-16,6 6 1 0,7-3-21 15,10 6 21 1,5-4 3-16,8 1 9 0,1-1-6 16,-4-3-5-16,-4-6 7 15,-7 1-8-15,-9 2 0 16,-6-3 0-16,-5 2 12 15,-2 2-6-15,-5 2 10 16,-5 2-15-16,-5 4 14 16,1-4 6-16,-3-4-19 15,-4 0 22-15,3-6-14 16,-5-2 1-16,8 2-11 16,-4-6-111-16,11-2-138 15,7-18-861-15</inkml:trace>
  <inkml:trace contextRef="#ctx0" brushRef="#br0" timeOffset="21584.27">32186 233 1559 0,'-2'-3'237'0,"0"3"-124"0,-5 0 19 0,-7 0-27 0,-3 3-44 0,-12 4 1 0,-12 5-38 15,-1 6 12-15,0 4-17 16,5 1-18-16,14-3 11 15,5-6-12-15,11 0-1 16,5 0-18-16,4 0 19 16,3 0-21-16,7-4 21 15,0 0-14-15,4 0 13 16,10-6 1-16,8 0-37 16,9-4-112-16,5-6-58 15,84-32-300-15</inkml:trace>
  <inkml:trace contextRef="#ctx0" brushRef="#br0" timeOffset="21888.04">32331 301 850 0,'-14'5'669'16,"-1"8"-564"-16,-12 5 61 15,3-2-80-15,11 0-46 16,8-2-16-16,10-1-23 15,3 2 18-15,8-1 40 16,4 0 40-16,4-4 10 16,3-4-31-16,0-4-4 15,-7-2-11-15,2-2-12 0,-8-6 10 16,1 2-16 0,-6-2-27-16,-7-4 9 0,-6-2-27 15,-5-6-93-15,-11 2-13 16,-2-2-73-16,-7 6-47 15,0-1-2-15,-12-8-122 16</inkml:trace>
  <inkml:trace contextRef="#ctx0" brushRef="#br0" timeOffset="22167.54">32465 288 1403 0,'8'3'162'0,"2"3"-54"16,3 7 45-16,3 5-61 15,-3 7-4-15,-2-1 11 0,-2-2-24 16,2 0-34 0,-9-6-20-16,0-8-6 0,0 2-3 15,-2-8 6-15,0-2-11 16,0 0 5-16,3-2 26 16,2-4-7-16,3-2 1 15,5-10-22-15,10 2-10 16,-3-8-1-16,4 0 1 15,1 6-15-15,-5 0-18 16,-5 8-58-16,-1-1-73 16,-7 6-34-16,-1-1-171 15,21 3-726-15</inkml:trace>
  <inkml:trace contextRef="#ctx0" brushRef="#br0" timeOffset="22484.38">32747 298 1286 0,'0'3'161'15,"2"-2"-53"-15,1-1-47 16,0 3-7-16,1-3-7 16,3 0-22-16,-3 0 26 15,2 0 53-15,-1 0-43 16,-2 0 10-16,-1-3-11 16,-2 3 6-16,0 0 28 15,2 0-34-15,-4 0-4 16,2 4-1-16,-5-4 7 15,0 0-25-15,1 4-16 16,2-8-21-16,-7 11-7 0,0-1-10 16,2 2-2-16,-1 7 18 15,8-2-9 1,4 1 9-16,4 0-22 0,11-1 20 16,-1 0-4-1,6-5 7-15,-2-2-83 0,7-8-203 16,34-12-595-16</inkml:trace>
  <inkml:trace contextRef="#ctx0" brushRef="#br0" timeOffset="24251.51">31210 1333 1167 0,'0'2'203'0,"0"-2"-131"0,-2 2 78 0,2-2-53 0,-2 2-41 0,2-2 22 16,0 0-9-16,0-2 4 15,-3 2-1-15,3 2-10 16,0-4 23-16,0 4-31 15,0-2 6-15,0 0-13 16,-2 0-8-16,2 0-11 16,2 0-15-16,-4 0-12 15,4 0 23-15,-2 2-24 16,0-4 0-16,0 2 4 0,0 0-3 16,0-2 9-16,-2 2-10 15,4 0 8-15,-2 0 14 16,-2 0-2-16,2 0-19 15,0 0 32-15,0 0-17 16,0 0 5-16,0 0 5 16,0 0-11-16,0 0 42 15,0 0-36-15,0 0-2 16,0 0 14-16,9-4-4 16,-9 4-5-16,0 0 3 15,0 2-9-15,0-2 40 16,-2 0-23-16,2 0-16 15,0 0 10-15,0 0-22 16,-2 2-7-16,2-4-16 0,-3 4-23 16,3 4 17-16,3 10-8 15,1 10 16-15,3 9 14 16,0 7 7-16,1-6-6 16,3 0-2-16,-3-6 10 15,-4-6-24-15,0-2 6 16,-4-6-48-16,0-6-72 15,0 0-57-15,-2-4-121 16,-6-12-308-16</inkml:trace>
  <inkml:trace contextRef="#ctx0" brushRef="#br0" timeOffset="24557.73">31465 1351 1748 0,'0'2'242'0,"0"-2"-94"0,0 5 109 0,-3-4-61 0,3-1-89 16,0 2-22-16,0-2-37 15,-2-2-28-15,2 2-7 16,-3 0-12-16,6 2-2 16,-3-2-68-16,0-2-182 15,0 4-228-15,-22 2-788 0</inkml:trace>
  <inkml:trace contextRef="#ctx0" brushRef="#br0" timeOffset="25935.29">31770 1245 630 0,'4'0'330'0,"-2"-2"-168"0,3-2 54 0,1-2-56 0,3 0-65 0,-4 4-13 15,-1-2-5-15,1 4-14 16,-1 0 13-16,-2 0-20 16,3 2-31-16,-3 0-4 15,0 0-11-15,-4 10-10 16,0 8 0-16,-7 14 11 16,-4 14 20-16,-7 5-28 15,1-6 5-15,0-4-7 16,5-13-1-16,8-6 26 0,3-12-25 15,3-6 0-15,7-6 59 16,9 2 3-16,13-4 18 16,9 0 3-16,10-4-45 15,1-6-31-15,1 0-8 16,-6-4-198-16,47-14-135 16</inkml:trace>
  <inkml:trace contextRef="#ctx0" brushRef="#br0" timeOffset="26721.64">31311 2135 1771 0,'4'-4'181'0,"1"3"-118"0,5-8 23 0,4-1-35 0,6 2-30 0,6 2-21 0,1-2-5 0,-4 8 4 0,-3 2-10 16,-9 4 5-1,-4 2-18-15,-5 8 16 0,-7 0 8 16,-3 4 6-16,-10 3-5 16,0-5-1-16,0 0 8 15,-2-8-8-15,7-2 15 16,4-3-14-16,2 0-2 16,7-3-2-16,5 1-16 15,4 4 19-15,1 3-5 16,9 4 5-16,2 0 0 0,0-2 0 15,-1 4 3 1,-5 0-2-16,-1-4 0 0,-10 0 6 16,-4-4-6-16,-4 0 15 15,-8 2-15-15,-1-2 0 16,-7-2 22-16,-7 4-17 16,1-6-6-16,-1-4-26 15,5-4-85-15,3-2-139 16,-2-38-263-16</inkml:trace>
  <inkml:trace contextRef="#ctx0" brushRef="#br0" timeOffset="26918.47">31650 2180 1822 0,'0'0'189'0,"0"0"-83"15,-3 0 68-15,3 0-79 16,0 1-53-16,0-1-41 16,0 0-1-16,0-1-30 15,3 2-187-15,-6-2-259 16</inkml:trace>
  <inkml:trace contextRef="#ctx0" brushRef="#br0" timeOffset="27255.57">31841 2049 1405 0,'2'0'347'0,"2"-4"-236"0,5 4 9 16,3-4 39-16,5 2-53 15,3 2-4-15,3 0-48 16,-6 2 27-16,4 2-45 15,-13 2-30-15,-1 4 0 16,-9 8 0-16,-5 6 11 16,-10 6-16-16,-6 0 5 15,-4 1 13-15,7-13-19 0,5-6 1 16,6-6 22 0,6-5-8-16,6-1-6 0,2 0-1 15,8-3-5 1,7-1 45-16,13-4-48 0,14-5-26 15,2-2-178 1,3 3-153-16,43-11-1456 0</inkml:trace>
  <inkml:trace contextRef="#ctx0" brushRef="#br0" timeOffset="28002.28">31457 2729 1529 0,'0'0'248'0,"-2"0"-113"0,0 4-8 0,-2 6-32 0,-5 10-35 0,0 6-2 0,-2 8-7 15,-2 4-19 1,10-4-22-16,6-6 26 0,7-3-21 16,6-7 6-16,4-4-1 15,0-6-7-15,5-7 17 16,0-2-24-16,1-7 0 15,-4-5 33-15,-1 2-21 16,-9-4 2-16,-2 5 5 16,-6 2 4-16,-4 6 26 15,-2 0-54-15,0 4-1 16,-8 8-9-16,0 8-2 16,-11 14 11-16,4 7 0 0,3 3 11 15,5-4-28 1,7-8-5-16,4-4-89 0,5-8-24 15,-1-10-150 1,19-18-330-16</inkml:trace>
  <inkml:trace contextRef="#ctx0" brushRef="#br0" timeOffset="28191.11">31810 2861 2040 0,'0'0'240'16,"-2"2"-139"-16,-1-2 94 16,1 0-44-16,2 2-94 15,-2-2-50-15,0 0-7 0,-3 2-6 16,-4 2-166-16,-8-4-471 16</inkml:trace>
  <inkml:trace contextRef="#ctx0" brushRef="#br0" timeOffset="28784.53">32037 2711 1624 0,'-3'-2'229'0,"3"2"-131"16,-2-2 88-16,2 2-14 15,0 0-65-15,2 0-37 16,1 0-2-16,6-2-38 16,0-2-21-16,10 2 0 15,10 0-9-15,8 2-6 16,-4 4 4-16,-9 4-8 0,-2 6 4 16,-10 6 1-16,-5 2-7 15,-12 2 12-15,-2 2 15 16,-8-2-14-16,-1-4-2 15,-2-6 2-15,2-4 19 16,8-6-20-16,3-2 1 16,3-2 18-16,7 0-19 15,1-2-17-15,3 2 7 16,11-2 10-16,0 2 3 16,7 2-3-16,-3 2-8 15,-8 3 1-15,-5 0 7 0,-7 1-29 16,-4 0 28-1,-8 6-13-15,-7 0 13 0,-10 4-83 16,-9 3-124 0,-6 1-109-16,-69 30-1155 0</inkml:trace>
  <inkml:trace contextRef="#ctx0" brushRef="#br0" timeOffset="29260.1">31698 3699 1668 0,'-4'-1'297'0,"2"-2"-215"0,-5-1 32 0,-2 4 23 0,-2 2-73 0,-12 4-20 15,-3 7-20-15,-1 2 3 0,3 1 42 16,8-3-56-16,9 1-12 16,7-2 3-16,7 4 4 15,4 2 7-15,9 4-15 16,0-6 0-16,-2 4 1 16,2 0-1-16,-8 0 0 15,-4 2 5-15,-6-2-5 16,-4-2 0-16,-4 0-1 15,-8-4-79-15,-6-6-86 16,-54-16-316-16</inkml:trace>
  <inkml:trace contextRef="#ctx0" brushRef="#br0" timeOffset="29427.37">31796 3561 1816 0,'20'-2'276'0,"5"2"-225"16,19-4-24-16,3 0 12 16,0 2-39-16,-4 4-103 15,34 14-238-15</inkml:trace>
  <inkml:trace contextRef="#ctx0" brushRef="#br0" timeOffset="29618.18">32061 3810 2193 0,'-2'0'220'0,"2"0"-101"16,-2 2 68-16,0 0-68 16,2-2-55-16,0 0-44 15,0 0-20-15,0-2-15 16,-2 4-298-16,2-14-998 15</inkml:trace>
  <inkml:trace contextRef="#ctx0" brushRef="#br0" timeOffset="39191.17">17731 16491 1097 0,'0'-2'368'0,"2"2"-257"0,4 0-83 0,1-2 10 0,1 0-11 0,4 2-6 0,1-4 0 16,-3 4 42-16,1-8-5 0,-3 8 28 15,6-6-28 1,-3 2-13-16,2 0-3 0,1-4-22 16,-3 4-2-1,-2 2-18-15,-5 2 1 0,-1-4-4 16,-3 8 3-16,-3-4-24 16,-1 0 2-16,-8 4 22 15,-5 2-1-15,-3 2-25 16,-9-4 8-16,6 2 11 15,-6-6 7-15,8 8 0 16,2-8 8-16,6 0-8 16,4 0 16-16,7 0-16 15,2 0-7-15,2 0 7 16,10-4-50-16,-2 0 34 0,11-2 15 16,6-2 0-16,2 4-10 15,-3-4 11-15,-2 2 0 16,-3 2 5-16,-4-2-5 15,-12 2-7-15,-3 4 5 16,-7 4-14-16,-8-2 11 16,-5 2-4-16,-6 0 18 15,-5 2 3-15,-2-2-6 16,0 4 17-16,8-4-4 16,1 0 1-16,9 2 1 15,4-6-2-15,4 0-18 16,7 0 32-16,3-6-33 15,6 2-15-15,9 0 2 0,2-6 11 16,7 2-8-16,-4 4-10 16,-3-2-10-16,-11 2 3 15,-4 4-42-15,-14 6-96 16,-2 2 113-16,-49 10-179 16</inkml:trace>
  <inkml:trace contextRef="#ctx0" brushRef="#br0" timeOffset="42619.26">17826 16473 1349 0,'-2'0'261'0,"2"0"-154"0,0 0-28 0,0 0-21 0,0 0-58 0,0 0-7 0,2 0 7 15,-2 0 6-15,3 0 39 16,-3 0-12-16,-3 0-6 15,3 0 25-15,0 0-32 16,0 0-11-16,11-4 28 16,-6 4-5-16,4 0-17 15,0 0-15-15,2 0 1 16,2 4 11-16,0-4-12 0,8 0-8 16,-2 4 8-16,6-4 9 15,-2 0-9 1,6-4 0-16,2 4 0 0,0-4 7 15,-2 2-7-15,0-2-8 16,2 4 7-16,-4-4 1 16,4 4 0-16,0-4 0 15,-2 0 0-15,0 0 3 16,3 2-3 0,-3-2-6-16,0 4 5 0,-1-4 1 15,1 0-1-15,-2 2 0 16,-3-2-20-16,-1 4 15 15,-2 0 3-15,-2 0 3 16,3 0 1-16,-5 0-1 16,4 0 1-16,-5 0-1 0,5 0 1 15,-2-4 5-15,3 4-6 16,-2 0-3-16,2 0 3 16,-5 0 0-16,0 0 0 15,1 0-7-15,-3 0 14 16,3 0-1-16,-5 0-6 15,5-4 0-15,2 4 8 16,-4 0-8-16,3 0 0 16,-3 0-7-16,-3 0 7 15,5 0-2-15,-5 4 2 16,1-4 0-16,-1 4 7 16,1-4-2-16,-1 0-5 15,3 0 0-15,-3 0 0 0,1 0-1 16,3 4 1-1,-1-2 0-15,-3 2 3 0,3-4-3 16,-5 0-7-16,0 0 1 16,1 0 12-16,-4 0 0 15,3 4-6-15,-1-4-1 16,-2 0 1-16,5 0 4 16,-3 0-4-16,1 4-6 15,-3-4 6-15,4 0 7 16,-3 0-7-16,-5 2 0 15,0-2 3-15,1 0-3 16,-3 0-1-16,3 0 1 0,2 0 0 16,-5 0 9-1,2 0-9-15,-2 0 0 16,0 0 2-16,1 0-2 16,1 2 0-16,-2-2 14 0,1 0-13 15,2 0 32-15,-3-2-33 16,4 2 1-16,1 0 6 15,1 0-7-15,-2 0-5 16,0 0 4-16,-2 2-1 16,1-2 2-16,1 0 0 15,2 0 0-15,-4 0 1 16,2-2 9-16,-1 2-9 16,1-2-2-16,1 2 7 0,-4 0-4 15,1 0-2-15,-4 0 0 16,0 0 0-16,0 0 0 15,0 0 0-15,0 0-1 16,0 0 2-16,2 0 7 16,5 0-8-16,-3 0 0 15,0-4 1 1,-1 4-1-16,-1 0-1 0,1 0 1 16,-1 4 0-16,-2-4 6 15,0 0-6-15,0 0-4 16,0 0 3-16,2 0 1 15,0 0-15-15,-2 0 15 16,2 0 0-16,-2 0-1 0,3 0 1 16,-6 0 0-1,3 0 26-15,0 0-15 0,-2 2 8 16,2-2 19-16,0-2 1 16,0 2 12-16,-2 0-5 15,2 0-16-15,2 0 29 16,-2 0-43-16,0 0-10 15,0 0 12-15,0 0-17 16,0 0 12-16,0 0-13 16,0 0 0-16,0 0 20 15,0 0-7-15,0 0-12 16,0 0 9-16,0 0-9 16,0 0-1-16,0 0-6 15,0 0-7-15,0 0-13 16,-9 2-74-16,-2 0-106 0,-45 8-482 15</inkml:trace>
  <inkml:trace contextRef="#ctx0" brushRef="#br0" timeOffset="44289.35">19515 16459 1150 0,'-4'0'246'0,"1"0"-102"0,1 0 67 0,2 0-94 0,0 0-34 0,0 0 8 0,0 0-14 0,0 0-1 16,0 0-23-1,0 0-40-15,2 0 22 0,1 0-29 16,-3 0-6-16,4 0 5 16,-1 0-5-16,1 0 0 15,2 4 10-15,5-4-9 16,7 4 13-16,-1-2-14 16,2-2 0-16,3 0 10 15,5 0-8-15,0 0-1 16,2-2-1-16,5 2 0 15,-5-4-6-15,2 0-3 16,0 0-18-16,0-2 27 16,-2-2-6-16,5 4-21 15,-1-6 21-15,0 2 6 0,-2 0 0 16,1-2 0 0,1 6 1-16,-4-2 5 0,-4 2-6 15,-4 0-5-15,0 0 3 16,-3 0 4-16,-1 4 5 15,3-6-7-15,5 6 1 16,2-4 9-16,-3-5-10 16,7 9-2-16,0-4 2 15,0 3 0-15,3 1 17 16,-3 0-17-16,-6-3 0 16,-7 3-1-16,-3 0 1 15,1-1 0-15,-5 1-1 16,-5 1 1-16,4-1 0 0,1 0 0 15,-3 0 0 1,4 3 4-16,-1-3-4 16,3 1-6-16,-1-1 6 0,3 0 0 15,1 4-1-15,3-4-3 16,5 5 4-16,-3-1-3 16,0-4 3-16,-4 4-2 15,4-4-4-15,-4 1 5 16,5 4 1-16,-6-1-2 15,1-4 1-15,-5 8-1 16,-4-8 2-16,-2 0-10 16,-2 1 10-16,1-1 0 15,-2 3 5-15,3-1-5 16,3 2 0-16,0-4-2 16,6 0 2-16,-3 0-5 0,2 0 5 15,6 4 6-15,1-4 5 16,3 4-11-16,-6 0 1 15,4-4-1-15,-7 0 0 16,-3 6-1 0,-2-6 1-16,-4 0 0 15,-2 0 0-15,-1 0 0 0,0 4 1 16,-2-4 15-16,1 0-16 16,1 0 0-16,-4 0 4 15,2 0 4-15,0 0 7 16,0 0-14-16,1 0-1 15,0 0 29-15,-1 0-29 0,-2 0-6 16,4 0 6-16,0 4 8 16,-1-4 10-16,1 0-18 15,-4 4 0-15,2-4 10 16,-2 0-10-16,2 0 0 16,-2 0 10-16,0 0 6 15,0 0 4-15,0 0-1 16,0 0-8-16,0 0 25 15,0 0-36-15,0-4-8 16,0 4 8-16,0 4-17 16,2-4-19-16,-2 0-52 15,4 6-154-15,2-12-442 16</inkml:trace>
  <inkml:trace contextRef="#ctx0" brushRef="#br0" timeOffset="46688.52">21217 16397 768 0,'-2'0'329'0,"2"0"-113"0,-4 4-57 0,4-4-44 0,0 0-34 0,2 0 41 0,2 0-61 16,3 8-22-16,-1-6 32 16,4 2-41-16,-4 4 9 15,5-4-11-15,1 2-2 16,-3-2 38-16,6 0-32 15,-3 0 17-15,5 0-14 16,10-2-11-16,4 2 1 16,2-4-25-16,10 4 2 15,1-4 0-15,4 4-2 16,-2-4-9-16,-1 4 9 16,-3-4-3-16,-2-4 3 15,-2 4 0-15,-2-4 0 16,-1 4 1-16,3 0-1 15,-3 0-6-15,1 0 4 0,-3 0 4 16,-4 0 3-16,2 0-5 16,-4 4 0-16,-2-4 3 15,-2 0-3-15,-4 4-6 16,6-4 5-16,-1-4 2 16,5 4 11-16,3 0-12 15,-1 0 0-15,-4 0-1 16,2-4 1-16,0 4 0 15,-5 0 0-15,2 0 0 0,-1 0-1 16,4 0 1 0,0 0 0-16,-2 0 7 15,2-4-7-15,0 0 0 0,-2 2 4 16,2 0 5 0,0 0 3-16,-5-2-4 15,2 0-2-15,-5 0 9 0,-1-2-15 16,-5 2 0-16,-2 4 5 15,-1-4 4-15,-8 4 13 16,1 0-7-16,-3 0-13 16,-2 0 38-16,2 0-29 15,0 0-10-15,6 0 22 16,5 0-14-16,0 0-4 16,0 0-5-16,5 0 0 15,-2 4 1-15,-1-4-1 0,1 0-1 16,-3 4 1-1,-1-4 0-15,-4 0 2 0,-1 0-2 16,-3 0 1 0,1 0 9-16,-2 0-9 0,-3 0 41 15,0 0 32-15,0 0-14 16,0 0-6-16,-3 0-12 16,3 0-27-16,-2 0 36 15,2 0-33-15,0 0-12 16,0 0 10-16,0 0-1 15,0 0 3-15,0 0-6 16,0-4-11-16,0 4 42 16,2 0-34-16,-2 0 3 15,-2 0 23-15,-1 0-13 16,3 0 4-16,-2 0 2 0,2 0-26 16,0 0 40-16,0 0-24 15,0-4-17-15,0 4 28 16,0 0-20-16,0 0-8 15,0 0 4-15,0 0 1 16,0 0 16-16,-2 0-22 16,2 0 0-16,0 0 8 15,0 0-7-15,-2 0 6 16,2 0-1-16,0 0 0 16,0 0 18-16,0 0-24 15,0 0-1-15,2 0 1 16,-2 0 1-16,0 0 0 15,0 0-1-15,0 0 7 0,-2 0 1 16,2 0-8-16,0 0 0 16,0 0 1-16,0 0 0 15,0 0 0-15,0 0-1 16,0 0 1-16,0 0 16 16,0 0-17-16,0 0 0 15,0 0 1-15,0 0 5 16,0 0-5-16,0 0-1 15,0 0 7-15,0 0 10 16,0 0-17-16,0 0-2 16,0 0 2-16,0 0 1 15,0 0-1-15,0 0 0 16,0 0 1-16,0 0 7 16,0 0-8-16,0 0 0 0,0 0-1 15,0 0 1-15,0 0 0 16,0 0-1-16,0 0 2 15,0 0 2-15,0 0-3 16,0 0 0-16,0 0 1 16,0 0-1-16,0 0-1 15,0 0 0-15,0 0 2 16,0 0 2-16,0 0-3 16,0 0 0-16,0 0-1 15,0 0 1-15,0 0-1 16,0 0-5-16,0 0 12 15,0 0-3-15,0 0-3 16,0 0 0-16,0 0 0 0,0 0 0 16,0 0 0-16,0 0-9 15,0 0 18-15,0 0-6 16,0 0-3-16,0 0 0 16,0 0-6-16,0 0 6 15,0 0-2-15,0 0 2 16,0 0 0-16,0 0 4 15,0 0-4-15,0 0 0 16,0 0 3-16,0 0-3 16,0 0-8-16,0 0 7 15,0 0 2-15,0 0 2 0,0 0-3 16,0 0 0 0,0 0 3-16,0 0-3 0,0 0-8 15,0 0 7 1,0 0 2-16,0 0-1 0,0 0 0 15,0 0 0-15,0 0 7 16,0 0-7-16,0 0-8 16,0 0 7-16,0 0 2 15,0 0 0-15,0 0-1 16,0 0 0-16,0 0-4 16,0 0 4-16,0 0-6 15,0 0 6-15,0 0 0 16,0 0-1-16,0 0 1 15,0 0 0-15,0 0-8 0,0 0 8 16,0 0-19 0,0 0 7-16,0 0-15 0,0 0-15 15,0 0-33-15,0 0-102 16,0 0-144-16,-11 26-269 16</inkml:trace>
  <inkml:trace contextRef="#ctx0" brushRef="#br0" timeOffset="48636.41">22801 16713 1713 0,'-2'-4'350'0,"0"4"-170"0,2-4-38 0,0 3-70 0,0 1-55 0,2 0-16 0,0 0 11 15,-2 0 15-15,2 0-3 16,6 0 3-16,5 1 47 16,1 3-43-16,7 0-14 15,4 5-2-15,2 0-14 16,2 4 6-16,2-8-7 16,0 8 1-16,-2-3 0 15,-4-6-1-15,-4 4 0 16,0-2 0-16,-3-6 0 15,-9 4 0-15,-3-4 0 16,-6 0 1-16,0 0 25 0,-2 0 10 16,2 0 13-16,-2 4 4 15,-5 2-28-15,-6 16 8 16,-7 8 6-16,-7 14-38 16,-2 2 30-16,-2 2-23 15,2-4-7-15,4-2 14 16,1 2-14-16,6-7-1 15,-2-3 0-15,7-10 8 16,-3-2 7-16,7-10-7 16,5-2-7-16,2-6 12 15,0 0-7-15,2-4-6 16,2-4 21-16,-2 4-10 16,0 0 19-16,2 0-30 0,-2 0-7 15,0 0 1 1,0 0 1-16,2-4-52 0,0-2-30 15,-2-2-103-15,2-6-169 16,9-38-414-16</inkml:trace>
  <inkml:trace contextRef="#ctx0" brushRef="#br0" timeOffset="50519.82">24232 15150 1503 0,'-2'0'267'0,"2"0"-150"0,0-3-10 0,0 3-41 0,0 0-9 0,-2-2 19 0,0 2-5 16,0-4-5-16,-2 4-18 15,2-4 19-15,0 3-8 16,0 1-23-16,-5-3 25 15,1 6-28-15,-8-2-24 16,-8 7 11-16,-4 2-20 16,-6 7 36-16,1 1-27 15,7 1-9-15,1-1 16 16,10 0-16-16,7-1-8 16,6 1 7-16,6 0 2 0,7 0 2 15,10-8-1 1,-1 2 5-16,7-4 4 0,2-6-11 15,-4-4 0-15,1-2 1 16,-3-8 5-16,-3 2 16 16,-6-6-22-16,0 0 6 15,-8-2 15-15,-3-2-21 16,-5 2-1-16,-5-2 0 16,-1 3-2-16,-7 4-3 15,-10 3-3-15,-1 3-1 0,-3 5 1 16,-4 4-15-1,4 6-57-15,7 1-93 0,8-1-287 16,29 10-706 0</inkml:trace>
  <inkml:trace contextRef="#ctx0" brushRef="#br0" timeOffset="51086.51">24831 15097 1122 0,'-2'0'731'0,"2"-4"-554"0,-2 4-10 0,0 0-61 0,2 0-68 0,0 0-10 15,-3 0 68-15,-3 8-54 16,-10-4-13-16,-4 14 8 15,-4 0-11-15,3 6-2 0,4 5-7 16,7-5-16-16,8-2 25 16,7-4-26-16,6 0 0 15,5-6 7-15,2-2 10 16,9-6-7-16,2-4-9 16,-2-4 13-16,-2-2 16 15,-2-6-30-15,-3 2 9 16,-5-6 29-16,-3 2 19 15,-5-4-15-15,-5 0-2 16,-4-4-38-16,-5-1 46 16,-5 5-44-16,-3 4-2 15,-5 2-4-15,0 8-8 16,-8 4-4-16,1 2 2 16,0 8-85-16,2-6-85 15,12 5-175-15,20 6-493 16</inkml:trace>
  <inkml:trace contextRef="#ctx0" brushRef="#br0" timeOffset="51520.66">25326 15129 1783 0,'-7'-2'317'0,"3"2"-190"0,-9 5-46 0,-3 0-50 0,-5 12-30 0,0 2 22 16,-4 3-11-16,7 5-1 15,7-9 28-15,5-4-20 16,6 2-4-16,10-2 12 15,4-4-26-15,1-2 77 16,8-8-37-16,-4 0-19 16,6-4 34-16,0-4-14 15,-3-6 7-15,0 0 10 16,-4-3-29-16,-5-1 28 16,1 0-32-16,-5 4-5 0,-7-4 19 15,0 6-34 1,-4 6-6-16,0-2-28 0,-5 7-65 15,-6-2-23 1,2 3-179-16,-21 7-353 0</inkml:trace>
  <inkml:trace contextRef="#ctx0" brushRef="#br0" timeOffset="51869.75">25695 15109 1771 0,'0'0'352'0,"-4"2"-164"0,0 6-98 15,-7 5-60-15,-1 5-5 16,4 4-5-16,1-4 29 15,12 0-11-15,1 0-11 16,8-4 34-16,7-4-4 16,2-2 5-16,4-8 14 15,-2 0-13-15,-4-8 6 16,-3-2-24-16,-2-4-15 16,-7-3 24-16,-5 2-54 15,-6-2-9-15,-6-1-12 0,-15-4-94 16,-15 8-181-16,-113 6-761 15</inkml:trace>
  <inkml:trace contextRef="#ctx0" brushRef="#br0" timeOffset="58484.1">17452 16531 1003 0,'0'-2'169'0,"-2"2"7"0,2 0-59 0,0 0-44 0,0 0 17 0,0 0 38 0,0 0-40 0,2 0-29 16,-2 0-29 0,0 0 16-16,0-2-39 15,2 2-6-15,-2 0-1 0,0 0 9 16,0 0-8-16,-2 2 12 16,2-2 4-16,-2 0 37 15,2 0 0-15,0-2-20 16,0 4-2-16,0-4-1 15,-2 2-1-15,-3 0-13 16,-4 0-11-16,0 0 15 16,1-2-2-16,-4 2-8 15,-3 0 20-15,3 0-7 16,-1 0 2-16,-3 0-17 16,3-4 1-16,-3 8 7 0,1-4-17 15,-1 0 0-15,1 0 6 16,-6 0-5-1,2 2-1-15,-1-2 3 16,1 0 9-16,0 2-4 0,1-2-8 16,0 2 0-16,2 2 3 15,3-4-3-15,-3 0 0 16,6 0-2-16,-4 0 10 16,3 0-8-16,0 0 0 15,-1 4 0-15,4-4-1 16,1 0 1-16,-5 0-7 15,6 4 6-15,0-4 0 16,-3 4-5-16,-3-4 6 16,-1 0-3-16,1 6-6 15,2-6 9-15,1 4-15 0,-3-4 15 16,1 4-11 0,3-4-2-16,-4 4 5 0,-1 2-5 15,2-2 11-15,-3 0 2 16,-3 0 0-16,3-4-1 15,-1 2 3-15,-1-2 1 16,5-2-3-16,-1 2 1 16,2 0 7-16,5 0-8 15,3 0 0-15,0 0-1 16,2 0 2-16,0 0 9 16,-2 0-10-16,0 0 0 15,-3 0 2-15,0 0-2 16,-1 0-2-16,-1 0 2 0,-4 0 0 15,4 0 1-15,0 0-1 16,-3 0 0-16,-2 0 1 16,3 0-1-16,1 0 0 15,3 0-1-15,-2 0 2 16,3 0 6-16,-5 0-7 16,-2 0-6-16,-3 0-3 15,-3 2 9-15,-1 2 0 16,1 0-6-16,-6 0 12 15,5-4 0-15,-2 4-6 0,4-4 0 16,-2 0 6 0,5 0-6-16,2 0 0 0,-1 4 6 15,2-4-6 1,-1 0 5-16,1 0-5 0,2 2 0 16,-1-2 5-16,5 0-5 15,-2 0 0-15,0 0 0 16,0-2 6-16,-3 2-3 15,-3-4-3-15,1 4 0 16,-2-4-1-16,-3 0 1 16,-2 4-7-16,-1 0 7 15,-6 0 0-15,0 4 8 16,-2-4-8-16,-4 4 0 16,0-4-2-16,2 0 2 15,-2 0 0-15,5 0 1 0,-1 0 5 16,2-4-5-1,5 0-1-15,-5 4 0 0,4 0 1 16,-4-4-1 0,-2 4-7-16,2 4 7 0,-4-4 0 15,0 0 1-15,2 4-1 16,-1-4 1-16,-1 0 19 16,3 0-20-16,-1 0 0 15,-2 0 6-15,2-4-5 16,-4 4 8-16,2 0-9 15,0-4 0-15,-5 4-1 16,3 0 1-16,-2-2 0 16,4 4 3-16,-5-2-3 15,3 0 12-15,0 4-12 0,2-8 1 16,0 4 12-16,0-2-8 16,2 0-4-16,2 2 4 15,4-2-3-15,-4 2-2 16,7 0 0-16,-2-4 6 15,4 4-6-15,1-4 0 16,3 4 0-16,2 0 0 16,1-4 0-16,-5 4 0 15,8-4 0-15,-3 2 0 16,-1 2 2-16,0-4-2 16,-3 4-3-16,-3-4 3 15,1 0 0-15,-4-2-1 16,1 2 1-16,-6 4 0 0,0-4 4 15,1 0-4-15,-2 0-12 16,-2-2 12-16,-1 2 6 16,-6-4-6-16,1 2 0 15,-1 2 1-15,1 0-6 16,-2 0 5-16,-1 4-3 16,1 0 2-16,-3 0 1 15,1 0-6-15,2 0-1 16,-3 4 14-16,3-8 0 15,2 4-7-15,1 0 0 16,8-4 0-16,-5 2 0 16,8 0-2-16,-3 0 2 15,4 2-15-15,0 0 14 0,2 0-11 16,-4 0-21 0,4 0 33-16,-4 0-12 0,6 0 3 15,-4-4 9 1,2 4-5-16,-2 0-5 0,-3 0 10 15,0 4-20-15,-2-4 19 16,-2 0-12-16,0 4-5 16,-4-2 17-16,0 2 1 15,2 0-4-15,2-4 4 16,-4 4 0-16,2 0 7 16,3-4-7-16,-3 2-6 15,-4 2 4-15,3 0 4 16,-1 0 0-16,-3 4-2 15,3-2 0-15,3-2-2 0,-1-4 2 16,0 4 0 0,4-4-1-16,0 4 2 0,10-4 6 15,6 0-7-15,0 0-5 16,2 6 4-16,1-6 1 16,-4 4-9-16,4-4 7 15,2 4 4-15,-3-4 3 16,7 0-5-16,-2 0 0 15,-3 0 4-15,0 0-4 16,-3 4-6-16,-1-4 5 16,-7 6 2-16,-1-2 6 15,-8 4-7-15,3-6 0 0,-1 6 3 16,1-4-3 0,-4 0 0-16,-3 0 0 0,2-2 0 15,-5 2 17 1,1-4-17-16,2 4 0 0,2-4 17 15,7 0-10 1,-2 0 8-16,6 0 0 0,-1 4-14 16,1 0 9-16,5-4-10 15,-1 0 1-15,8 2 21 16,0-4-7 0,2 2 6-16,0 0 0 0,-1 0-12 15,3 0 5-15,0 0-14 16,0 0 0-16,3 0 9 15,-3 0-9-15,-3 0-8 16,3 0 8-16,-2 0 0 0,4 0 11 16,-2 0-11-16,0 0 0 15,0 0-6-15,0 0 6 16,-2 0-10-16,0 0 8 16,2 0-43-16,-4 0-22 15,2-8-59-15,-6 4-107 16,2-6-22-16,4-30-315 15</inkml:trace>
  <inkml:trace contextRef="#ctx0" brushRef="#br0" timeOffset="59118.82">12798 16320 1458 0,'-5'5'297'0,"-2"-5"-191"0,-6 5-14 0,-1 12-56 0,-3 1-27 0,-5 0-9 15,-3 4 6-15,2 0 0 16,-3-4-6-16,2 0 0 15,-3-8 20-15,0 4 29 16,7-2-19-16,2-4 9 16,2 2-37-16,8-6 29 0,3 0-31 15,3-4 1-15,2 0-1 16,2 0 0-16,-2 0-9 16,5 0 1-16,-3-4 8 15,4 4 27-15,4 0 3 16,3 4 8-16,3-4 10 15,3 4-26-15,4 2-7 16,6-2 2-16,4 10-16 16,3-2 33-16,3 2-34 15,4 0 6-15,-3-2-5 16,-4-2 0-16,-5 0-1 16,-9-6 0-16,-1 0 0 0,-13 0 10 15,-3-4-10-15,-3 0 1 16,-4-4 24-16,2 4 23 15,-2 0-13-15,2 0 8 16,0 4-32-16,0-4 18 16,0 0-29-16,0 0-2 15,0 0 2-15,0-4 6 16,0 4-5-16,0-4-1 16,0 2 7-16,0-2-8 15,-3 0 1-15,1 0-42 16,0 4-42-16,-4-4-89 15,-21-10-158-15</inkml:trace>
  <inkml:trace contextRef="#ctx0" brushRef="#br0" timeOffset="59719.58">12637 16226 1643 0,'0'0'228'0,"-2"0"-78"0,2 0 35 0,0 0-103 0,0-4-53 0,2 4-10 0,-2 0-19 0,2 0-13 0,0 0-43 16,1 0-73-16,2 4-19 15,7 4-193-15</inkml:trace>
  <inkml:trace contextRef="#ctx0" brushRef="#br0" timeOffset="60825.43">11367 16485 1473 0,'-6'10'240'0,"-1"-2"-91"0,-3 10-29 0,4-4-62 0,8-2-35 0,8-2 28 16,1-2-33-16,4-6 13 16,7-4 8-16,3-2 30 15,4-10 8-15,-2-4-43 16,-2-4-8-16,-4-4 10 16,-5 0-31-16,-5-2-4 0,-5 10 11 15,-8 0 6 1,-11 2 26-16,-7 10-27 0,-11 6-16 15,-9 6 28-15,-7 10-24 16,-4 12-5-16,2 0 0 16,5 2 0-16,7-8 0 15,15-4 0-15,11-6-36 16,9-2-16-16,9-2-170 16,8-2-254-16,81-16-438 15</inkml:trace>
  <inkml:trace contextRef="#ctx0" brushRef="#br0" timeOffset="61221.52">11751 16343 1496 0,'-8'4'267'0,"4"1"-151"16,-5 8 14-16,1 1-85 15,6 0-24-15,2 2 56 16,8-2-38-16,5 0 4 16,3-6 22-16,4-6-13 15,2-4 2-15,3-2 2 0,-3-4-28 16,2-6 43-16,-3-4-32 15,-1 0-21-15,-7 0 10 16,-4 1-7-16,-2 7 5 16,-9 1-26-16,-8 0 7 15,2 5-17-15,-5 4-10 16,-8 0-28-16,1 9-72 16,-4-4-109-16,8 8-65 15,-4 13-721-15</inkml:trace>
  <inkml:trace contextRef="#ctx0" brushRef="#br0" timeOffset="61552.3">12121 16250 1433 0,'0'0'468'15,"-4"0"-302"-15,2 0-26 16,2 2-86-16,-4 4-39 16,0 6-9-16,-3 8 9 15,5 1-3-15,4-3 0 0,7 0 21 16,3-9-5 0,1 0-4-16,3-9 39 0,-1 0-21 15,1-9 45 1,1 0-30-16,-6-8-13 0,-2 3 17 15,-6 0-2-15,-3 2-7 16,-7 2-37-16,-2 0-6 16,-4 6-18-16,-8 0-67 15,2 12-134-15,-51 47-170 16</inkml:trace>
  <inkml:trace contextRef="#ctx0" brushRef="#br0" timeOffset="65936.87">26416 2231 1356 0,'-5'0'234'0,"2"-1"-138"0,1-1-13 0,0 2-10 0,2 0 8 0,0 0-12 0,2 2 2 16,-2-2 28-16,0 0-14 16,0 0-32-16,0 0-16 15,0-2-28-15,2 4 26 16,1-2-35-16,2 0-12 16,1 0 11-16,12-2-8 15,18 0 9-15,17-3 57 16,21 0-29-16,11-8 8 15,8-2-22-15,3-4-14 16,4-2 28-16,-11 3-26 0,-16 1-2 16,-23 11-96-1,-25 2-186-15,-19 8 37 0,-22 8-107 16,-101 45-420 0</inkml:trace>
  <inkml:trace contextRef="#ctx0" brushRef="#br0" timeOffset="66157.87">26516 2390 1654 0,'2'-2'244'0,"2"2"-223"16,8-2 9-16,14-6 45 0,10 2-40 16,15-4 13-1,9-4-5-15,14 0 14 0,2-2 0 16,4-2-57-16,-2 4 0 15,-4-2-4-15,-5-1 4 16,-5 8-129-16,-6-1-36 16,-7 4-161-16,45-10-428 15</inkml:trace>
  <inkml:trace contextRef="#ctx0" brushRef="#br0" timeOffset="68220.37">29200 1283 1146 0,'-2'0'320'0,"2"-2"-194"0,0 4-5 0,0-4-25 0,2 0-6 16,1 2-52-16,-3-4 20 16,2 4-40-16,-2-2-17 15,4-2 45-15,-4 4-11 16,3-2-14-16,2-2 14 16,-3-2-34-16,4 4 30 15,3-4-31-15,5 0-7 0,3 2 7 16,1-2 1-16,-1 4-1 15,-3 2-9-15,-5 0 9 16,0 2-8-16,0 0 8 16,-4 4-16-16,-3 2 16 15,0 6-1-15,0 4 1 16,-4 8 9-16,-2 6 0 16,-3 0 3-16,-9-2-12 15,1 3 0-15,1-5 13 16,-3-1-13-16,1-2 0 0,3-3 0 15,3-2 0-15,4-2 3 16,1-6-3 0,3 0-6-16,0-4 5 15,2-4 1-15,2-2-14 0,0-2 13 16,3 2-17-16,3-2 18 16,6 0 1-16,1 0 0 15,6 0 40-15,1-2-25 16,3-4-1-16,1 0 27 15,5-4-27-15,0 2 18 16,-4 0-25-16,-2-2-7 16,-5 4 18-16,-3 2-19 15,-1-2-2-15,-5 0 2 16,-1 6-3-16,-6-3-4 16,-2 2-1-16,3 2-95 0,5-2-19 15,4-1-140-15,35-18-666 16</inkml:trace>
  <inkml:trace contextRef="#ctx0" brushRef="#br0" timeOffset="68604.53">29923 1361 1605 0,'0'0'174'0,"0"0"-126"0,0 2 30 0,-5 0-72 0,-2 4 7 0,-2 4-2 0,-1 0-11 16,-2-2 18-16,8 1-18 15,4-5 0-15,2-4 0 16,0-3 0-16,4 3 0 15,2 3 1-15,0-3 0 16,5 0 87-16,3 0-7 16,0-4-13-16,-5 1 10 15,-4-3-12-15,-5 2-3 16,-2 3-42-16,0-2-20 16,-4 3-2-16,-1 0-36 15,-1 0-70-15,-6 7-130 0,-61 39-223 16</inkml:trace>
  <inkml:trace contextRef="#ctx0" brushRef="#br0" timeOffset="78723.34">25018 14129 1379 0,'0'-2'306'0,"0"0"-144"0,0 0-6 0,0-2-21 0,-4 0-47 0,4 2 31 0,0 0-31 0,-2 0-19 16,2 0 35-16,-3 0-32 15,1 2-26-15,-2 2-31 16,-5 0-3-16,-5 8-5 16,-8 4-7-16,-2 8 0 15,-3 4 4-15,3 2-4 16,5 2-6-16,9-10 6 16,10 2-16-16,6-4 10 15,12 0 1-15,9-3-10 16,7 0 15-16,5-1 0 0,3-2 1 15,-1-2-4-15,-8 2 4 16,-4-3-2-16,-7 1-31 16,-10-1-5-16,-8 4 23 15,-6-8-38-15,-7 9 10 16,-11-1-21-16,0 3-8 16,-12-2-52-16,1 0-72 15,-2-8-48-15,4-4-64 16,-36-18-798-16</inkml:trace>
  <inkml:trace contextRef="#ctx0" brushRef="#br0" timeOffset="78925.41">25215 14109 1746 0,'11'-7'291'0,"5"-4"-100"16,10-3-86-16,8-2-32 15,-1-2-58-15,-2 9-15 16,-11 5-1-16,-2 3-95 16,-7 2-65-16,-5 6-101 15,-14 22-699-15</inkml:trace>
  <inkml:trace contextRef="#ctx0" brushRef="#br0" timeOffset="80207.78">25589 14169 768 0,'-9'0'735'0,"0"2"-603"0,-9 0-3 0,0 4-30 0,-1 2-43 0,5 4-7 0,3-6-4 15,4 0-6-15,2 4-16 0,5-2-22 16,12 4 22 0,5 0-1-16,10 4-21 0,7-2 17 15,1 2-13-15,4 0-4 16,-6 1-2-16,-8 1-26 15,-12 5 26-15,-9-6-9 16,-4 1 7-16,-6-7 3 16,-1-3 0-16,-7 1 1 15,1-5-1-15,-1 0 9 16,6-4-18-16,-3 0 22 16,9-3-13-16,2 2 17 15,4-3-17-15,11-9-41 16,6-1 20-16,10-4 21 15,6 0 2-15,6 0-2 16,-1 2 0-16,2-4 9 16,-3 0-9-16,-5 2-1 15,-12 2 1-15,-6 4 6 0,-12 6 15 16,-6 4-3-16,-2 2-12 16,-5 2 23-16,-5 0-29 15,-2 2-17-15,-4 2 16 16,0 6-7-16,5 0 0 15,4 2 8-15,4 0-7 16,7-6-2-16,3-2 9 16,4-2 0-16,0-1 0 15,2-3 1-15,5-7 13 0,-1-1-14 16,3-6 14 0,-5-2 0-16,1-4-14 0,-3 2-10 15,-3 0 9-15,0 6-1 16,-6 0-9-16,-2 4-7 15,0 2-12 1,-2 0 20-16,0 4-32 0,-4 0-8 16,4 2 49-16,-4 0-5 15,4-2 6-15,0 0 0 16,2 2 6-16,0-2-1 16,2 2-5-16,0 0-13 15,2 0 7-15,-2 0 6 16,4-4 3-16,0 2 9 15,1 0-11-15,-1 2 50 16,-2 0-30-16,4 2 35 0,3 0-5 16,-5 2 16-1,0 0-22-15,0-2-43 0,-4 2 11 16,-2 4-17-16,-8 0 4 16,-4 12-36-16,-20 4-147 15,-97 54-372-15</inkml:trace>
  <inkml:trace contextRef="#ctx0" brushRef="#br0" timeOffset="80537.89">25284 14734 1654 0,'2'-2'256'0,"6"-4"-130"0,9-2-15 0,12-2-69 0,6-6-33 0,11-2-7 0,4 2-2 16,-3-2-47-16,-3 4-104 0,25-6-367 15</inkml:trace>
  <inkml:trace contextRef="#ctx0" brushRef="#br0" timeOffset="80737.22">25323 14802 1893 0,'10'0'218'0,"1"-1"-88"16,16-3-47-16,8 1-52 15,7 2-31-15,1-2-1 0,-1 2-173 16,29-9-707-16</inkml:trace>
  <inkml:trace contextRef="#ctx0" brushRef="#br0" timeOffset="83172.34">12194 15031 1057 0,'-7'8'127'0,"5"0"-95"16,-5 0-32-16,5-2 27 0,2-6-17 0,5-4 5 0,1-2 8 0,3-6-22 0,-3 4-2 0,-3-2-9 15,-1 2-8-15,-22 2-200 16</inkml:trace>
  <inkml:trace contextRef="#ctx0" brushRef="#br0" timeOffset="89020.26">11147 15163 1307 0,'-7'0'197'0,"1"9"-56"0,-13 5-9 0,3 5-59 0,-1 8 2 0,3 7-30 0,3 2-10 0,7 0-30 15,8-4-4-15,7-6 24 16,12-8-10-16,6-10-6 15,4-8 18-15,5-14 40 16,3-8 32-16,-4-8-42 16,-4-2-22-16,-8 2 23 15,-5 2-22-15,-11 6 3 16,-9 0 29-16,-6 0-43 16,-12-2 7-16,-3 2-23 15,-8 4-2-15,-2 7-14 16,-2 5 1-16,-3 6-24 15,1 8 6-15,3 2-44 16,3 12-49-16,9-4-117 16,9 9-28-16,13 14-608 0</inkml:trace>
  <inkml:trace contextRef="#ctx0" brushRef="#br0" timeOffset="89411.17">11570 15087 1708 0,'-7'2'223'0,"0"6"-134"15,-4 4-37 1,3 11-52-16,6-1 9 0,4 0-9 15,4-4-5-15,12-7 5 16,0-4 11-16,7-10 34 16,1-2 22-16,3-13-11 15,3-5 43-15,-7-3-9 16,0 0-15-16,-7 4 10 16,-7 2-50-16,-7 4 26 15,-6 0-31-15,-2 0-19 16,-5 6-11-16,-2 2-54 15,-2 4-78-15,-2 12-70 0,-4 10-112 16,-32 58-529 0</inkml:trace>
  <inkml:trace contextRef="#ctx0" brushRef="#br0" timeOffset="89909.95">11884 15254 630 0,'-2'8'448'0,"2"-4"-363"15,0 6-43-15,-2-2-28 0,2 0 8 16,0-6 11-1,2-2 47-15,-2 0 40 16,2-2 39-16,-2 0 12 0,0-4-63 16,-2 2-27-16,0 0 1 15,0-6-8-15,0 2 8 16,-1 4-26-16,0 0 26 16,1 4-37-16,0 0-25 15,0 2 17-15,-5 8-36 16,-1 8 17-16,-6 8-18 15,-1 12 1-15,1 2 7 16,7-6-8-16,5-10-15 16,4-4 6-16,3-10 0 0,8 0 9 15,0-8-1-15,3-2 10 16,8-8 16-16,1-6-19 16,2-8 0-16,0 0 38 15,-9-8-17-15,-3 4 0 16,-11 6 4-16,-4 2-1 15,-10 0 27-15,-4 10-57 16,-4 4-6-16,-11 12-6 16,-6 14-84-16,-6 10-124 15,-59 76-298-15</inkml:trace>
  <inkml:trace contextRef="#ctx0" brushRef="#br0" timeOffset="92707.98">25649 15611 989 0,'-4'0'205'0,"0"0"-26"0,-4 0-79 0,2 0-34 0,-1 4 41 0,3-4 16 0,0 0-27 0,-2 0-5 15,4 0-23-15,0 0 68 16,0 0-67-16,0-4-12 16,-1 4 3-16,1 0-9 15,2 0-15-15,0 0 9 16,2 0-22-16,-2 0 46 16,3 0-36-16,-1 0-6 0,4-4 18 15,10-2 6-15,3-2-5 16,4-5-12-16,4 3-33 15,4 1 16-15,-2-5-17 16,-4 7-36 0,-5 5 9-16,-9-2-51 0,-9 4-28 15,-4 6 5-15,-9 6-1 16,-11 2 50-16,-7 7-58 16,-13 3 23-16,-3-6 87 15,-1 0 8-15,-2-6 13 16,11 2 30-16,3-6 0 15,10-2 54-15,11 2-39 16,9-8-26-16,10 0 10 16,7 4-40-16,11-4 14 15,16 0-24-15,10-8 6 0,8 0-16 16,2-2-5-16,-7 0-98 16,-6 6-43-16,-12-4-102 15,3 2-479-15</inkml:trace>
  <inkml:trace contextRef="#ctx0" brushRef="#br0" timeOffset="94676">11545 16013 1017 0,'3'0'217'0,"-3"0"-55"0,0-1-24 0,0 1 12 0,0 0-24 0,2 0-31 0,-2 0-32 15,0-4-18-15,0 4 33 16,0 0-24-1,0 0 1-15,0 4 29 0,0-8-42 16,2 4 6-16,2 0-40 16,6 0-8-16,5-4 72 15,12-5-19-15,8 4-16 16,1-12-8-16,5 7-28 16,-2-8 13-16,-1 4-14 15,-5 1 0-15,-6 4-10 16,-8 5-32-16,-13 0-53 15,-4 8 22-15,-8 4-74 16,-8 6 72-16,-13 13-42 16,-11 5-11-16,-6-2 89 15,-3-2 39-15,1-2 14 0,3-2 26 16,5-4-8-16,9-2 19 16,12-12-18-16,7-2-21 15,8-4 75-15,8-4-64 16,8-2-22-16,13-10 31 15,9-2-14-15,8-4 0 16,3 0-18-16,1 2 7 16,-2-1-13-16,-7 12 6 15,-7-5-30-15,-12 14-25 16,-14 0-19-16,-6 4 8 0,-8 6 17 16,-10 4-1-1,-11 6 40-15,-5 0 2 0,-1 0 8 16,-1 0 30-16,3-2 15 15,2-2 15-15,10-2-36 16,6-8-9-16,12-4 39 16,13-2-54-16,9-4-17 15,18-8-29-15,9-6-100 16,103-66-582-16</inkml:trace>
  <inkml:trace contextRef="#ctx0" brushRef="#br0" timeOffset="101147.12">17053 16294 1027 0,'-4'0'200'0,"-1"4"-64"0,-2-4-13 0,3 0-67 0,0 4 4 0,2-4 15 0,2-4-2 0,-3 4 23 16,3 4-43-16,0-4-11 16,0 0 40-16,0 0-11 15,-2 0 4-15,0 0-26 16,0 0 1-16,2 0 10 15,0 0-15-15,0 0-21 16,0 0 21-16,0 0-32 16,0 0 4-16,2 0 4 15,0 0-20-15,0 4 38 16,5 1-30-16,-1 0-7 16,8-1 43-16,6-4-38 15,0 0-7-15,9 0 1 16,7-4 0-16,1 0 8 0,6-2-9 15,1 2 0 1,4-8 2-16,2 2-2 0,4-4-5 16,0 0 5-16,-2 2 0 15,4-2 2 1,-2 0-2-16,8 6 0 0,1-2 6 16,3 2-6-16,-3 4-5 15,-1-4 4-15,-4 6 2 16,-2-6-2-16,-4 4 1 15,-8 0 0-15,-7-2-12 16,0 2 12-16,-11 0-11 16,1-4 11-16,-3 6 0 15,3-2 1-15,-4 0-1 0,0 0 0 16,6 0 9 0,1 2-4-16,-1 0-5 15,2 0-6-15,0 2 6 0,0-4 6 16,2 0-6-1,-1 0 1-15,4-2-7 0,0 2 6 16,-3 0-2-16,5 4 1 16,-7-6 1-16,0 4 0 15,-9 0-8-15,0-2 2 16,-8 4-3-16,-5-4 9 16,-1 4-8-16,-5 0 8 15,0 0 1-15,-3-4 0 16,2 4-1-16,0 0 0 0,-4 0 13 15,2 0-13-15,-2 4 0 16,-4-4 3-16,-2 0-2 16,-5 4 7-16,-8 2-8 15,-8 2-1-15,-6 6 1 16,-13-2-43-16,-4 2-29 16,-13-6 40-16,-11 2 14 15,-9 2 11-15,-11-2 6 16,-6-2 1-16,-7 2 0 15,-67 2 0-15,-27 2-36 16,-13 8-9-16,83-8 21 16,79-8 24-16,2-2 8 15,6 0 3-15,-41 4 34 16,14-4-33-16,6-4-3 16,9 0-2-16,9 0-5 0,11-4-1 15,7 0 12-15,10 0-11 16,11 4 27-16,7 0-29 15,3-4-6-15,5 2-1 16,-3 2 5-16,0-2-14 16,5 0 14-16,4 2 4 15,2-4 19-15,-2 4-21 16,3-4 0-16,-8 4 0 16,-1 0 0-16,-1 0-1 15,-2 0 1-15,-2 0 0 16,2 0-12-16,2 4 12 15,-2-4-16-15,4 4-1 16,7-4-116-16,1 4-56 0,28 10-137 16</inkml:trace>
  <inkml:trace contextRef="#ctx0" brushRef="#br0" timeOffset="106038.11">19277 16338 950 0,'0'0'468'0,"0"0"-363"0,0 0-15 0,0 0-14 0,0 0-8 0,0 0-16 0,-2-5 31 0,2 5-34 0,0 0 41 0,-2-3-24 0,2 3 9 16,0 0-1-16,-3-1-19 15,1 2-19-15,2-2 2 16,0 1-20-16,2 1 21 16,-2-1-39-16,0 0 0 15,0 3 0-15,-2 2-1 16,2 4 1-16,2 9 6 16,1 0 3-16,3 0 9 15,5 4-18-15,5-4 0 16,-1 0 15-16,3-10 4 15,5 6-19-15,-4-8 0 0,4 2 9 16,-3 0 9-16,0-2-18 16,-2-2-9-16,0 0 9 15,-3-4 1-15,5 4 16 16,-2-8-11-16,2 0-5 16,3-2 25-16,0-2-11 15,4-4 1-15,4 2 19 16,1-4-25-16,-6-2-9 15,1 6-1-15,-4-8 2 16,-2 8 12-16,-2-6-14 16,-1 6 0-16,-5-4 9 0,-2 1-3 15,3 0 2 1,-4-5 15-16,2-5-22 0,3 1 44 16,-4 0-43-16,-1 0 4 15,-4 4 16-15,1 4-14 16,-5-4-7-16,4 4-1 15,-3-6 2-15,0 0 11 16,-3-2-13-16,0 0 0 16,0-8 0-16,0 2 0 15,2-4 0-15,-2 2-1 16,0 3 2-16,0 1 10 16,0 6-11-16,-2-2-2 15,-4 4-10-15,0 2 12 0,-1-2 0 16,1 4 0-16,-1-4 6 15,-2 4-2-15,0-4-4 16,0 2 0 0,0-2 9-16,-2 4-9 15,2-4 1-15,1 4-9 0,-2 2 19 16,2 2-7-16,1 2-4 16,1-1-10-16,-2 8 4 15,-3-3 3-15,3-2-3 16,-4 4 0-16,1 2 0 15,-5-2 6-15,3 2 0 16,-5-3 0-16,3 3 4 16,1 0-4-16,-3 0 0 15,-2-1-1-15,0 1 2 0,1 0 4 16,-3 1-5 0,2-1 0-16,1 0 3 0,1 3-2 15,0-3-1-15,4 0-1 16,-5 2 1-16,5 0 3 15,-7 0-3-15,2 2 1 16,3 0-9-16,-4 0 8 16,6 2-4-16,-3-2 2 15,3 4 4-15,0-6-1 16,2 6-1-16,-2 0 0 16,1-2-4-16,1 6 4 15,-4 2-2-15,1-2 2 0,-1 8 0 16,-5 0-1-1,1 4 1-15,2 2 0 0,1 0 6 16,3-4-6 0,-1-2 0-16,3 1-1 0,3-3 2 15,-2 0 4-15,2 1-5 16,3-1 0-16,3 7-4 16,2 3 4-16,0 0-7 15,4 2 7-15,3 0 0 16,0-2 1-16,-2 2-1 15,1-2 0-15,1-6 0 16,-3 4 0-16,6-4 0 16,0 6-9-16,1-6 20 15,-1 1-14-15,0-1 3 16,3-8 0-16,-1 4-9 16,-1-6 9-16,2-6-12 15,-1-2 12-15,-2 0 1 16,9-4 24-16,-4 4-25 0,1-4-2 15,3 6-13-15,-3-2-10 16,3 4-50 0,-4-6-44-16,1 10-46 0,5-8-123 15,46 2-281-15</inkml:trace>
  <inkml:trace contextRef="#ctx0" brushRef="#br0" timeOffset="107293.09">20999 16388 1062 0,'0'-1'300'0,"0"1"-150"0,2 0 12 0,1 0-42 0,-3-4-58 0,2 4 14 0,-2 0-16 0,0 0 27 0,0 4 33 0,0-8-60 0,0 8 29 0,-2-8-44 15,2 4-27-15,2 0 16 16,0 4-34-16,4 2 17 16,6 2 22-16,5 2-24 15,4 2 22-15,8 2-16 16,4-6-19-16,7 2 22 15,5-2-14-15,3-4-10 16,2 2 8 0,1-6-8-16,-4 0 21 0,4-6-17 0,0-2 4 15,-2-6 44-15,-5 0-7 16,-3-2-21-16,-5-2-9 16,-5-4-14-16,-2-1 36 15,-2 0-37-15,-8-4 1 16,2-5 16-16,-5-4-16 15,-8-2-1 1,1-4 2-16,-3-6 4 0,-1-2-5 16,-2-2-1-16,-1-11 1 15,-4 13 14-15,-8 0-15 16,-1 10-1-16,-5 10 1 16,-3 2 0-16,-4 4 0 0,-3 4-6 15,-10-2 6-15,1 4-9 16,-11 0 9-1,-4 6-9-15,-4 3 2 16,-2 4 7-16,-4 5 3 16,0 5-3-16,-3 4-4 0,3 7-2 15,4 0 6-15,4 6-5 16,6 4-5-16,7 2 19 16,8 6-11-16,6-6 2 15,14 6-3-15,9 2-6 16,6 8 9-16,7 2-28 15,7 7-4 1,3 5-62-16,2 4-73 0,0 0-95 16,-1 2-103-16,20 89-641 15</inkml:trace>
  <inkml:trace contextRef="#ctx0" brushRef="#br0" timeOffset="108521.99">22681 16427 999 0,'-2'-4'707'0,"2"4"-512"0,0 0-13 16,0-4-22-16,2 4-88 0,-2 0-54 0,3 0 20 0,-1 0-38 0,5 4 0 0,-1 0 23 0,7 6 44 0,10-2 1 15,1-4 16-15,5 6-24 16,7-10 12-16,6 4-44 16,3-4-19-16,6 0 18 15,2 0-17 1,3-4-9-16,-2-4-2 0,-3 2 10 15,-2-6 9-15,-4-2-17 16,-5 0 5-16,-3-4 17 16,-1-4-16-16,-3-5-5 15,-4-5 2-15,-2-2 5 16,-2-2 9-16,-12 0-18 16,-2-4 0-16,-4 4 9 15,-5-10-9-15,-4 2 8 0,-7 0-20 16,-2-1 27-16,-7 5-18 15,-2 4 3-15,3 0 0 16,-8 4 13-16,0 6-13 16,1-4 6-16,-3 6-3 15,0 2 6-15,-4-4 8 16,-3 4-17 0,-1 4-18-16,-5 0 16 0,-3 4-20 15,-1 6 11-15,-3 3 10 16,-2 5 0-16,0 5 0 15,-2 4 1-15,-3 4 0 16,1 5 9-16,1 0-9 16,4 4-4-16,6 4-5 15,1-4 18-15,5 6-11 16,5 6 2-16,2 4-4 16,7 2-4-16,2 4 8 15,9-4-10-15,8 9 8 0,8-5-10 16,9 6 11-16,3-4-52 15,8 2-64-15,1 0-42 16,6-6-99-16,-1 2-42 16,29 27-278-16</inkml:trace>
  <inkml:trace contextRef="#ctx0" brushRef="#br0" timeOffset="110942.59">17232 15262 1102 0,'-14'1'260'0,"5"-1"-133"0,-9 5-34 0,-1-3 26 0,5 4-41 0,5-6-5 0,-3 4-25 0,6 0-22 0,-1 0 20 0,3-2-19 0,2 2 2 0,2 0 34 0,0-4-29 15,0 4-5-15,0-4 23 16,2 0-13-16,-4 0 42 16,4 0-45-16,0 2-21 15,3 2 51-15,1 4-51 16,10 0 3-16,-1-2-1 15,10 6-5-15,4-6 4 16,6-2-16-16,11 0 0 16,0 0 5-16,10-4-4 15,0-4-1-15,4 0 16 0,2 2-8 16,1-2 14-16,-1 0-20 16,-6 4 5-1,-6-4-1-15,-9-2-6 16,-12 6-19-16,-14 0-1 0,-8 0 5 15,-7 6 5-15,-2-6-5 16,-5 0 13-16,-9 6-25 16,-15 2 27-16,-13 4-54 15,-12 2 21-15,-9-2 17 16,5-2 16-16,-4 4 0 16,1-4 9-16,-1 6-6 15,4-2-3-15,-1 0-9 0,8 2 9 16,2-2 1-1,4 0 0-15,7-6 4 0,13-2-4 16,11-3 15-16,14-2-16 16,4-1-24-16,10 0-28 15,12 0 52-15,12 4 0 16,15-4-9-16,9 0 6 16,10 0-7-16,1-4-26 15,0 4-28-15,3 0 63 16,1 0 2-16,-4-4 3 15,5 0-3-15,-5 2 25 16,6-2 88-16,-11 0-60 16,-6 0-46-16,-15 0 4 15,-21 2-11-15,-11 2-1 16,-13-4 0-16,-11 4 0 0,-11 0 20 16,-16 0-20-1,-16 4-21-15,-12 1 21 0,-7 0 0 16,-2-1 0-16,-2 0 0 15,-1-4 8-15,4 2 4 16,8 2-12-16,6-1-1 16,14-2 1-16,21-1 13 15,8 0-13-15,13 0 0 16,8 0-18-16,15 4 17 16,10-4-10-16,13 0 11 15,18 0 14-15,9 0-14 16,5-5 0-16,6-2 0 15,-4 5 0-15,-1-6 12 0,-10 0-12 16,-14-2 0-16,-13 6 24 16,-18 0-13-1,-15 4-10-15,-10-2 5 16,-13 4 2-16,-15 0-8 0,-14 4 0 16,-13 7 0-16,-12-4 12 15,6-3-11-15,1 6-1 16,7-8 5-16,14 2 1 15,11 2 13-15,12-3-19 16,12-5 2-16,12 0-8 16,3 4-38-16,15-4-7 15,10 1 11-15,13-1-136 16,12-1-94-16,104-34-652 16</inkml:trace>
  <inkml:trace contextRef="#ctx0" brushRef="#br0" timeOffset="112331.19">19515 15360 1606 0,'-4'-4'281'0,"4"4"-85"0,4 0-64 0,-4 0-72 0,5 4-60 0,-1-4 1 0,5 2 37 0,5 0-1 0,9 0-2 0,10 2 19 0,6-4 15 16,8-2-15-16,6-2-21 15,5-4-24-15,5 2 21 16,-3-2-30-16,-2 4 0 15,-7-6-1-15,-11 6 0 16,-15 4-21-16,-10 0-43 16,-10 0-44-16,-14 2 50 15,-18 4 29-15,-13 6-54 16,-16 4-28-16,-12-2 37 16,-7 0 75-16,2-2 3 0,2-4 34 15,7 2 49-15,12-6-44 16,17-2 6-16,16 0-2 15,13-2-13 1,8 0-7-16,9-2-26 0,14 0 0 16,10-6 27-1,17 2-18-15,1-2-8 0,0 4 15 16,-1 0-16-16,-7 2 0 16,-8 2 0-16,-7 0 0 15,-15 0 12-15,-4-2-12 16,-11 4 0-16,-3-2 13 15,-3 0 8-15,-5 2 2 16,-7 2-10-16,-9 0-13 16,-1-2 9-16,3 4-9 15,3 0 0-15,5-6-13 0,7 4 13 16,-1-4-62 0,9 4-148-16,8 10-271 15</inkml:trace>
  <inkml:trace contextRef="#ctx0" brushRef="#br0" timeOffset="114044.06">23156 15424 1262 0,'0'0'286'0,"0"0"-68"0,0 0-52 0,0 0-68 0,2-2 13 0,-2 2-24 0,0 0 31 0,2 0-70 0,0 0-30 0,1 0 27 0,-1 0-15 0,2 0-21 0,10 0 21 0,9 0-12 16,6 0 30-16,8 0-48 16,3 0 2-16,2 0 6 15,-3 2-8-15,-4 0-18 16,-6 2-2-16,-12-4-56 15,-7 2-5-15,-10 2-110 16,-14 4 23-16,-13 6 38 0,-13-4-158 16,-11 4-199-16,-4-6 381 15,-1-4 106-15,2 0 174 16,7-4-5 0,12 0-50-16,13 0 22 0,12-4-30 15,10 4-69-15,10 0-41 16,9 0-1-16,13 0 25 15,10-4-17-15,3 2 2 16,0 2 6-16,-3-2-16 16,-5 2 0-16,-1-2 0 15,-7 0 0-15,-11 2 12 16,-5 2-12-16,-9-2-10 16,-4 2-2-16,-8 0 7 15,-7 0 5-15,-10 2 0 0,-2 0 1 16,-4-4 24-1,2 0-10-15,2 0 11 0,2 0 38 16,10 0-52-16,1 0 9 16,10 0 6-16,4 0-27 15,4 0-12-15,8 0 6 16,3 0 6-16,6 0 0 16,8 0 0-16,2 0-6 15,0-4 6-15,-6 4-6 16,-2-4 5-16,-7 0-5 15,-3 2 6-15,-1 0 13 0,-12 0-13 16,-2 2 0 0,-12 0-12-16,-1 2-45 0,-10 0-135 15,-39 4-401-15</inkml:trace>
  <inkml:trace contextRef="#ctx0" brushRef="#br0" timeOffset="123306.65">28113 966 1505 0,'0'0'252'16,"-2"-1"-176"-16,0 1 14 0,-2 0 56 0,4-3-25 0,-2 3 4 0,-2 0-40 0,2-2-20 0,-2-2 22 0,0 0-24 0,-5-2-15 0,3 2-3 15,-6-2-30-15,3 0 33 16,-5-4-34-16,-1 2-13 15,-7-2 8-15,-5 0-9 16,-7-4-8-16,-5 4 1 0,-13 2 2 16,-1-2-1-1,-5 8 6-15,-6 0-10 16,-2 0 10-16,-3 2 1 0,7-2-1 16,-2 0 0-16,5 0 1 15,-1-2 7-15,0 4-8 16,-4 2 0-16,-3 0 0 15,-4 2 0-15,-3 2-8 16,7 4 6-16,0-4-7 16,7 2 0-16,0 4 9 15,4-4 0-15,-4 6-3 16,-2 0 4-16,-3 4-1 16,-8 4 0-16,-6 1 2 15,-2 4 8-15,-4-3-10 16,0 2 0-16,5 1 0 0,4-5 0 15,9 4-10-15,5 6 9 16,6 4-10-16,2 8 11 16,2 6-11-16,2 12-13 15,6 5 23-15,10-4 1 16,10-4-10-16,8-11 1 16,5-8 9-16,5 0 0 15,0 0 0-15,4-5-18 16,4 1 18-16,1 0 13 15,4 4-13-15,4-2-8 16,3 2 5-16,3-2 2 16,5-2 1-16,1 4 0 15,3 0-3-15,3-5 4 0,0-2-1 16,6-2 0 0,4-5 1-16,5-4 6 0,6 0-7 15,10-4 15-15,4 2 0 16,9-4-15-16,8 2 0 15,4-8 0-15,1 4 1 16,3-8 13-16,1-2-14 16,1-2 0-16,5-2 15 15,-5-2-15-15,3 0 6 16,-1 0-6-16,1 0 0 16,3 0 0-16,-2 2-1 15,-5 2 1-15,-5-2-5 16,-4 0 5-16,-4-2 0 15,-5 0 4-15,1-6-3 16,-6 2-1-16,-4 2 0 0,-1-4 0 16,0-2 10-16,3 0-10 15,0-4-7-15,2 2 7 16,-9-5 2-16,-10 3 10 16,-2 3-12-16,-11-7 0 15,1-3 9-15,-3-1-9 16,-4-4 0-16,-4-2 12 15,-4-2-5-15,-7-6 9 16,-3-2-16-16,-2-4 0 16,-2 0 41-16,-5 6-13 15,0 0-11-15,-2 3 16 16,2 5-14-16,-2-4 4 0,0 0-23 16,0 0 1-16,-4-6 0 15,-5-4-1 1,-2-2 0-16,-2 2 4 0,-1-4-3 15,-6 0-1-15,4-2 3 16,-3-1 4-16,3 5 2 16,-5 4-9-16,4 0-9 15,-10 6 8-15,0 0 1 16,-8-5 0-16,-5 3 0 16,-3 4 0-16,-1 2-9 15,-3 2 9-15,1 4-7 16,-8 8 1-16,0 8-5 15,-4 2 2-15,-6 14 3 0,-1 1-30 16,-2 6 11-16,5 1-83 16,6 7-17-16,12-4-13 15,8 2-46-15,7-3-52 16,-20 32-215-16</inkml:trace>
  <inkml:trace contextRef="#ctx0" brushRef="#br0" timeOffset="125931.33">26538 8296 250 0,'0'0'1248'0,"0"0"-1066"0,-2 0-86 0,2 1 9 0,-2-1-44 0,-1 0 38 0,1 0-27 0,0 0 20 0,-1 3-20 0,1-2-47 16,-2 9-25-16,-3 7 1 15,-9 15 0-15,1 9 14 16,-3 16-15-16,1-1 0 16,5-2 12-16,1-5-12 15,7-13 0-15,-3-8 0 16,4-10 1-16,3-9 4 16,0-6-5-16,0-3 0 15,0 0 2-15,3-3-2 16,4-5-1-16,-5-7-15 15,2-12-7-15,1-7 23 0,3-8 8 16,2-4-7-16,3 0 36 16,1-4-22-16,1-2 21 15,3 2-13-15,-1 5 1 16,4 8 24-16,-8 10 0 16,-1 9-47-16,-4 8 12 15,1 6-13-15,-2 4-28 16,2 6-1-16,2 12 6 15,9 10 22-15,3 16-10 16,-2 10 11-16,0 9-19 16,-4 7 16-16,-5-4-15 15,-6 1-84-15,-4-12-113 16,-4-12-80-16,-33 19-566 16</inkml:trace>
  <inkml:trace contextRef="#ctx0" brushRef="#br0" timeOffset="126158.55">26406 8582 1795 0,'0'0'240'0,"5"0"-183"0,11-2-36 0,2-2 29 0,11-4 11 0,6 2-8 0,7-2-52 0,10-2 5 0,4 4-12 16,6 0-168-16,82-10-398 0</inkml:trace>
  <inkml:trace contextRef="#ctx0" brushRef="#br0" timeOffset="126825.1">27068 8400 1311 0,'-2'-2'639'0,"0"0"-537"16,-4 0-74-16,0 2 11 16,-2 0-39-16,1 2 0 0,1 3 0 15,-6 6 0-15,-3 1-7 16,1 8 6-16,5 2-2 15,3 2-13 1,6 0 16-16,6-2-15 0,10-4-2 16,2-4 16-16,4-2 1 15,3-4 10-15,-4 0-8 16,4 0 13-16,2 8-15 16,-2 10 0-16,-1 14 4 15,-2 14 13-15,-4 7-16 16,-7 7-2-16,-7-2 8 15,-6-4 3-15,-4-3-10 16,-9-15 0-16,-4-14 7 16,-5-14 11-16,0-8-6 15,-1-11 6-15,3-10-12 0,3-14 24 16,13-10-28 0,6-16 50-16,16-5-10 0,4-4-42 15,9-2 6-15,2-2-12 16,7-1 18-16,2 3-12 15,-2 6 0-15,-3 6-9 16,-1 6 9-16,-10 6 1 16,-3 14 0-16,-13 4-1 15,-5 8-13-15,-6 2 2 16,-1 3-11-16,-7 2 11 16,-3 3 10-16,-6 4-10 15,-6 10 10-15,1 6 0 0,-4 4 1 16,5 2 24-16,11 2-24 15,5-2-14-15,10 0 13 16,8-2 0-16,9-4 1 16,10 0 4-16,14-4 46 15,8-8 14-15,9-6-62 16,-2-8-2-16,2-2-138 16,59-28-183-16</inkml:trace>
  <inkml:trace contextRef="#ctx0" brushRef="#br0" timeOffset="128140.07">28619 7858 1244 0,'0'-6'248'0,"2"3"-112"0,-2-4 32 0,0 3-52 0,0 0-20 0,2 0-2 0,-2 4-17 0,0-2 1 0,2 1-35 16,-2-2-22-16,0 3 26 15,3 0-47-15,-3 0 0 0,0 0 0 16,0 0 1-16,0 0 2 16,-3 0-3-16,6 4-36 15,-3 10 27-15,3 16 9 16,3 23 41-16,5 23-20 15,14 68 46-15,12 35 22 16,19 19-34-16,-14-48-34 16,-3-5 53-16,-12 1-46 15,-4 17-16-15,-7 31 3 16,-14 7-13-16,3-5 23 16,-3-13-25-16,2-19 0 15,8-10 21-15,1-3-12 16,-2-5-9-16,-2-19 17 15,6-1-7-15,2-8 19 16,-9 3-13-16,3 7-14 0,-1-12 50 16,-8 11-39-1,4 1-12-15,-4-8 6 0,3 2-6 16,1-3 10-16,-1-3-11 16,2-64 0-16,-3-1 27 15,1-4-17-15,7 50 10 16,-2-7-4-16,1-2 8 15,-5-3 8-15,6 1-18 16,-5-4-13-16,1 2 44 16,-1-6-34-16,-2-4-10 15,-3-5 23-15,0-7-12 16,3-6 6-16,1-8-3 16,-4-9-13-16,3-14 39 0,-3-10-41 15,0-5 0-15,1-9 1 16,-1-1-1-1,0-1-9-15,0-9-48 0,3-8-82 16,-5-22-140-16,-11-129-463 16</inkml:trace>
  <inkml:trace contextRef="#ctx0" brushRef="#br0" timeOffset="130167.06">29192 8125 1258 0,'-2'0'543'0,"2"0"-429"0,-3-2-75 0,3 2 3 0,0 0 54 0,0 0-12 0,-2 0-12 0,2 0-23 16,2 2-34-16,-2-2 21 0,0 2-36 0,-2 4-25 0,0 8 25 0,0 8 0 15,4 4 0 1,5 0 1-16,3 2-1 0,9-3 30 16,-2-6-30-16,3-5 0 15,-1-1 24-15,0-8 2 16,-1-5 14-16,-3-1 19 16,6-8-23-16,-3-3 57 15,-5-2-18-15,-2-5-8 16,-7-6-11-16,-6 0-16 15,-5-8-25-15,-6 1-15 16,-3 4 5-16,-1 6-11 16,-10 6-32-16,-4 16-47 15,-12 16-169-15,-82 84-245 0</inkml:trace>
  <inkml:trace contextRef="#ctx0" brushRef="#br0" timeOffset="130892.3">29430 8789 1559 0,'-2'0'288'0,"2"0"-178"0,0 0 34 0,0 0 30 0,-3 0-24 0,3 0 1 15,0 0-55-15,0 0-60 0,0 4-31 0,0 6-5 0,0 10 0 0,3 12 3 16,2 12-2-16,1 0-2 15,1 2-7-15,-5-2-226 16,-11 63-228-16</inkml:trace>
  <inkml:trace contextRef="#ctx0" brushRef="#br0" timeOffset="131395.32">29510 9539 1654 0,'0'-4'684'16,"0"2"-553"-16,4-6-17 0,4-2-98 16,5 2-15-16,9-5 23 15,0 4 6-15,3 3 4 16,-7 2-34-16,-3 8-16 15,-5 6 8-15,-6 8-9 16,-6 10 17-16,-3 10 27 16,-11-2-18-16,6 0 13 15,-4-8-22-15,5-12 1 16,5-4 9-16,-1-6-1 16,5-4-6-16,7-2 18 0,4-2-21 15,13-4 34-15,28-8-34 16,17-4-45-16,16-12-153 15,129-65-287 1</inkml:trace>
  <inkml:trace contextRef="#ctx0" brushRef="#br0" timeOffset="132347.12">29370 10172 1617 0,'0'0'256'15,"0"0"-121"-15,0 0-78 0,0-1-40 0,2 1 11 0,-2 0 31 0,3 0 38 0,-3 0-32 0,4 0-35 0,-4 0 31 0,0 0-26 0,0 0-2 0,0 0 9 0,0 1-9 0,0-2 36 0,0 1-21 0,0 0-26 16,0 0 16-16,-4 1-31 15,4 3-6-15,0 13 8 16,-3 7 0-16,-1 13 30 16,-1 12-39-16,-2 1 9 15,3 0 2-15,2-4-11 16,2-8 0-16,0-10 0 16,0-6-13-16,2-8 7 15,2-4-222-15,6-6-278 0,38-27-590 16</inkml:trace>
  <inkml:trace contextRef="#ctx0" brushRef="#br0" timeOffset="132578.51">29718 10185 1584 0,'-11'4'166'16,"3"1"-149"-16,-5 5-13 0,3-2-4 15,0 2-63-15,6-1-55 16,1-4-77-16,10 8-355 16</inkml:trace>
  <inkml:trace contextRef="#ctx0" brushRef="#br0" timeOffset="133262.76">29401 10279 1692 0,'0'-4'329'0,"3"0"-128"0,3-9-120 15,1 4-39-15,6-4-24 16,3 2 12-16,6-2-9 16,3 4-9-16,4 0 37 15,0 0-22-15,-1 5-13 16,3-1 11-16,-6 4-14 15,-7 1-11-15,-9 1-8 16,-5 1-58-16,-6 5 18 0,-7 4-7 16,-9 10 11-16,-11 6 29 15,-9 8 12-15,-8 5 2 16,-1 0 1-16,5-2 0 16,4-2 7-16,7-8-7 15,11-6 0-15,3-4 0 16,9-8 7-16,6-2 8 15,0 2-15-15,4 0 0 16,0 2 13-16,0-2-13 16,2 4 0-16,1-3 0 15,2 0 1-15,0-3 21 16,-1-2-21-16,5-2 0 16,9-1 46-16,1-3-32 15,10-7-14-15,4 4 13 16,3-1-14-16,-5 0 12 0,-2 5-12 15,-2 3 0-15,-8 6 6 16,-6 8-6-16,-8 7 0 16,-7 1 26-16,-9 8-13 15,-8-4 11-15,-2-2-13 16,-8-4-4-16,-2-4 8 16,0-2-14-16,-4-8-1 15,-2 2 22-15,1-6-22 16,5-4-7-16,2-2-70 15,10-4-64-15,5-6-105 16,37-38-526-16</inkml:trace>
  <inkml:trace contextRef="#ctx0" brushRef="#br0" timeOffset="133562.68">29836 10578 1911 0,'-10'5'259'0,"4"4"-133"0,-5 3-81 0,9-2-45 0,10 2 81 0,8-6-25 0,10-2 35 0,11-4-19 0,3-8-4 0,4-9-28 0,1-2-4 0,-10-5-6 0,-8-1 51 0,-10 1-39 0,-9 2-19 0,-10 2-4 16,-12-6-19-16,-11 10-21 0,-13 6-33 15,-20 18-124 1,-13 16-92-16,-132 79-320 0</inkml:trace>
  <inkml:trace contextRef="#ctx0" brushRef="#br0" timeOffset="134030.06">29597 11293 1935 0,'-18'3'336'0,"3"4"-154"15,-16 9-91 1,-3 12-19-16,7 4-40 0,5 5-16 15,7-9 25-15,13-4-10 16,6-4-5-16,5-2-11 16,9-4 6-16,1-4 27 15,4-4-39-15,-1-6 0 16,3-2 18-16,-3-4 3 16,-4-4-14-16,-7 4 11 15,-9 0-18-15,-4 2 42 16,-9-2-51-16,-10 2-28 15,-3 4 26-15,-10 4-16 16,1 6-70-16,6 0-64 0,12 0-142 16,32 6-331-1</inkml:trace>
  <inkml:trace contextRef="#ctx0" brushRef="#br0" timeOffset="134430.73">30100 11325 1776 0,'-6'-2'252'0,"4"2"-85"0,-3-2-35 0,-3 2-74 0,-4 7-37 0,-3 2 53 0,3 0-13 0,3 0-17 0,9 1 25 0,3-2-44 0,1-2 4 0,8 2 17 16,3-3-7-16,5-5 26 15,3-5-26-15,-6-4-6 16,3 0 43-16,-9-5-47 15,-4 5-4-15,-7-5-25 16,-7 3-22-16,-6 1-5 16,-18 4-89-16,-14 15-152 0,-128 56-263 15</inkml:trace>
  <inkml:trace contextRef="#ctx0" brushRef="#br0" timeOffset="134892.17">29341 12061 1972 0,'0'-1'353'0,"0"1"-127"16,7-3-146-16,8 1-67 15,9 2 34-15,12-2-16 16,9-2 5-16,1-2 3 15,4 0-12-15,-4 2 2 16,-3 0-29-16,-7 3 1 16,-12 2 11-16,-7 3-12 15,-7 6-3-15,-8 11 3 16,-4 8 38-16,-10 7 14 0,-7 7-26 16,-4-3-25-16,-4 0 47 15,5-8-48-15,0-2 1 16,6-8-2-16,3-8-25 15,6-2-104-15,10-8-200 16,43-14-264-16</inkml:trace>
  <inkml:trace contextRef="#ctx0" brushRef="#br0" timeOffset="135140.4">29965 12180 2186 0,'-16'7'313'0,"5"2"-62"16,-9 5-143-16,11 0-65 0,9-4-14 15,6 0-19-15,15-6 35 16,4-6 9-16,10-8-18 16,5-2 38-16,1-6-50 15,-8-4-5-15,-11 0 11 16,-9 6-12-16,-17-4-18 15,-25 8-16-15,-31 13-80 16,-79 31-165-16,-121 49-704 16</inkml:trace>
  <inkml:trace contextRef="#ctx0" brushRef="#br0" timeOffset="136394.04">30649 7593 1423 0,'-5'0'169'0,"5"0"-95"0,0 4-20 0,0-4 1 0,-2 5 19 0,0 3 17 0,-2 12-23 0,-3 12 74 0,2 16-44 0,3 16-7 0,2 20 2 0,7 73-12 15,21 57 27-15,13 73-64 16,-18-46-10 0,-2-13-14-16,-9 15-19 0,-10 10 34 15,2-3-35-15,3-17 0 16,4-4 19-16,9-13-19 16,5-43-1-16,4-27 1 15,-14-16 0-15,-3-16 44 16,-10-1-10-16,-4-61-14 15,0 4 29-15,-2-2-32 16,-2 53-8-16,-1-1-9 16,-6-6 9-16,4 0-2 15,-4 5-7-15,2-3 0 16,-1 0 3-16,4-2-2 0,1-7-1 16,-2-9 21-1,0-16-1-15,7-12 44 0,-2-10-22 16,1-8-28-16,3-7 35 15,0-4-35-15,3-4-2 16,-3 1 7-16,-3-4-18 16,1 0 22-16,-2-4-23 15,2 0 0-15,-4-6 12 16,4 0-12-16,0-4-9 16,2-2 9-16,0 4 0 15,0 0 9-15,0 0-9 16,0 2 0-16,0-4-21 15,0-2 21-15,0-2-69 0,0 0-60 16,0-4-144-16,10-42-333 16</inkml:trace>
  <inkml:trace contextRef="#ctx0" brushRef="#br0" timeOffset="140115.04">26237 7979 1039 0,'0'-7'665'0,"-2"6"-476"0,0-5-84 0,0 2 15 0,0 0 18 0,-4-3-4 0,4 6-44 0,2 1 3 0,-2 0-32 0,2 0-11 16,0 1-50-16,-2 10-25 15,0 13 25-15,-3 20 27 16,1 20 16-16,2 18-5 16,-2 8-38-16,1 6 24 15,3 3-24-15,3-1 9 16,1-3-9-16,0-13 0 0,1-6 0 15,-1-14 0-15,0-10 8 16,-2-8-13-16,4-7 5 16,-4-14-6-16,2-6 6 15,-2-7 0-15,0-6-1 16,1-3 0-16,1-1 2 16,2 0 8-16,4-1-9 15,3 1 0-15,10-3 18 16,-1 2-11-16,4-4-7 15,3 0 0-15,0 2 1 16,12 2-2-16,7-3 1 16,21 1-20-16,12 0 19 15,10-1-7-15,9 1-29 0,5-1 1 16,-2 0-26-16,-3-2 44 16,-7 1-9-16,-2-6 27 15,-8 1 5-15,-4-2-4 16,-8 2 0-16,-7 2-1 15,-6 0 6-15,-7 4 4 16,-8 2-10-16,-12 4 0 16,-6-2-2-16,-12 2 2 15,-3-2 0-15,-4 2 0 16,-6-2 1-16,0-2 24 16,2 2-6-16,-2 0-11 15,2 0 37-15,0-2-35 0,2 0 2 16,5-2 6-1,1 0-18-15,0-2 33 16,-5 0-15-16,-1 0-12 0,0-2 40 16,1-8-29-16,0-4-5 15,1-4 4-15,1-4-16 16,-1-4 21-16,2-10-20 16,-4-7 0-16,1-11 32 15,-5-2-33-15,-5-14 0 16,1-2-6-16,-4-4 23 15,0 0-5-15,-1 11-12 16,-3 15 0-16,4 10 0 16,-5 14 0-16,3 6-6 15,2 6 6-15,-1 4 0 16,-1-1 12-16,4 8-12 0,2 3 0 16,-1-2 5-1,5 2-5-15,-2 3 0 0,2 2-9 16,0 1 16-16,0 0-7 15,0 0 0-15,0 0 6 16,-2-3-15-16,-2 2 9 16,-1-3-9-16,-4-6-7 15,-6-1-5-15,-10 0 12 16,-15-2-11-16,-22-1-34 16,-23 5 39-16,-81-2-33 15,-34 26 9-15,-3 4 39 16,65 2 0-16,0-6 1 15,4-1-1-15,81-3 1 0,4-4 8 16,6 0-9 0,-38 4-6-16,16 3 5 15,20-5 2-15,20-1 8 16,12-4-9-16,11-3-5 0,4-2-16 16,0 1 21-16,7 0-93 15,3 1-18-15,3 6-4 16,10-1-137-16,57-10-378 15</inkml:trace>
  <inkml:trace contextRef="#ctx0" brushRef="#br0" timeOffset="143330.28">30927 764 990 0,'-2'-2'212'0,"0"-2"-131"0,0-1 48 0,-1 5-8 0,1 0-11 0,0 0-55 0,2 0 5 0,-2-1 9 0,2 2-1 0,0-1-11 16,0 0-14-16,0-1-26 15,2 1 23-15,2 0-11 16,7 0-17-16,12-3 12 16,8 0-18-16,23-1 24 15,6-3-12-15,15 7-18 16,8 0 34-16,6 5-25 0,3-3-9 15,-5 0 15 1,-6 2-13-16,-6 0 5 0,-17-3-14 16,-21 4 5-1,-15 1-8-15,-15-4 1 0,-11 0-47 16,-19-2 41-16,-14 3 6 16,-26 2 8-16,-19-3-19 15,-14 2 20-15,-5 0 5 16,3-2-5-16,5 0 0 15,9-4 34-15,12 2-22 16,21 0 3-16,20-2-15 16,19 2-15-16,12-4 15 15,7 8-36-15,9 0 35 0,15 2 1 16,11 2 1 0,16 0 8-16,9-4 2 15,-1-2-10-15,0 0 10 16,-14 0-11-16,-6 0 0 15,-13 2 4-15,-11-4-4 0,-15 2 0 16,-5-4 12-16,-6 4 0 16,-3-2 11-16,-13 4-23 15,-5-2 7-15,-15 0-7 16,-3 2 32-16,6 0-31 16,8-2 37-16,16-2-38 15,6 0 19-15,7-2-19 16,5 2-25-16,3 2-4 15,11 0 15-15,12-2 14 16,6 2 0-16,7 4 17 16,2-6-14-16,-9 2-3 15,-6 2-36-15,-12-4-33 16,-9 4-39-16,-5-2-60 16,-10 2-1-16,-26 28-101 0</inkml:trace>
  <inkml:trace contextRef="#ctx0" brushRef="#br0" timeOffset="145214.1">30871 6637 1549 0,'0'0'262'0,"0"0"-197"15,0 0-20-15,2 0 0 0,4 0-26 0,-2-2 40 0,9 0-40 0,7-4 25 0,9 0 38 0,3-4-38 0,-1 4 1 0,0 2-23 0,-9 2-14 0,-2 4 14 0,-6 4-22 0,-8 10-48 16,-6 12 48-16,-8 18 31 16,-19 21-19-16,-9 7-7 15,-7 2 1-15,-3-8 13 16,11-16-19-16,6-14 0 15,6-14 6-15,9-11-5 16,8-5-2-16,3-3 0 16,6-5-8-16,3 2 9 15,4-2 0-15,9 3 0 16,6-3 15-16,10-3-15 16,8-4 0-16,1-1-100 15,4-2-137-15,78-35-239 0</inkml:trace>
  <inkml:trace contextRef="#ctx0" brushRef="#br0" timeOffset="145595.4">31502 6756 1290 0,'-2'0'569'0,"0"0"-472"16,-8 0-37-16,0 0 18 15,-6 1 12-15,-6 7-27 16,-3 1-9-16,0 5-39 16,8-2-15-16,5 2 0 0,10-3-7 15,12 4-5 1,-1-1 12-16,8 4 0 0,5 0 11 16,1 2-10-1,2 2 13-15,-6-4-14 0,1 2 0 16,-7 2-3-16,-5 0 3 15,-6-2-10-15,-6 0 9 16,-8-6 2-16,-3 2 10 16,-10-1-11-16,-4-5 0 15,0-2 42-15,0-3-41 16,2-5 0-16,8-5-2 16,-2-3-20-16,11-5-76 0,2-1-161 15,26-42-465 1</inkml:trace>
  <inkml:trace contextRef="#ctx0" brushRef="#br0" timeOffset="146332.35">31893 6792 1535 0,'-4'0'262'0,"0"0"-163"0,-9 1-58 0,-5 3 22 0,-9 5-36 0,-4 9-12 0,-5 4 19 0,5 4-7 0,4 0-15 0,10-2-4 0,11 0-2 0,6-4 27 0,6 0-8 0,7 0-4 0,10-8 29 15,6 2 1-15,2-10-17 16,6-6-16-16,1-4-12 16,1-4 29-16,-4-4-23 15,-8-4 12-15,-5-2 37 16,-6 0 19-16,-8 0-19 15,-8 4 8-15,-4-2-22 16,-7 0 7-16,-3 8-54 16,-7-4-19-16,-4 7 19 15,-6 4 0-15,0 5-5 16,2 2-2-16,6 2-62 16,12 6-104-16,9-2-185 15,62 22-146-15</inkml:trace>
  <inkml:trace contextRef="#ctx0" brushRef="#br0" timeOffset="146865.6">32111 6767 1713 0,'0'0'254'16,"0"3"-194"-16,2-3-24 15,0 1-36-15,5 6 13 16,9 3-13-16,-3 5 41 15,9 7-16-15,-5-1 20 16,-1-2-45-16,-5-2 1 16,-6-11 16-16,-5-2-5 15,0-4 62-15,0 0 16 16,0-2 24-16,2-10 36 0,5-6-111 16,2-14-38-1,10-3 7-15,6-2-8 0,6 2-33 16,2 5-27-16,-4 8-30 15,-4 8 24-15,-14 10-6 16,-6 6-68-16,-10 4 26 16,1 8 57-16,-5-2 33 15,3 0 5-15,-1-4 10 16,0-4 9-16,4-4 0 16,3 2 0-16,0-4 20 15,0 2-8-15,0 0 6 16,3 0 5-16,-6 0 14 15,3 0 23-15,0 0-37 16,0 0-22-16,0 0 19 0,0 2-20 16,0 2-18-16,0 2 17 15,0 0 1-15,3 2-3 16,2 0 4-16,-1-2-1 16,3 1 24-16,1-3 16 15,6 0-20-15,6-3-11 16,-2-2-9-16,4-3-137 15,10-17-454-15</inkml:trace>
  <inkml:trace contextRef="#ctx0" brushRef="#br0" timeOffset="151477.87">31126 7945 1260 0,'0'0'253'0,"0"-2"-130"0,0 2-60 0,0 0 36 0,0 0-15 0,0 0-27 0,0-3 17 0,2 3 5 0,-2-1-26 0,0 1 53 16,2 0-59-16,-2-3-14 15,2 3 19-15,1-1-11 16,3-3-25-16,6-5 4 15,3 4-19-15,3-2 20 16,4 0-21-16,-2 3 0 16,3 0 2-16,-8 4-2 15,-1-3 0-15,-6 7-12 16,-6 3-10-16,-2 8 21 16,-6 14 2-16,-14 13 4 15,-9 8 16-15,-7 8-21 16,-4-4 0-16,3-8 0 15,4-10 0-15,10-9 9 0,7-8-9 16,7-5 0-16,5-7 3 16,2-6-2-16,4-1 25 15,0 0-3-15,4 0-22 16,5-4 34-16,12 0-35 16,6-1-5-16,6-8-3 15,6 3-137-15,1-4-181 16,47-28-267-16</inkml:trace>
  <inkml:trace contextRef="#ctx0" brushRef="#br0" timeOffset="151676.7">31475 8067 2177 0,'-2'0'331'16,"0"-2"-200"-16,0 2-20 0,-2 0-39 0,4-2 33 0,-3 2-48 0,3 0-57 0,3 0 0 0,-3 0-45 0,4 0-153 0,0 4-168 15,30 4-250-15</inkml:trace>
  <inkml:trace contextRef="#ctx0" brushRef="#br0" timeOffset="151915.54">31718 7908 1944 0,'0'-1'297'0,"0"1"-133"0,0-7 37 16,0 3-42-16,3 4-9 15,-6-1-44-15,3 2-67 16,0 3-31-16,3 13-8 15,1 9 0-15,4 17-3 16,4 12 3-16,3 9-8 16,-1 2-88-16,-3-2-180 15,5 77-322-15</inkml:trace>
  <inkml:trace contextRef="#ctx0" brushRef="#br0" timeOffset="152786.25">31243 8909 1489 0,'-2'-2'459'0,"-2"-2"-383"0,-1-2 4 0,5 4 67 0,3 2-41 16,-1-2 1-16,4 0-46 0,4 0-47 0,5 0 26 0,7 0-40 0,5 6-23 0,7 2 22 0,-1 8-3 0,-2 2 3 0,-4 4 1 0,-7 4-41 0,-11 2 29 0,-11 0-27 0,-10-1 18 0,-9-2 21 0,-11-2 11 15,3-5-1-15,-4-7-10 0,6 0 2 0,11-5 8 16,7-2-10-16,9 0-16 15,7-1-103-15,9 6 44 16,13 1 38-16,9 0-23 16,4 5 1-16,1 0 47 15,-10 5-4-15,-8 2 16 16,-8-4 0-16,-13 2 6 16,-6 0 32-16,-11-2 71 15,-3-4-13-15,-1 0 12 16,-10 0-45-16,-2-2-31 15,-4-4-8-15,4 0-11 0,4-4-13 16,12-2-25-16,8-2-131 16,12-4-163-16,64-44-1351 15</inkml:trace>
  <inkml:trace contextRef="#ctx0" brushRef="#br0" timeOffset="152976.95">31698 9172 2110 0,'-2'-3'478'0,"0"2"-392"16,0-3 13-16,2 2-26 15,0 2 1-15,0 0 28 16,0 0-59-16,0 0-40 16,2 0-3-16,-2 0-118 0,4 0-137 15,23-16-563-15</inkml:trace>
  <inkml:trace contextRef="#ctx0" brushRef="#br0" timeOffset="153181.01">31950 8933 2371 0,'0'0'342'15,"0"0"-208"-15,0 2-79 0,3 4-47 16,-3 6 11 0,4 6-19-16,5 17 0 0,-1 2-8 15,6 12-65-15,-3-1-414 16,7 44-1098-16</inkml:trace>
  <inkml:trace contextRef="#ctx0" brushRef="#br0" timeOffset="154129.73">31436 9998 1347 0,'0'0'308'0,"2"0"-143"0,-2-2-63 15,2 2-6-15,0-2-33 0,0 0-9 0,-2 0 25 0,2 2-20 0,1-2 5 0,1 2-17 0,-4 0 5 0,-4 4 7 0,1 8-58 0,-5 16 50 0,-4 16 51 0,-3 11-52 0,-3 3-1 0,7-4-49 16,7-8 2-16,8-12 14 16,4-10-15-16,9-6-1 15,4-10 8-15,8-4-1 16,0-6 32-16,10-6-39 15,-2-8 1-15,3-4 17 16,-6-4-17-16,-10-2-1 16,-3 2 6-16,-13 7-5 15,-5 6 4-15,-3 4-5 16,-5 10-9-16,-6 3 3 0,-11 14 6 16,-5 8 0-16,-4 10 9 15,6 0-8-15,10 4-1 16,10-4-10-16,10-6-76 15,1-6-73-15,12-9-133 16,49-16-298-16</inkml:trace>
  <inkml:trace contextRef="#ctx0" brushRef="#br0" timeOffset="154331.07">31910 10207 2305 0,'-5'0'316'0,"1"0"-143"16,-2-3-104-16,4 6-69 15,-2 1-9 1,2 2-17-16,4-1-215 0,6 2-242 16,32-14-849-16</inkml:trace>
  <inkml:trace contextRef="#ctx0" brushRef="#br0" timeOffset="154532.45">32155 10068 2397 0,'0'0'348'16,"0"2"-190"-16,0 4-73 15,0 8-59-15,0 10-10 0,0 15 7 16,2 7-23-16,0 8-48 16,-2 10-296-16,-11 74-912 15</inkml:trace>
  <inkml:trace contextRef="#ctx0" brushRef="#br0" timeOffset="155026">31654 11319 1899 0,'-4'-1'256'0,"1"-2"-47"0,1 2-49 15,-5-2-53-15,-2 6-58 16,-9 4 4-16,-4 8-34 16,-7 3 61-16,7 7-64 15,7 8-16-15,15-3 9 16,10 0-9-16,17 2 0 16,11-4-1-16,0-4 1 15,2-4-4-15,-4 2 4 16,-9 0-9-16,-8 4-2 15,-15 0-13-15,-8 0-43 16,-15 1-44-16,-8-1-182 0,-76 14-228 16</inkml:trace>
  <inkml:trace contextRef="#ctx0" brushRef="#br0" timeOffset="155196.35">31852 11175 661 0,'14'-14'1661'0,"3"2"-1332"16,24-10-194-16,3 2-117 15,7 2-18-15,0 6-141 16,-6 0-391-16,28 2-613 0</inkml:trace>
  <inkml:trace contextRef="#ctx0" brushRef="#br0" timeOffset="155400.17">32008 11446 2030 0,'-3'-4'696'15,"1"2"-442"-15,-4-1-67 16,4 2-95-16,2 1-53 15,0 0-32-15,2 0-7 16,0 0 0-16,2 1-102 16,-2-1-153-16,21-5-365 0</inkml:trace>
  <inkml:trace contextRef="#ctx0" brushRef="#br0" timeOffset="155650.01">32333 11305 2555 0,'-2'2'382'16,"0"5"-230"-16,-8 7-137 15,2 22 48-15,-3 10-51 16,-1 14-2-16,10 8-1 15,6 0-9-15,6 0-34 0,-4-7-220 16,7 53-581-16</inkml:trace>
  <inkml:trace contextRef="#ctx0" brushRef="#br0" timeOffset="159458.79">31549 12284 1580 0,'-5'-6'261'0,"3"0"-60"0,-7-6 27 0,5 4-51 0,0 6 36 0,2 0-70 0,2 4-50 0,0-2-23 0,0 8-31 0,2 10 18 16,0 12 18-16,0 14-36 15,9 9 23-15,-2 5-62 16,7 0-9-16,4 2-7 16,-5-2-134-16,1-8-332 15,8 38-276-15</inkml:trace>
  <inkml:trace contextRef="#ctx0" brushRef="#br0" timeOffset="160028.4">31700 13126 1368 0,'-2'-4'587'0,"4"-2"-427"0,6-6-10 0,2-4-100 0,13-2-5 0,8 2-20 0,2 2-10 0,3 8 21 0,-11 10-21 0,-6 14 27 16,-11 12-4-16,-18 12 14 15,-12 10 22-15,-9 0-47 16,-5-1-5-16,-2-13 23 16,5-10-9-16,6-12 60 15,12-8-42-15,5-6-18 16,10-4 21-16,12-10-57 15,17-8-8-15,17-12-16 16,12-2-83-16,13 2-52 0,-3-3-195 16,78-33-479-1</inkml:trace>
  <inkml:trace contextRef="#ctx0" brushRef="#br0" timeOffset="160707.26">31669 13212 2081 0,'-19'10'285'0,"9"-6"-102"0,-7 6-113 15,12 2-61-15,18-3 6 0,12-5 5 0,15-4-12 0,9-8-7 0,9-11 27 0,0-3-28 0,-9-1 10 0,-6 2 10 0,-15-1-2 0,-12 6 22 0,-16 2-5 0,-11 4 14 16,-14 8 7-16,-14 6-49 16,-13 4 1-16,-2 6 11 15,8 2-1-15,7-2-2 16,10-2-16-16,19-2-62 16,10 1-187-1,62-1-423-15</inkml:trace>
  <inkml:trace contextRef="#ctx0" brushRef="#br0" timeOffset="161262.41">32077 13397 1927 0,'-9'-6'572'0,"5"4"-360"0,-7-2-11 0,-3 6-71 0,3 8-109 0,-2 12 26 0,1 8-41 0,-1 10-5 0,9-2 23 0,4 0-24 16,4-2 0-16,3-5-57 0,4-4-111 0,3-4-119 15,-2-9-296-15,31-16-904 16</inkml:trace>
  <inkml:trace contextRef="#ctx0" brushRef="#br0" timeOffset="161428.09">32206 13586 784 0,'-4'-4'1787'0,"-1"-1"-1339"15,-4-3-291-15,5 4-79 16,2 4-37-16,2 4-41 0,0-4-31 16,2 0-70-16,2 0-172 15,5 0-343-15,61-14-429 16</inkml:trace>
  <inkml:trace contextRef="#ctx0" brushRef="#br0" timeOffset="161645.06">32431 13397 2298 0,'-2'-2'448'0,"2"2"-237"16,-2 2-122-1,2 14-64-15,6 8-24 16,1 8 50-16,5 8-51 0,5 0-13 15,1-2 12-15,-1 1-110 16,2-7-178-16,3 26-378 16</inkml:trace>
  <inkml:trace contextRef="#ctx0" brushRef="#br0" timeOffset="162693.79">32051 13828 1683 0,'-5'0'252'0,"0"0"-82"0,3 0-49 0,0 0-70 0,2 4 8 0,0 6-7 0,0 0 65 0,0 6 8 0,0 2-16 0,0 0-7 0,0 0-36 0,2 0-55 0,5 0 23 0,-2 3-34 0,1-7-49 15,-2 1-56-15,3-2-92 16,-1-12-109-16,10 6-196 16</inkml:trace>
  <inkml:trace contextRef="#ctx0" brushRef="#br0" timeOffset="162913.79">32275 13884 2170 0,'-6'-4'370'0,"4"4"-70"16,-6-2-157-16,6 0-85 15,2 4-58-15,2-2-72 16,4 2-33-16,0 2-37 16,3-4-46-16,7 2-115 0,42-8-269 15</inkml:trace>
  <inkml:trace contextRef="#ctx0" brushRef="#br0" timeOffset="163191.79">32502 13836 1829 0,'0'-4'334'16,"2"4"-56"-16,4 0-172 15,0-2-56-15,1 4-5 16,-3 6 9-16,-2 2 39 16,-4 6-23-16,-5 6-10 15,-3-2-4-15,-4 2-37 16,7-8-13-16,3-1-6 15,2-8 14-15,8-5-14 0,3 0 0 16,16-4 1-16,14-4 17 16,11-2-18-16,10-8-8 15,2 4-38-15,-1-4-62 16,-3-2-15-16,-10 0-189 16,46-36-411-16</inkml:trace>
  <inkml:trace contextRef="#ctx0" brushRef="#br0" timeOffset="164609.99">15739 14440 270 0,'-29'10'1321'0,"2"4"-1175"0,-24 6-128 0,12 0-18 0,-11 14-164 0</inkml:trace>
  <inkml:trace contextRef="#ctx0" brushRef="#br0" timeOffset="171375.97">25263 5721 1668 0,'0'0'216'16,"0"0"-171"-16,-2 0-8 15,2 0-10-15,0 0-10 16,-2 0 17-16,2 0-17 15,0 0 4-15,0 0 19 16,0 0 7-16,0 0 41 16,0 0-16-16,0 0-33 15,-2 0 18-15,2 0 2 16,0 2-17-16,-2-2 25 0,2 0-41 16,0 0 32-1,0 0-25-15,2 0-7 0,0 0-2 16,0-2-24-16,12 2 0 15,3-3 13-15,14 0-7 16,8-8 11-16,5 4-17 16,2-5-2-16,0 0 2 15,-4-1 15-15,-4 3-15 16,-10 1-2-16,-7 3 1 16,-11 2-17-16,-4 4-9 15,-8 0-53-15,-4 0 2 16,-2 1-78-16,-13 8-3 15,-5 7-90-15,-81 24-363 16</inkml:trace>
  <inkml:trace contextRef="#ctx0" brushRef="#br0" timeOffset="171860.82">25660 5492 1255 0,'0'0'836'0,"0"0"-713"0,0-2-82 0,2 2 56 0,2-2-41 0,4 0-32 0,3 0 24 0,11 2-47 0,0 2 9 16,3 4-10-16,-9 6-16 15,-1 2 10-15,-6 6 1 16,-7 2 5-16,-2 0 8 16,-5-2-8-16,-1-2-8 15,-5-6 7-15,4-3 2 16,0-1 17-16,5-4-18 16,4-3-19-16,1-2-16 15,4 1-40-15,6 0 53 16,5 1 11-16,6 4 11 15,6-1-6-15,1 6 6 16,-3-1 0-16,-8 9 1 0,-4 0-1 16,-9 3-17-1,-12-5 17-15,-2 4 0 16,-6-2 11-16,-2 2-10 0,-10-4 13 16,-2 0 32-16,-4 0-29 15,0-6-12-15,4-4-5 16,9 0-71-16,5-30-223 15</inkml:trace>
  <inkml:trace contextRef="#ctx0" brushRef="#br0" timeOffset="172579.06">26464 5282 679 0,'-6'-4'1190'0,"1"0"-1028"0,-1 0-65 0,2 1 103 0,4 3-73 0,-3 3-31 0,0-3-50 0,3 5-46 0,-2 16 0 16,0 17 14-16,2 14 2 15,2 8 26-15,6 2-36 16,7-8-6-16,-1-2 0 16,-1-7 8-16,-3-9 7 15,4-10-15-15,-7-8-11 16,-1-10-11-16,-1-6 11 16,-1-4-20-16,3-2 31 15,6-8 24-15,3-1-24 0,2-8-7 16,0-5 7-16,-3-6 21 15,3 2-9-15,-9 9-11 16,-5 11 31-16,-2 6 8 16,-4 7-32-16,0-3-8 15,-2 4-35-15,1 3 35 16,-1 9-2-16,0 4 2 16,2 2 0-16,2-8 8 15,4-1-8-15,2-9-6 16,5-2 6-16,1 0 18 15,5-4-10-15,2-2 7 16,-4-3 6-16,-4-2 4 16,-4 0 11-16,-5 0-25 15,-6 0-1-15,-5-3-10 16,-9 1 0-16,-7 2-73 0,-10 1-107 16,-7 8-279-16,-77 8-293 15</inkml:trace>
  <inkml:trace contextRef="#ctx0" brushRef="#br0" timeOffset="172791.26">26402 5460 1337 0,'0'0'859'0,"0"-2"-751"0,0 2-64 0,4-4 97 0,6-2-21 0,3-2-56 0,7-2-48 15,11-2-16-15,9 0-39 0,12-6-217 0,108-50-555 0</inkml:trace>
  <inkml:trace contextRef="#ctx0" brushRef="#br0" timeOffset="174494.64">27563 5248 1024 0,'-2'0'870'0,"2"0"-756"0,-2 0-30 0,-3 0 69 0,5 0-15 0,0 0-42 0,0 4-62 0,0 8-11 0,7 6 32 0,-3 6-25 0,3 8 27 0,4-6-40 16,0 2-16-16,4-4 4 15,-1-2-5-15,-3 0-114 16,-1-4-137-16,-10 14-269 0</inkml:trace>
  <inkml:trace contextRef="#ctx0" brushRef="#br0" timeOffset="174691.59">27455 5458 1738 0,'0'2'208'0,"4"-2"-157"0,0-2 44 16,7 0 46-16,7-6-66 0,11-2-62 15,4-4-13 1,14-2-42-16,2-6-190 0,84-53-314 16</inkml:trace>
  <inkml:trace contextRef="#ctx0" brushRef="#br0" timeOffset="175093.61">27854 5131 1752 0,'0'2'288'16,"0"-2"-219"-16,4 0-39 15,-2 0 58-15,0-2-71 16,4 6 10-16,5 4 1 15,3 0 7-15,5 2 52 0,-3 0-12 16,2 0-20-16,-6 0-52 16,-4 1 6-16,-4 3 14 15,-4 1-8-15,-2 10 6 16,-4-3 6-16,-5 2-20 16,-1-4 11-16,4-8-10 15,3-2 1-15,5-4-9 16,5-4 0-16,5 6 0 15,4 0 7-15,4 0-7 16,8 4 1-16,4-2-3 16,-4 2 4-16,-1-2 14 15,-8 2-16-15,-9-4 0 16,-4-2 8-16,-16 4-1 16,-7 4 14-16,-17 10 6 0,-17 8-27 15,-14-2-69-15,-82 18-465 16</inkml:trace>
  <inkml:trace contextRef="#ctx0" brushRef="#br0" timeOffset="177308.81">25641 12970 1741 0,'0'0'212'16,"0"0"-169"-16,2 0 64 0,0 0-89 0,9 0-17 0,3 0 73 0,3-2-5 0,12-4 13 0,0-2 4 0,0-5-56 0,4 4 42 0,1-5-50 15,1 0-14-15,-2 4 8 16,-8 2-15-16,-4 1-1 16,-15 7 0-16,-8 4-5 15,-7 0 5-15,-15 6 0 16,-12 11 0-16,-13 5-13 15,-7 0 12-15,-2 0 2 16,11-6-2 0,12-2-17-16,14-10 12 0,15 0-118 15,10-6-112-15,11-4-73 16,70-36-816-16</inkml:trace>
  <inkml:trace contextRef="#ctx0" brushRef="#br0" timeOffset="178127.3">26335 12723 36 0,'-2'-2'1710'0,"0"0"-1484"0,-2 0-53 0,4-2 5 0,6 4-127 0,0-2-36 0,6-2 8 0,5-2 2 0,13-2 23 0,1 0-4 0,0 4-28 0,-2 4 2 16,-2 4-18-16,-12 6-1 16,1 4-20-16,-12 10 31 15,-8 6-10-15,-7 0 2 0,-7 5-1 16,-7-8 14 0,4-3-15-16,0-6 0 0,13-7 17 15,2-5-17-15,6-4-38 16,10 0 4-16,7 2 20 15,6-3 5-15,8 4 2 16,4 1 1 0,1 0 0-16,-5 4 6 0,-4 4-6 15,-9 4-2-15,-7-2 16 16,-9 2-2-16,-10 0-6 16,-11 4 0-16,-4-2 36 15,-6-2-35-15,0 0 5 16,2-6-6-16,6-6-9 0,8-4-75 15,9-6-179 1,28-46-346-16</inkml:trace>
  <inkml:trace contextRef="#ctx0" brushRef="#br0" timeOffset="178395.1">26870 12579 1942 0,'0'0'300'0,"0"0"-99"0,-3-2-22 0,6 2-101 0,-3 0-77 0,3 4 37 0,5 8-26 0,1 12 33 0,7 10 16 0,1 2-25 0,4 4-10 0,6 0-26 15,-6-4-24-15,4 0 0 16,-5-6-224-16,7 27-317 16</inkml:trace>
  <inkml:trace contextRef="#ctx0" brushRef="#br0" timeOffset="178611.75">26805 12791 2032 0,'0'-2'328'0,"0"2"-173"16,2-2 34-16,3-2-149 16,4-1-40-16,12-2 11 15,10-9-11-15,11-2-111 16,11 0-137-16,-2-4-205 15,56-26-1224-15</inkml:trace>
  <inkml:trace contextRef="#ctx0" brushRef="#br0" timeOffset="178918.23">27251 12719 667 0,'-8'6'1344'0,"-4"2"-1136"16,-5 12-52-16,0 2-27 16,9 2-61-16,8-4-14 15,4-3-48-15,5-6 37 16,9-3-22-16,-3-2 8 16,5-8 19-16,5-3-23 15,-5-6 2-15,2-3-15 16,-6 3-4-16,-7-4 25 15,-7 5-33-15,-13-4 0 16,-3 2-10-16,-5 0-1 16,-8 2-61-16,0 6-103 0,5 0-326 15,-20-6-852-15</inkml:trace>
  <inkml:trace contextRef="#ctx0" brushRef="#br0" timeOffset="179492.41">27750 12555 1827 0,'0'0'370'0,"0"0"-233"0,4 6-47 0,1 10-18 0,9 6-33 0,1 8-23 0,1 2-16 0,3 0 11 0,-1-4-29 0,1-2-50 16,-9-4-178-16,-5-2-90 0,-14 6-976 15</inkml:trace>
  <inkml:trace contextRef="#ctx0" brushRef="#br0" timeOffset="179666.65">27612 12799 1552 0,'0'-2'646'16,"3"2"-472"-16,1-4-55 15,4 0-62-15,11-4-20 16,2-2 1-16,6-2 4 16,9 0-42-16,4-2-53 0,5-2-143 15,84-40-280-15</inkml:trace>
  <inkml:trace contextRef="#ctx0" brushRef="#br0" timeOffset="180320.36">28151 12485 856 0,'-4'-2'868'0,"4"2"-694"16,-2-3-66-16,-1 3 33 16,6 0-42-16,-3-1-20 0,2 1-1 15,2 0-18 1,-2-4-9-16,3 1 18 0,4-1-22 16,6-3-17-16,8 0 21 15,-1-1-29-15,0 5-20 16,-2 4-2-1,-5 1 0-15,-3 10-7 0,-5 1 5 16,-7 6 2-16,-2 7 17 16,-5 1-16-16,-3-1 6 15,-3-2-7-15,1-6 27 16,0-6 9-16,7-4-36 16,3-6 6-16,4-2-18 15,5 2-6-15,3 0 18 16,11 2 6-16,4 4 6 0,6 0-4 15,0 0-8 1,-6 2 0-16,-5 2-6 16,-11 0 6-16,-5 6-3 0,-8-2 3 15,-10 8 1-15,-12 8-1 16,-13 2-69-16,-9 4-411 16,-108 38-890-16</inkml:trace>
  <inkml:trace contextRef="#ctx0" brushRef="#br0" timeOffset="181795.63">27870 13297 1 0,'-2'0'1897'0,"2"0"-1603"0,-2-3-74 0,2 3-76 0,2 7-76 0,5 4-67 0,1 11 64 0,11 7-4 0,-1 1-4 0,6 2-9 0,-4 0 11 0,7 0-26 0,2-2 22 16,4 6-50 0,7 0 1-16,3 0 1 0,8 1-7 15,9 1 2 1,2-8-2-16,12 8 6 0,8-2-9 15,14-6 3-15,7-2 0 16,-3-14 4-16,-4-8-2 16,-7-4-2-16,-2-4 0 15,2-4 6-15,-2 2 6 16,5 0-12-16,-2 0 0 16,1-2 3-16,-1-4-3 15,-6 2 1-15,-1-4-7 16,-10 0 18-16,-2 0-18 15,-10-4 6-15,-8 2 0 0,-5-2 0 16,-6 2 14 0,-7-2-8-16,-4 2 8 0,-2-2-13 15,0-4 42-15,0-2-34 16,0-3-8-16,-4 1 13 16,-3 4-4-16,-8 6 5 15,-4 0-9-15,2 6 0 16,-1-2 2-16,-3 2-8 15,6 0 0-15,2-4 0 16,2 0 1-16,1-2-1 16,-3-2 0-16,-1 4 6 15,4-2-6-15,-9 6 0 16,0 0 0-16,-4 2 1 0,1 4 0 16,-3-2 0-16,1 0-1 15,2-2 1 1,-3-2 10-16,3 0-11 0,-1 2-11 15,8-6 10-15,-1 2-4 16,3-2 5-16,6 0-6 16,-4 2 12-16,-1 2-5 15,-3 1-1-15,-5 3 0 16,-3 1 1-16,0 1-1 16,-2-2 0-16,5 2-1 15,3-5 2-15,7 2-5 16,-3-4 4-16,-1 1 0 15,1 2 0-15,-3-3 0 16,-2 3 0-16,0-1-1 16,-8 3 9-16,-1 0-14 0,-4 2 6 15,-1-2-41-15,-4 0 16 16,3 0 4-16,-3-2 6 16,3 1 15-16,0 1 0 15,-3-3 3-15,2 3-3 16,-4-3 0-1,-2-2-13-15,-5 1 4 0,-7-2-20 16,-4 2-2-16,-10 2 23 16,4 6 2-16,2 0 6 15,9 0 0-15,4 2 11 16,9 1-11-16,7-3-9 16,2 0 9-16,2 0-7 0,0 0-13 15,5 3 1 1,7 9 16-16,3 0 3 15,12 8 0-15,-2-2 1 0,4-2-2 16,-2-2 2-16,-2-4 13 16,0-2-14-16,-3-3 0 15,-6-4 10-15,-5-1-1 16,-4 0-3-16,-4 0 24 16,-5 0-18-16,-2 4 36 15,-1 11-10-15,-6 10 2 16,-4 10 25-16,-3 7-43 15,-4-2-11-15,2-8-2 16,1 0 3-16,1-8-24 0,3-2 7 16,-3-6-136-1,-35-6-382-15</inkml:trace>
  <inkml:trace contextRef="#ctx0" brushRef="#br0" timeOffset="183692.76">27280 6032 1662 0,'-2'0'246'0,"2"0"-159"0,0-3 47 0,0 3 7 0,0 0 54 0,0 0-39 0,0 0-33 0,0 0-8 15,0 0-32-15,0 0-38 16,0 3-12-16,0-1-26 15,2 3-10-15,5 10 3 16,13 13-3-16,9 12-4 16,15 12 8-16,16 6-1 15,11 8 0-15,10 0 12 16,6-3-34-16,-3-1 8 0,1-8-49 16,-5-4 14-16,-2-8 8 15,3-8 16-15,6-10 11 16,8-10 14-16,17-4-3 15,77-7 9-15,34-8-6 16,4-13 9-16,-86 12 2 16,-8-16-4-16,-2 4-7 15,-8 0 12-15,-67 8 6 16,-1 0-18-16,-1 0 0 16,53-12 34-16,-6-2-16 15,-1-2-12-15,-5-4 9 16,1-3-7-16,4 1 13 15,-2-5-21-15,7 1 0 0,4-3 6 16,3 1-6-16,-3 0 1 16,-4 2-1-1,-7 2 0-15,-7-4 21 0,-8 2-21 16,-6-7 0-16,-5-2 8 16,-5-5-7-16,-3 0 5 15,-1 1-6-15,1 5 1 16,1 4-13-16,-1 10 12 15,-6 4-15-15,-8 2 15 16,-13 3 1-16,-8 7 0 16,-11-4 4-16,-2 3 9 15,-10 0 11-15,1-3-25 16,-5-2 1-16,3 0 2 16,-3-1-2-16,0-2 5 0,1 1-6 15,-3 8 1 1,0-2 10-16,0 8-11 0,-3 0-2 15,3 4-5 1,-2 0 5-16,0 4 1 0,2 0-7 16,-2 0-21-16,2-2 29 15,-3 2 0-15,1 0 0 16,-1-2-12-16,-3 0 2 16,2 0-23-16,-7 0 6 15,3-4-26-15,-2 4-35 0,-5-2-31 16,-6-4 14-1,1-2 75-15,0 2-18 0,4 0 18 16,-2 0 23 0,7 4 7-16,5 2 12 15,1 2-12-15,8 0 1 0,3 0-1 16,5 0-22-16,14 2 16 16,4 2 6-16,6 4 0 15,4 2-3-15,-6 4 3 16,-9 6 0-16,-8 4 5 15,-8 4 10-15,-8 4 0 16,-8 2 18-16,-6-1-20 16,-10-1 22-16,-9 1-35 15,-12 0 6-15,-13-3-18 16,-13 2-185-16,-145 22-496 16</inkml:trace>
  <inkml:trace contextRef="#ctx0" brushRef="#br0" timeOffset="189111.41">28414 5562 913 0,'0'0'374'0,"0"0"-218"0,-2-2-80 0,2 2-14 0,0 0-7 0,2 0-20 0,3-1-1 0,-1-2-34 0,5 1-15 0,2-2 6 0,9 2 8 16,7-4-46-16,4 0-8 16,9 0 17-16,9-4 31 15,5 0-2-15,-4 2 9 16,2-4 0-16,-5 4 20 15,-9 0 5-15,-9 2-10 16,-16 4-9-16,-7 2 30 16,-8 0 29-16,0 0-14 15,-2 0-3-15,-1 0 1 16,1 0-29-16,-4 0-10 0,-2 0 7 16,6 0 28-1,1 2-30-15,1-4-6 0,2 2 19 16,0 0-11-16,0 2-8 15,0-2 1-15,-2 0-8 16,2 0 4-16,0-2-6 16,2 2-6-16,-2 0 5 15,2 0 1-15,-2 2-10 16,0-2 2 0,-2-2-4-16,2 2 3 0,0 0 5 15,0 0-8-15,0 0 12 16,0 0 10-16,0 0-4 15,0 0-6-15,0 0 9 0,0 0 4 16,-24 6-13 0,-8 2 0-16,-12 2-6 0,-5 2 6 15,-3-2 0-15,10-2 1 16,11-2 0-16,6-2 30 16,12-4-21-16,9 2-2 15,2-2 59-15,4-2-5 16,0 2-5-16,3-2-27 15,5-2-18-15,11-4 14 16,4 0-26-16,10-4 0 16,3 2 9-16,1 2-9 15,-2-2-16-15,-15 6 16 16,-6 2-16-16,-23 6-71 16,-22 10 37-16,-22 4 16 15,-23 10 14-15,-13 0-55 16,-2-4 17-16,4-2-71 15,-106 14-953-15</inkml:trace>
  <inkml:trace contextRef="#ctx0" brushRef="#br0" timeOffset="193071.38">29381 1602 733 0,'6'-14'80'0,"1"0"-80"0,38-50-89 0</inkml:trace>
  <inkml:trace contextRef="#ctx0" brushRef="#br0" timeOffset="194513.74">29826 996 689 0,'-2'0'583'0,"2"5"-488"0,0-10 103 15,0 5-56-15,0-4-58 16,-2-2-31-16,2 6-10 16,-2-3 22-16,0 3-50 15,-3-3 15-15,3-1 7 16,-2 0 8-16,2 0-25 15,-5 2-17-15,2-2 6 16,3 2 15-16,0-2-23 16,-1 2 0-16,1 0 42 15,0-2-25-15,0 2-10 16,-5 0-8-16,3 0 0 16,-3-2-3-16,-2 2 3 15,3 0-10-15,-3-2 9 16,-3 4 1-16,-1-4-1 0,1 4 0 15,0-2 2-15,-1 2-1 16,-6 0 0-16,3 2-4 16,-3 2 4-16,1 0 0 15,-4 0 0-15,2 4 0 16,-5 0 1-16,2 0 3 16,-2 0-4-16,0 0-3 15,0 0 3-15,0-4 0 16,3 7 1-16,2-4-2 15,2 4 3-15,3-2 11 0,-3-3-13 16,5 1 0 0,1-3 5-16,-1 6-5 0,5-5 1 15,-2 1-1-15,3 2 2 16,-3-5 8-16,2 4-10 16,0 0-4-16,-3 1 3 15,-1-1 1-15,-1 2 0 16,2-1-6-16,2 0 15 15,-4 0-6-15,6 2-3 16,1-4-10-16,-4 2 10 16,4 0 6-16,-7 0-6 15,1 4 0-15,3-4 1 16,3 2-1-16,-4 2 0 16,2-4 0-16,1 2 0 15,-1-2 0-15,0 2 0 0,2-2 0 16,-1-2 1-16,1 0 10 15,1-2-11-15,0 2-1 16,3-2 1-16,-2 0 0 16,-3 2-1-16,3 0-5 15,-3 4 3-15,0-4 1 16,5 6 2-16,-3-4 0 16,3-2 6-16,-2 4-6 15,0-6 0-15,2-2-1 16,2 0 2-16,-3 0-2 15,3-2 1-15,0 2-3 16,0-2 1-16,3 0 2 16,-3 0-14-16,-3 2 13 0,3 2 2 15,-2 2 8-15,2 0-9 16,-2-1 0-16,-1 0 9 16,1 4-9-16,0-4 1 15,-7 2-1-15,3-1 1 16,1 3-3-16,-4 1 2 15,4 4 0-15,-1-3-4 16,1 0 4-16,3-3-8 16,-4 1 8-16,1 5-9 15,-2 0 3-15,3 2-3 16,-3 6-33-16,-1 4 8 16,-4 6-44-16,1 2 13 15,-5 6-7-15,-6 6-36 16,0 4-3-16,-3 0-121 15,3-1 16-15,0-1 60 0,-40 70 13 16</inkml:trace>
  <inkml:trace contextRef="#ctx0" brushRef="#br0" timeOffset="197679.19">32005 902 1227 0,'0'4'186'0,"0"-8"-92"0,-2 4 46 0,2-2 25 0,-4 0-102 0,2 0 27 0,2 0-47 0,-2-2-16 0,0-2 9 0,-1 0-4 16,1 2 2-16,0 2-2 16,0 0-26-16,-1 0 31 15,-2-2-19-15,-1 0 21 16,2 2-38-16,-9-6 11 0,1 4-12 15,-1 0-13-15,-3 0 13 16,3 0-12-16,-5 0 12 16,3 0-1-16,-8 0 0 15,-4 4 1-15,-2-2 1 16,0 4-1 0,-2-2-2-16,4 0 2 0,6 2 0 15,-4 2-1-15,4 4 1 16,-3 2 0-16,2-2 3 15,-3 2-3-15,5 0 0 16,1 0 0-16,3-2 0 16,-3 2 0-16,2 0 0 15,-5-2 0-15,-1 6 18 16,-1-2-18-16,0 4 0 0,-3 0 4 16,4 0-4-16,2 6 0 15,0-1 0-15,1-2 0 16,5 3 7-16,-6-1-7 15,3 3 0-15,-1-2 13 16,0-4-13-16,4 2 0 16,-3-4 23-16,3 4-5 15,-1 2-10-15,-1 4-8 16,-8 8 0-16,2 8 10 16,-1 2-10-16,4-1-9 15,2-10 9-15,7-2 0 16,2-1 8-16,2-6-8 15,1 2-24-15,-3 2 22 0,2 4 2 16,-2 6 0-16,-2 8 1 16,-5 9-1-16,-5 10 21 15,-6 10-21-15,-5 7-2 16,-1 4 2-16,6-8 1 16,11-11-1-16,12-15-22 15,6-10 22-15,2-10 0 16,-2 2-7-16,1-2 7 15,0-2 17-15,-1 8-17 16,2 8-11-16,3 4 11 16,-1 7 1-16,3 5 8 15,0 2-9-15,2 2 0 16,-2 4 11-16,9-1-11 16,0-5-9-16,6-8 9 0,1-8 0 15,-1-4 9-15,-3-2-9 16,0 3 6-16,0 0 12 15,1 5-18-15,0 7-2 16,3 7 2-16,-1 6-1 16,-3 0 1-16,2 3 6 15,0-4-4-15,4-6 11 16,0-7-1-16,0-6-21 16,0-8 9-16,-4-8 0 15,6-4 0-15,2-4 0 16,-4 2 6-16,7-3 16 15,-3-1-22-15,2 2-1 0,-4 2 1 16,2 0 0 0,1-2 0-16,-6-2 0 0,10-6 0 15,-2-8 38-15,4-8 5 16,0-8 17-16,1-2-3 16,2-8-10-16,-5 2-4 15,-5-4-16-15,-2 2-25 16,-2 4 15-16,-4 0-17 15,0 6-15-15,0 0 14 16,1-2-1-16,5 0-1 16,-1-6-6-16,7 0 18 15,-4-7 0-15,-5-2-9 0,5-5 2 16,-4-5 5-16,-3 3-7 16,-3 0 0-16,-2 0 0 15,-1-2 1-15,-5 4 5 16,1-4-6-16,-1-8 0 15,-3 0-1-15,1-8 2 16,-1-5 4-16,7-5-5 16,0 0 13-16,1 6 5 15,2 0-17-15,2 4-1 16,-2-5 24-16,5-1-15 16,-5 0 19-16,0-4-5 15,-2-6-23-15,-3-9 36 16,6-4-34-16,-6-8 8 15,3-7-2-15,-3-2-8 16,3-2-18-16,1-5 17 0,-9 5 1 16,-3 4-6-16,-5 3 6 15,-4 9-27-15,-5 4 20 16,-3 6 7-16,-9 4-15 16,1 8 15-16,-6 4 0 15,4 3 6-15,-5 5-6 16,3 0 0-16,-2 2 13 15,-1-4-13-15,1-4-3 16,-1 10 1-16,3 3 1 16,-2 10-13-16,1 7 13 15,0 5-13-15,2 7 14 16,-4 1 0-16,3 4-1 16,-3-1 1-16,6 2 0 0,-6 1 20 15,2-8-20-15,-1 5 0 16,0 0 13-16,3-4-13 15,-5 4-9 1,-3 2 7-16,-7 4-26 0,-6 4-44 16,1 4-75-16,-1 2-21 15,5 2-39-15,3 2-63 16,-24 17-220-16</inkml:trace>
  <inkml:trace contextRef="#ctx0" brushRef="#br0" timeOffset="201825.46">25335 3485 1181 0,'-5'-2'369'0,"3"2"-232"0,-5-4 11 0,3 2-38 0,-2-4 16 0,3 4 25 0,3 2-58 15,0-2 26-15,0 2-43 16,0 0-8-16,3-2-22 16,1 0-8-16,0-2-23 15,5-2-15-15,3-2-10 16,0 2-1-16,5 4-10 16,-4 4 14-16,0 4-17 15,-2 4 23-15,-4 2-8 0,-1 6-27 16,-6 10 36-1,-4 4-4-15,-9 10 4 16,-10 4 0-16,-6-4 4 0,0-1 8 16,-2-8-3-16,2-4-9 15,4-5 0-15,6-4 1 16,1-6-1-16,3-2-2 16,7-6 2-16,4 0 0 15,4-6 2-15,0 0-1 16,2 0 0-16,3-2-1 15,-3-2-14-15,9 4 14 0,0-2 2 16,9-2 5 0,12-2 5-16,3 0-3 0,3-6 5 15,5 0-28 1,-3 0-11-16,-1 1-89 0,2 0-75 16,-5 3-53-16,37-20-283 15</inkml:trace>
  <inkml:trace contextRef="#ctx0" brushRef="#br0" timeOffset="202109.67">25691 3557 1101 0,'-2'0'758'0,"4"2"-665"0,-2-2-53 0,0-2 46 0,4 2 26 0,4-4-88 0,3 2-10 16,7-4-2-16,8 2-6 16,5 0-6-16,2 0-1 15,-8 4-136-15,-2 0-145 16,1 12-505-16</inkml:trace>
  <inkml:trace contextRef="#ctx0" brushRef="#br0" timeOffset="202275.72">25678 3804 1752 0,'2'0'246'0,"5"0"-215"16,7-4 23-16,3-3 54 15,12-4-64-15,4 0-36 16,5 0-8-16,5 0-150 16,57-21-305-16</inkml:trace>
  <inkml:trace contextRef="#ctx0" brushRef="#br0" timeOffset="205589.26">29958 1660 654 0,'-11'2'69'0,"4"0"-69"0,-22 10-54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5T02:51:24.702"/>
    </inkml:context>
    <inkml:brush xml:id="br0">
      <inkml:brushProperty name="width" value="0.05292" units="cm"/>
      <inkml:brushProperty name="height" value="0.05292" units="cm"/>
      <inkml:brushProperty name="color" value="#FF0000"/>
    </inkml:brush>
  </inkml:definitions>
  <inkml:trace contextRef="#ctx0" brushRef="#br0">6603 3491 931 0,'0'-2'280'0,"0"0"-160"0,2 0-15 0,-2 2 54 0,0-2-36 0,0 0-30 0,-2 0-13 0,-2-4-28 0,4 2 7 0,-2 0-17 0,-1 0-8 15,1 2 58-15,2 2-47 16,-2 0-11-16,0 0-2 0,0-2-32 15,-2 0 12 1,-4-4-12-16,-1 2-3 0,-1 2 3 16,-2 0 11-16,-1 2-5 15,-5 0 1-15,3 4 4 16,-6 4-5 0,0 2-6-16,-4 0 6 0,0 2-2 15,0 4 4-15,3 0-8 16,-2 2 15-16,6 2 3 15,-2 2-3-15,0 4-15 16,-2 4 7-16,-1 4 7 16,-1-3-14-16,6-4 0 15,2 0 6-15,5-1-6 16,5-2 13-16,1-1-13 16,5 2 1-16,0-3-1 0,3 0 0 15,1-2-8-15,0 2 8 16,5-2 0-16,5-4 1 15,-3 0-1-15,0-4 0 16,0-2 24-16,2-6-23 16,-1 2-1-16,1-2 6 15,7-2 7-15,-3 4 11 16,4-4-24-16,-3 1 2 16,1 1 10-16,-7-4-12 15,1 1-1-15,3-2-18 16,-1-2-67-16,8-1-52 15,6-6-57-15,2-2-36 0,47-32-243 16</inkml:trace>
  <inkml:trace contextRef="#ctx0" brushRef="#br0" timeOffset="486.78">6735 3756 1300 0,'0'-3'228'0,"-2"6"-144"0,0-3 42 0,-6 0-51 0,0 10-31 16,-5 2 23-16,-5 8-50 15,5 2 8-15,3-4-23 16,6-2-2-16,4-2 0 16,2 0 0-16,8-2 0 15,0 2 0-15,8-2 8 16,0-2 23-16,4-4-11 16,-2-4-10-16,2-4 26 15,-1-4 3-15,-2-4-6 16,-1 0 42-16,-1-4-48 15,-5 2 39-15,-3-2-19 16,-7 6-13-16,-2-2 34 16,-4 4 35-16,-5 0-77 15,-1-4-14-15,-7 4-11 0,-1 0-2 16,-1 0-6-16,-4 0-18 16,1 2-22-16,4 2-55 15,2 2-84-15,6-2-48 16,7-3-300-16</inkml:trace>
  <inkml:trace contextRef="#ctx0" brushRef="#br0" timeOffset="948.58">7029 3655 1594 0,'0'0'249'0,"2"2"-168"0,0-4-36 0,0 2-6 0,8-2-4 0,3 0-23 16,12 2 21-16,4 4-12 15,2 4-14-15,4 6 22 16,1 7-16-16,-1 1 13 16,-4 4-16-16,-4-1-2 15,0 2 1-15,-9-1-9 16,-3-4 1-16,-5-4 1 0,-8-6-2 16,-2-4-9-16,0-4 9 15,-2-4 18-15,2 0 17 16,-3-2-8-16,1-6 7 15,-3-2-28-15,-1-8 35 16,2-7-23-16,2 4 0 16,-1-3-12-16,6 4 1 15,3 3-7-15,5 1-24 16,-2 5 9-16,4 1-82 16,1 2-121-16,17-5-163 15</inkml:trace>
  <inkml:trace contextRef="#ctx0" brushRef="#br0" timeOffset="1699.57">7766 3782 1592 0,'0'0'188'0,"0"0"-71"0,0 0-18 0,0 0-5 0,3 0 17 15,-3 0-27-15,0 0-25 16,4-2-20-16,3 2-38 16,6 0 50-16,0-2-30 15,3 2-13-15,5-3 2 16,-4 3-10-16,3-1-13 16,3-2-118-16,44-19-250 15</inkml:trace>
  <inkml:trace contextRef="#ctx0" brushRef="#br0" timeOffset="2224.53">8254 3591 1330 0,'0'0'349'0,"0"0"-263"0,3 0-20 16,-3 0-6-16,2 2-12 15,2-2-15-15,8 6-6 16,5 4 27-16,6 6-33 16,4 8-8-16,-3 7 17 15,5-2-15-15,-7 5-4 16,0-3 4-16,-6-1-8 16,-3-4 10-16,-4-2-12 15,-7-6-4-15,0-6 19 16,-2-6-19-16,0-4 25 0,0 0 7 15,-2-4 22 1,-2-12 52-16,0-4-88 0,-7-12-19 16,3-2 43-16,6 4-43 15,4 0 0-15,6 6-1 16,3 4-13-16,1 4-23 16,7 1-55-16,5 1-119 15,56 0-154-15</inkml:trace>
  <inkml:trace contextRef="#ctx0" brushRef="#br0" timeOffset="2820.34">8861 3850 1438 0,'8'0'155'0,"1"2"-107"0,11-2 7 0,1-2 40 0,5-4-49 0,3-2-22 16,-2-3 12-16,2-2-18 15,-7-3-9-15,5-5 8 16,-4 3 7-16,-10 7 9 15,-7-1-6-15,-4 3 12 16,-6 5-3-16,-5 0-29 16,-7-1-7-16,-5 2-6 15,-6 3 6-15,-2 3 0 16,0 5 0-16,2 2-2 0,4 6-4 16,4 2 6-1,5 2-6-15,10 2 5 0,6 2-13 16,4 0 14-16,8 0-1 15,8-2 2-15,0-2 48 16,5-2-22-16,2-2-6 16,-2-8 3-16,2-2 1 15,0-6-13-15,-4 0-10 16,6-6 5-16,-3 0-14 16,-3-8-130-16,28-28-154 15</inkml:trace>
  <inkml:trace contextRef="#ctx0" brushRef="#br0" timeOffset="3849.4">9435 3280 1421 0,'0'-2'177'0,"0"2"-113"0,0-2 46 0,-2 0 5 0,2 2-23 0,0 0-14 0,0 0 27 16,0 0-63 0,0 2-14-16,-2-2-7 0,2 2-21 15,0 11-13-15,-2 9 13 16,-1 14 1-16,-1 18 30 15,2 14-30-15,0 4-1 16,2 4 15-16,-2-2-3 16,4-11-6-16,-2-3-6 15,2-10 0-15,0-10 14 16,2-8-14-16,1-8-1 16,-3-8-4-16,5-6 4 15,-5-2-41-15,3-4-117 0,1-4-120 16,17-38-591-1</inkml:trace>
  <inkml:trace contextRef="#ctx0" brushRef="#br0" timeOffset="5016.82">9832 3653 1305 0,'-2'0'291'0,"-1"0"-196"0,1-2-76 0,-6 2 71 0,1 2-3 0,0 0-30 15,-4 2-6-15,-7 6 6 16,-2 6-30-16,-7 6-22 16,5 5 5-16,-1 3-11 15,8-1 1-15,4 0-11 16,6-1 10-16,1-4-6 16,8-6 6-16,1-4 0 15,2-6-30-15,1-4 8 16,3-4 17-16,8-4 12 15,-1-4-15-15,5-6 8 16,0-4-34-16,0 2 8 0,-8-2-4 16,-6 3 31-16,0 8-7 15,-7 3 5-15,-2 4-7 16,-6 2-30-16,3 6 21 16,-1 6 18-16,4 2 0 15,0 2-6-15,7 2 6 16,6-4-20-16,3-6 20 15,5-4 2-15,2-4-1 16,4-4 22-16,4-6-22 16,-2-8 29-16,4-2-23 15,-2-6-6-15,-2-6 27 16,3-5-14-16,-6-2-7 16,-3-7-1-16,-4-13-4 0,-5-7 16 15,-5-6-18 1,-5-2 0-16,-4 10 10 15,-2 3 2-15,0 9 15 0,-2 6-7 16,-1 6-19-16,3 0 15 16,2 4-16-16,2 2 1 15,0 6 3-15,1 10 8 16,-1 2 11-16,-2 8 1 16,0 4-2-16,0-1 1 15,0 3-23-15,0 0 7 16,0 3-2-16,0-3-4 15,0 0 0-15,0 0 12 0,0 0-12 16,0 2 22-16,-2-2-23 16,2 2-18-1,0 0 11-15,-3 6 14 0,3 10 2 16,-2 12 14 0,0 10-22-16,0 8 20 0,-1 2-11 15,6 4-9-15,-1 6 22 16,2-2-17-16,3 5 16 15,2-1 5-15,-3-8-12 16,1-4-1-16,2-8-14 16,-2-10 0-16,-1-5 6 15,4-9-6-15,-4-9-9 0,3 1 9 16,-5-6 0 0,0-4 10-16,4 0 4 0,-4-1-13 15,7-5 29-15,3-6-22 16,-1-6-8-16,5-4 0 15,-5 5-11-15,-7 2 11 16,2 8-7-16,-6 3-17 16,-4 6 23-16,2 2-35 15,0 2 10-15,6 8 26 16,1-2 1-16,4 5-1 16,0-2-6-16,9-2-10 15,0-1 14-15,7-5-20 16,4-3-25-16,-2-4-8 15,2-4-5-15,3-1-24 16,-5-9-129-16,35-31-444 16</inkml:trace>
  <inkml:trace contextRef="#ctx0" brushRef="#br0" timeOffset="5300.82">10233 3218 1605 0,'14'-2'190'16,"-1"-4"-119"-16,13-2 13 0,4 2-26 0,3-6-46 0,4 4 11 0,4 0-23 16,-1-2-7-16,-2 2-19 15,-7 2-94-15,16 2-379 16</inkml:trace>
  <inkml:trace contextRef="#ctx0" brushRef="#br0" timeOffset="5615.65">10427 3432 1776 0,'-3'0'230'15,"3"0"-157"-15,0 3 94 16,0-3-35-16,0 0-15 16,0 2-60-16,0-2-20 15,0-2 2-15,3 2-39 16,-3 0-1-16,0 0-70 0,0 0-152 15,13-16-127-15</inkml:trace>
  <inkml:trace contextRef="#ctx0" brushRef="#br0" timeOffset="6398.65">10806 3497 375 0,'-2'0'1127'15,"2"0"-983"-15,-3-2-42 16,1 2 49-16,-2-2-70 16,-1 0-1-16,3 2-32 15,-1 2 10-15,-3 2-29 16,-7 6-5-16,-7 8-3 0,-3 6-21 15,4 6 0 1,5-2-3-16,5-2 3 0,5-4-14 16,4-6 14-1,0-3 0-15,4-2-8 0,0-4-24 16,3-3-16-16,-3-3 33 16,4-1-4-16,2 0 19 15,-1-1 9-15,3-3-3 16,1-5 6-16,2-3-6 15,-1-2 10-15,4-5 6 16,-1-2-22-16,8 1-14 16,-3 6-1-16,2 6 5 15,-1 10-8-15,-1 10 1 16,-1 10-1-16,0 6 17 16,-2 3-18-16,3-2-7 0,-5 1 7 15,4-9-4-15,-6-3 5 16,-3-7-3-16,-6-7-3 15,-2-5 9-15,1-9 15 16,1-6-12-16,4-11 12 16,1-9 24-1,-1 2 6-15,9-10 6 0,-1 2-34 16,1 0 16-16,4 6-18 16,-3 14-15-16,-5 12 14 15,-4 10 1-15,3 10-5 16,-1 8 4-16,3 6 2 0,3 4 17 15,0 0-18 1,1-4-6-16,-5-2 6 0,-3-6-100 16,3 12-229-16</inkml:trace>
  <inkml:trace contextRef="#ctx0" brushRef="#br0" timeOffset="7731.83">12577 3409 1680 0,'0'0'186'0,"0"0"-152"0,0 0 64 0,0 0-47 0,2 2-35 0,1 6 4 16,1 8 20-16,3 6 19 15,-3 4-46-15,5 2-4 16,-5 2 20-16,6-4-29 15,-4 0 0-15,0-6 1 16,-1-4 0-16,-1-6 6 16,-1-1-7-16,-3-6 0 15,0-1 2-15,0-2-2 16,0 0 0-16,0 0 14 16,0-2-14-16,0-1 0 15,0-10-15-15,-3-3-85 16,3-10 100-16,0-2-21 0,5 0 5 15,2 0 15-15,6 2-11 16,-1 4 6-16,1 0-4 16,7 4-17-16,-5 6 18 15,8 3 7-15,-5 5-7 16,1 7 9-16,-3 7-1 16,-1 6 1-16,1 8 0 15,0 8 1-15,0 0 9 16,3-2-10-16,-3 0 0 15,-3-6 5-15,-3-10-5 16,-4-2 0-16,-6-8 0 16,2-2 1-16,-4-2 19 15,0 0 1-15,2 0 12 0,-2-4 25 16,0-6-30-16,2-4-28 16,0-10-65-16,4-2 5 15,5-4 39-15,1 4-10 16,7 8 8-16,-2 0 10 15,3 8-1-15,-5 4-1 16,1 4 0-16,3 8 12 16,-3 8 3-16,1 4 0 15,-1 8 0-15,-1 4 0 16,-4 2 1-16,0 0 13 16,2-8-14-16,1-8-9 0,-4-4 7 15,5-6-29-15,5-4-134 16,38-10-192-16</inkml:trace>
  <inkml:trace contextRef="#ctx0" brushRef="#br0" timeOffset="8932.12">13328 3437 1125 0,'-6'-2'520'0,"-2"6"-427"0,-5 2-42 0,-5 8 8 0,1 6-10 0,-4 2-28 0,4 4 9 16,5 0-29-16,6-4 0 0,-1-4 0 15,7 0-1-15,0-8-1 16,7-4 1-16,-5-4 0 16,0-2 1-16,0-2-1 15,3 0 0-15,4-8 20 16,2-2-8-16,7-6-11 15,-5 0-1-15,-4 4 0 16,3-2 2-16,-8 10-2 16,-2 4-18-16,0 6 12 15,2 4-6-15,3 6 12 16,3 0-1-16,5 4 1 16,1-4 0-16,7-6-1 15,2-4-11-15,9-6 6 16,-1-6 6-16,-2-8-9 0,6-6 8 15,-4-4 2-15,0-4 7 16,-2-2-7-16,-4-4 0 16,-5-5 28-16,-6-7-29 15,-7-2 3-15,-7-6-3 16,-4 2 6-16,-5-2 18 16,-2 8 1-16,-2 8 29 15,4 4 20-15,1 8-49 16,1 6-4-16,5 4 0 15,-2 9-4-15,2 8-14 16,0 2-3-16,-3 9-35 16,-1 15 35-16,-1 12 2 15,-1 12-1-15,0 3-1 16,3 2 0-16,1 4-9 0,7-4 6 16,1-1 3-16,3-7 0 15,5-6 0-15,1-10 0 16,-1-8-9-16,-4-6 20 15,3-8-1-15,-3-4-7 16,1-4 3-16,-3 0 15 16,8-4-9-16,2-4-6 15,2-4 2-15,0-4-8 16,-4-5 15-16,2-2-15 16,-7-1 1-16,-7-1 17 15,-2 3-18-15,-4 3-13 16,-2 2 0-16,-1 7-14 0,-1-2 15 15,4 6-14-15,-1 2-55 16,3 0 20-16,3 4-50 16,1 0-29-16,5 0 65 15,5 4 71-15,3 2 4 16,1 6 0-16,5 2-3 16,-6 4-9-16,3 4 10 15,-5 0 1-15,4 5 1 16,0 1 6-16,-1 0 3 15,5 2 1-15,-2-2 1 16,0-2 31-16,-3-4-6 16,-1-2-17-16,-5-6 1 15,-3-4 5-15,-3-6 25 16,-2-2-16-16,4-2-19 16,-2-4 51-16,3-4 5 0,4-4-14 15,3-6-9-15,-3-4-24 16,1-2-8-16,-1 0-16 15,-4 2 6 1,0 2-15-16,-3 8 2 0,1 0-20 16,3 6 9-16,-2 0-23 15,1 2 17-15,-3 2 3 16,0 2 6-16,-4 0 5 16,-2 2 1-16,0 0-5 15,2 1 7-15,7 6 6 16,1 5 2-16,4 2-1 15,6-2 1-15,-2 0 10 16,4-4-11-16,-2-4-25 0,2 0 23 16,1-6-13-16,-4 0-4 15,-3-6-25-15,-5-2-94 16,10-28-132-16</inkml:trace>
  <inkml:trace contextRef="#ctx0" brushRef="#br0" timeOffset="9182.08">13733 2934 1606 0,'19'0'257'0,"4"-3"-193"0,20 3-43 0,8-1-19 0,9-4-4 16,-2 3-157-16,79-8-553 16</inkml:trace>
  <inkml:trace contextRef="#ctx0" brushRef="#br0" timeOffset="9435.91">14199 3084 1923 0,'0'0'197'16,"-2"0"-149"-16,2 0-27 15,0 0-21-15,-2 2-33 16,-1-2-96-16,1 4-116 16,-2-4-698-16</inkml:trace>
  <inkml:trace contextRef="#ctx0" brushRef="#br0" timeOffset="9898.69">14858 3218 1473 0,'0'0'173'0,"0"0"-115"0,0 0 89 16,0 0-60-16,0 0 12 15,-4 0-3-15,4 0-37 16,0 0-13-16,0 0 8 16,-2 0 8-16,-1 0-19 15,1 2-17-15,-2-2 26 16,-7 6-52-16,-9 10-26 16,-9 11 25-16,-7 6 1 15,-4 7-1-15,2 5-8 16,4-3-6-16,10-10 14 0,0-6-93 15,10-8-16-15,-1-14-71 16,5-4-20-16,4-14-125 16,10-56-306-16</inkml:trace>
  <inkml:trace contextRef="#ctx0" brushRef="#br0" timeOffset="10050.64">14627 3273 686 0,'6'-3'539'0,"3"-1"-331"15,9 2 2-15,0 11-51 16,4 10-19-16,1 17-62 15,3 13-8-15,6 6-28 16,-1 2-30-16,4-5-4 0,5-4-8 16,1-6-11-1,1-14-82-15,3-14-169 0,37-18-1264 16</inkml:trace>
  <inkml:trace contextRef="#ctx0" brushRef="#br0" timeOffset="13119.96">6603 5550 457 0,'0'0'926'0,"0"-2"-788"0,0 2-65 0,-4 0 11 0,4 0 15 0,4 0-9 0,-4 0-25 16,0 0-23-16,0 0 10 16,-4 0-7-16,4 0-7 15,0 0-24-15,-2 12-13 16,2 5 30-16,0 5-30 16,0 6-1-16,2 8 9 0,2 8 6 15,1 6 0-15,0 4 21 16,-1 0-36-16,0 6 32 15,5 3 1-15,-3 3-11 16,4 6-7-16,-1 2-1 16,-5 6-1-16,0-1 13 15,2-11-25-15,0-2 13 16,3-8-14-16,-1-6-1 16,2-4 1-16,-4 0 12 15,1-2-10-15,-1 1-4 16,-1-1 10-16,4 2 4 15,-2 2-12-15,-1-2-6 16,3-2 5-16,0-2 1 0,0-8 0 16,-2-7-7-1,-1-8 7-15,-1-4 14 16,0-8-14-16,-3 4-8 0,0-5 8 16,0 2 12-16,0 4-12 15,-2 0-6-15,0-1 3 16,0 2-4-16,0-7 7 15,0 0 0-15,2-6-1 16,-2 0 1-16,3-2-9 16,-3 4 9-16,-3 2 0 15,1 10-6-15,-4 8 6 16,-4 4-6-16,4 8 5 16,-1-2 1-16,5-4-6 15,2-9 6-15,0-7-14 16,2-13 8-16,0 2-4 0,-2-3-8 15,3 3 18-15,1 5 12 16,-2 6 7-16,3 7-19 16,-3 1 8-16,3 4 5 15,-3-2-13-15,0-2 6 16,0-4-3-16,0-4-3 16,1-2 0-16,1-4 0 15,-2 0 0-15,-2 6 6 16,0 6-6-16,-2 2-3 15,-2 6 3-15,1-2 0 0,3-1 2 16,-2-3-8 0,2-3 12-16,2-6 5 0,-2 1-11 15,0-5-4-15,-2 5 3 16,-2 4 1-16,0 0 0 16,-4 3-1-16,2-1 11 15,1-2-4-15,1-4-6 16,2-4 1-16,2-4 17 15,-4 0-18-15,4 2-11 16,0 2 11-16,0 4 6 16,0-2 0-16,-3 6-6 15,1-2 0-15,2-4 14 16,0 0-14-16,0-6-2 16,0-4-6-16,0 0 8 15,0-4 0-15,2 2-29 0,-2-4-88 16,3-8-90-1,-3-68-651-15</inkml:trace>
  <inkml:trace contextRef="#ctx0" brushRef="#br0" timeOffset="16185.2">6626 5548 1241 0,'2'0'190'0,"-2"0"-127"0,0 0-43 0,0 0 79 0,2 2-38 0,0 0-16 15,6 0-10-15,-2 0 8 0,0 2 20 16,1-2 15-16,-1 2-45 16,6-2-12-16,1 3 8 15,1-1-11-15,3-3 9 16,8 3 10-16,4-2-35 16,0 2 16-16,4-1-18 15,1 2 0-15,1-2 10 16,6-3-10-16,1 1-7 15,2-1 6-15,3 0 1 16,2 2 2-16,2-4-2 16,7 2 1-16,5-4-1 15,1-1 0-15,1-2 0 0,5 1-1 16,-2 1-4 0,3-4 4-16,3 5 1 0,-2 3 0 15,-4-4-3 1,-1 3 3-16,-5 0-6 0,3-4 0 15,2 0-6-15,9 2 12 16,5-2 1-16,0-2 10 16,4 2-6-16,-2 0-5 15,-6 2 0-15,-6-2 0 16,-1 2 2-16,-7 0-2 16,-3 0 0-16,-4 0 7 15,1 0-3-15,-4-2-4 16,-1 2-2-16,-6 0 2 15,-1-2 2-15,0-2 10 16,0 4-12-16,1-4 0 0,3 4 4 16,0 0-4-16,0-2 0 15,3 4-1-15,-2 0 1 16,0 0-1-16,1 0-5 16,-2 0 12-16,5 0 2 15,-3-2-8-15,2-2-1 16,-2 2 1-16,1 2 0 15,-4-2 3-15,6 0-3 16,0 2 0-16,-1 0 9 16,-2 2-9-16,-3 0-3 15,-2 2 3-15,-4-2 1 16,1 0 5-16,-3-2-6 16,-5 0 0-16,1-2 0 15,0 2 0-15,-1 2-6 0,-1-2 6 16,3 2 1-1,3-2 8-15,1 2-9 0,-1-2 0 16,0 0-2-16,3 0 2 16,-4 0-1-16,6-2 0 15,2-2 2-15,2 2 7 16,4 0-8-16,-1 2 0 16,-1-2-3-16,-5 0 3 15,2-3 0-15,0 2-2 16,2 1 3-16,0 0-2 15,4-1 0-15,0 0-5 16,6-1-10-16,0 2 16 16,5-3-20-16,-3 2 14 0,0-1 6 15,-4 2-7-15,0 0 7 16,0 0-3-16,-3-5-12 16,-1 4 9-16,2-2-6 15,2 1 3-15,2-4 7 16,5 2-4-16,1 4-1 15,-1-4 1-15,-3 5 5 16,-4 0 1-16,-4-1-11 16,-2 3 11-16,-2-2-1 15,0 1-20-15,2-4 15 16,2 4 0-16,4-2-5 16,-4 0 11-16,-6 2-12 15,2 0 12-15,-6-2 0 0,-1 2 0 16,-3-2-1-16,-5 0-12 15,1 2 12-15,0 0 1 16,0 0-7-16,-5-2 7 16,6 0 0-16,1-2-12 15,-2 4-2-15,4 0-10 16,-2 0 17-16,0-2-25 16,-3 2 2-16,-6 2-13 15,0-2 28-15,-2 0-16 16,-9 2 30-16,0 0 2 15,-5-2 1-15,-2-4-2 16,0 2 0-16,5-2 0 0,-3 2 0 16,-1 0 0-1,-4 0 0-15,1 0 0 0,-1 4 11 16,-4-2-10-16,-2 2 8 16,0 0 9-16,-2 0 8 15,0 0 5-15,0 0 5 16,0 0-25-16,0 0 28 15,0 0-35-15,0 0 2 16,2 0 3-16,-4 0 0 16,4 0-9-16,-2 2 11 15,0-4-10-15,-2 2 22 16,2 0-12-16,0 0-4 16,0 0 1-16,-2 10-7 0,2-4-1 15,2 4 9 1,0 2 2-16,0 2 5 15,-2 4-14-15,3 4-1 0,-3 2 28 16,0 0-22-16,-3 5-5 16,1-3 7-16,0 3 1 15,2-2 14-15,-2 1-23 16,0-2-1-16,2 0 27 16,-2 0-19-16,2 0-8 15,-2 2 8-15,-2 2-7 16,2-2 14-16,-2 0-15 15,0 2 0-15,1 2 3 16,3-1-3-16,-2-1 12 16,2-4 8-16,0 0-11 15,-2-2 9-15,2 0-17 0,0 0-1 16,-2 4 24-16,2-4-23 16,-2 2 5-16,0-1-6 15,0 0 7-15,2 0 4 16,-4-3 7-16,4 0-17 15,0-4 25-15,4 2-25 16,-4 2-1-16,0 0 1 16,2 0 0-16,0 0 15 15,2 0-16-15,0 4 0 16,5 0 0-16,-5 0 1 16,2 6-1-16,-2-2 2 15,0 0 8-15,1 2-5 16,-1 3-5-16,2-3 0 15,2 0 8-15,-2-4-8 0,1 0-6 16,-3-4 6-16,0-2 1 16,1 2 12-16,0 4-13 15,-1 2 1-15,3 4-6 16,-3-2 6-16,0 1-1 16,3 3 6-16,0-7-5 15,0 4 0-15,6-7-1 16,-4-2 0-16,0 0 15 15,0-2-15-15,-3-6-13 16,-1 6 13-16,0 0 1 16,-1 2-1-16,0-2 0 15,1 2 0-15,-1-4 15 16,0 3-15-16,2-5-6 16,-2-4 6-16,-2 2 0 15,0-2 1-15,0 4-1 0,5 0 0 16,-5 2-3-16,0 0 3 15,0-4 0-15,4 2 2 16,-4 0-1-16,0-4 0 16,0 4-1-16,0-2 2 15,0 4 4-15,-2 2-6 16,3 2-6-16,-3 6 6 16,2-2 9-16,0 0-3 15,0 1-12-15,0-7 12 16,0 2-2-16,6-2-4 15,-6-3 0-15,-2 4 11 16,2-3-10-16,-2 2-1 0,-2-2 1 16,0 4-1-1,-1 2 30-15,-2 2-30 16,3 0 6-16,0-2 9 0,0-2-2 16,2-3-12-16,0-8 5 15,-2 1 3-15,2 0 6 16,-2-1-9-16,2 1-5 15,0-5 16-15,-3 2-17 16,3-8 0-16,0 1-1 16,-2-1 10-16,2-3-2 15,0 2-6-15,0-4-2 0,-2 2-46 16,-4-4-183 0,-68-46-1257-16</inkml:trace>
  <inkml:trace contextRef="#ctx0" brushRef="#br0" timeOffset="19199.95">6775 8193 611 0,'0'2'791'0,"-6"4"-659"0,1 4-75 0,0 4 9 0,-2 4 19 0,3-1-4 16,-2 2-28-16,-1 2-20 15,-2 1 21-15,4 2 9 16,3 4-24-16,0 4 6 16,2-2-8-16,-2 0-14 15,0 2-22-15,2-2 17 0,-2-2-10 16,2-6-8-1,0-4-2-15,-3-8 2 0,3 1 14 16,0-4-14-16,3 0-2 16,-3-2 2-16,2 4 11 15,2-5-10-15,-2 1-2 16,5-1 2-16,2-2 17 16,0 2-12-16,2 0-6 15,3-4 16-15,1-4-1 16,-1 0-14-16,-1 1 16 15,7-1-16-15,-1-3 16 16,10-1-17-16,3 1 0 0,6-2 5 16,4-3-5-1,5 2 0-15,4-2 14 0,7 0 7 16,4-2 6 0,5-2-19-16,3 2-7 0,-1 0 31 15,-3 0-11-15,-1 2-12 16,-3 6 22-16,1-2-30 15,-5 2 35-15,2 0-29 16,-4 0-6-16,2 0 25 16,4-4-14-16,1 2-3 15,5-2 2-15,-1 4-10 16,6 2 21-16,1 0-22 16,-1 2 7-16,-8 2-1 15,3-2-6-15,-11 2 0 16,1 0 1-16,2 0 0 0,-4 0 1 15,2 0-2 1,0-2 0-16,2 2 19 0,5-5-19 16,-3 2 1-16,3 1-1 15,-3-2 1-15,-2 0 5 16,-4 2-6-16,-5-2 0 16,-2 4-7-16,0 1 5 15,-2 2 2-15,0-1-1 16,-1-2 1-16,4 0 12 15,-2-2-12-15,2-2 0 16,1-2-6-16,-5 4 6 16,0 0 0-16,-5 2-9 15,-3 0 9-15,2 0 14 0,-6 0-14 16,4 2-11-16,-3 0 2 16,3 0 9-16,0-2 0 15,7 0 0-15,3-2 1 16,8 0-1-16,4 0-1 15,-2-2 1-15,0 1 4 16,-4 2-4-16,-5-2-3 16,-2 2-3-16,1 1 12 15,2-4 6-15,6 4-12 16,-6-2 6-16,2-1-13 16,6 2 7-16,-2-3-14 15,2 0 13-15,2-2 2 0,-5-1-2 16,-4 6-12-16,-1-2 13 15,-8 3 0 1,-5-1 0-16,-3-1-1 16,-1 0 0-16,1 0 0 0,0-1 0 15,6 2 1-15,2-6-2 16,3 6-7-16,-3-2 9 16,1 3 0-16,-4 0 1 15,-3 0-1-15,-1 0 0 16,-6 0-1-16,-2 0 1 15,-2 0 3-15,-3-2-3 16,4 1-6-16,1-3 5 16,4 1-8-16,7 2 8 15,3-3-6-15,1 4-3 16,1-5 2-16,-6 5 8 16,1-1-9-16,0-2 9 15,-3 2 0-15,4-2 2 0,-8 2-2 16,5-3-2-16,-3 1-14 15,2-1 16-15,3-2-21 16,5 2 4-16,-3 0 4 16,2 2 5-16,1-2-2 15,-6 3-5-15,-3-2 6 16,-1-3 9-16,0 4-2 16,1-2 2-16,-3 0 1 15,-4 1 1-15,-2 0-2 16,-1 1 0-16,-2-2 5 15,0 2-5-15,3 0-16 16,-5-2 10-16,4 2-5 16,3-2 1-16,0 2 10 0,6 0 0 15,3 0 2-15,-3 2-2 16,-2 0-8-16,-2 0 8 16,0-4 0-16,2 2 0 15,-2 0 0-15,5-2-12 16,-1 2 11-16,4-2-33 15,-8 2-12-15,-3-4 22 16,-2 2 10-16,-5 0 10 16,-4 2 2-16,3 0 4 15,-5 0-1-15,1 2-1 16,1 0 0-16,-3 0 1 16,-2 0-1-16,3 0 0 15,3-2 0-15,-3 0 1 0,8 2 6 16,-3-2-7-1,1-2-3-15,0 4 2 0,3 4 1 16,-2-4-4-16,2 2 2 16,1 0 4-16,4 0 5 15,-2 0-7-15,4-2 0 16,0 2 3-16,-4-2-3 16,-4-2-4-16,-4 0 2 15,-3 0 4-15,-3 0-3 16,-3 2 1-16,0-2 0 0,0 2 10 15,5 0-1 1,-5 0-8-16,0 0-1 0,-1 0 0 16,-3 0 6-16,0 0-6 15,1-4 0-15,-5 8 18 16,0-4-18-16,3-4 1 16,-1 4 7-16,0 0-7 15,2-2 9-15,-4 2-10 16,3 0 0-16,-3 0 10 15,-3 0 7-15,6 0-16 16,-3 0 15-16,0 0-15 16,2 0 20-16,-2 0-20 15,4 0 7-15,-2 2 13 16,5-2-21-16,0 0 1 16,0 0 7-16,-3 0-8 0,-2 0 5 15,-2 0-5-15,2 0 0 16,-4 0 10-16,2 0-8 15,0 0-2-15,0 0 9 16,2 0-9-16,-2 0 3 16,0 0-3-16,0 0-3 15,0 0 2-15,2-2 1 16,-2 0-16-16,3 0-7 16,-1-2-76-16,-9-28-160 15</inkml:trace>
  <inkml:trace contextRef="#ctx0" brushRef="#br0" timeOffset="21454.18">6824 6629 999 0,'0'-2'314'0,"3"2"-223"0,-1 0-28 0,-2 0 60 0,2-2-40 0,0 2-29 16,-2 0 40-16,4 0-41 15,1 0-11-15,-1 0-11 16,4 0-11-16,0 0 16 16,1 0-15-16,2 0 1 15,7-2 53-15,-2 0-25 16,3 2-28-16,4-4 10 15,-1 8-17-15,10-4 6 16,5 2-11-16,5-2-4 0,5 0 14 16,2 0-11-16,7-2-8 15,2-2 12-15,8 2 26 16,1-2-3-16,7 0-32 16,2 2-2-16,-4-2 22 15,-1 2-24-15,-3-4-1 16,-3 4 1-16,2 0 1 15,0-2 12-15,0 2-13 16,0-4 0-16,-7 4 20 16,0-4-19-16,0 0 6 15,-4 2 8-15,-1 2 2 16,3-2-2-16,-4 2-15 0,4 0 0 16,2-2 5-16,-4 2-5 15,4 0-6-15,-7 0 6 16,3 0 1-16,4 2 6 15,-2-2-7-15,4 0 1 16,5 0 0-16,2 2-1 16,1-2 0-16,1 4 4 15,2 0-3-15,-1 0-2 16,1-2 1-16,-2 0 0 16,-1 0 5-16,-1-2-5 15,-1-2-11-15,-1 0 11 16,5-2 0-16,1 4 1 15,-2-2-2-15,1 2 2 0,-1 0 4 16,-4 2-5-16,-3 0-11 16,-3-2 11-16,-3 2 0 15,0-2 1-15,0 0-2 16,6-4 9-16,1 0-6 16,8 2-2-16,1-2-18 15,-3-3 10-15,-2 4 7 16,1 1-5-16,-10 0 5 15,2 2 2-15,-5-1 8 16,3 3-9-16,1 0-8 16,-1 3 8-16,4-3 0 15,-1-3 0-15,1-1-1 16,0 1 2-16,4-1 4 16,3-3-5-16,-2 2-4 15,3-4 4-15,-5 5 0 0,-7 0 0 16,-6 0 0-16,-8 3 1 15,-4-8 9-15,-5 5-10 16,-4 0-2-16,0-3 2 16,-2-1 0-16,1 3 0 15,-1 1-1-15,4 0 2 16,-1 3 0-16,-1-2-1 16,5 2-7-16,-5-4 5 15,-2 5 2-15,0 0-5 16,-2-2 4-16,5 0 2 15,2-3-8-15,6 1 7 16,4-3-29-16,4 1 28 16,1 0-11-16,0 2-14 0,-4 2 13 15,-7 0 2-15,-7 0 2 16,-4 2 9-16,-2 0-20 16,-6-2 19-16,-4-2-7 15,-1 2-1-15,-7 0 8 16,-1 0 2-16,4 0 6 15,-1 0-7-15,5 2 0 16,5-2 6-16,0 2-6 16,4 0-5-16,-5 0 4 15,4 2 2-15,0-2 0 16,1 0-1-16,4 0 0 16,-2 0-4-16,6 0 4 15,-1-2-6-15,1 2 6 0,0 0 0 16,-2 0-3-16,5 2 3 15,1 0 0-15,2 0 2 16,-6 0-2-16,-9-2-6 16,1 0 5-16,-7 0 2 15,-1 0 10-15,-5-2-11 16,-1 2 0-16,-2 0 5 16,0-2-5-16,-4 2-2 15,-3 0 2-15,2 0 0 16,0 0 9-16,6 0-9 0,3 0 0 15,0 0 14 1,1 0-14-16,-6 0-3 0,6 0 3 16,-9-2 0-16,-3 2 9 15,-2 2-9-15,0-2-12 16,-2 0 12-16,-8 0-176 16,-76-2-421-16</inkml:trace>
  <inkml:trace contextRef="#ctx0" brushRef="#br0" timeOffset="23202.71">6985 7459 1340 0,'2'0'192'0,"0"0"-153"0,2 0 33 0,1 0 9 0,1 0 17 0,2 0-11 16,-4 0-24-16,7 0 3 16,0-2 0-16,2 0 4 15,10-4-11-15,-2 4-31 16,13 0-4-16,2-2 20 15,6-2-11-15,6 0-17 16,6-4 11-16,9 2-27 16,7-4 18-16,7 2-14 15,10-2-2-15,11 2 34 16,0 2-35-16,7-6-1 16,6 4 0-16,1-4 6 15,2 4 0-15,-1-2-6 0,1 4 0 16,-5-4 3-16,0 4-3 15,-2-5-6-15,0 6 5 16,2-4 2-16,6-2 9 16,62-3-10-16,-117 9 0 15,54 2 4-15,-5-1-4 16,-12 2-7-16,-2 1 7 16,-11 3 0-16,-8-1 4 15,-3-2-4-15,0 2 0 16,2-2-3-16,-2 2 3 15,5-4-8-15,0 1 8 16,2 0 1-16,5 3 6 16,-5-2-7-16,0 3 0 15,-6-1 3-15,0 1-3 16,-3 0-3-16,-5 0 3 0,3-2 0 16,1-1 1-16,-6 2-1 15,5 1 0-15,-6-3-3 16,3 3 3-16,-5 0-19 15,-3 0 18-15,-3 0-17 16,-4-1 3-16,-2 1-11 16,3-3 1-16,-6 2 16 15,2-4 9-15,-2 5-6 16,-1-1 6-16,-1-2 0 16,-1 2 7-16,1-2-7 15,-2 2 0-15,1-3-4 16,3 1 4-16,4-1-3 15,4-2 2-15,-4 1 2 16,2 0-1-16,-8 0 0 0,-1-2-2 16,-3 1-4-16,-3 2 6 15,-1 0-5-15,2-2 5 16,-2-2 1-16,6 4-1 16,5-2 0-16,2 0 0 15,2-2 0-15,3 4 0 16,-6 2-12-16,4 2 11 15,-8-2 1-15,1 2 0 16,1 0 0-16,4 0 0 16,1 0 6-16,2 0-6 15,5-2-6-15,-4-2 6 0,0-2 0 16,-6 2-1 0,1-2 1-16,-7 2 0 0,-1 2 3 15,-5 0-3-15,-3 2-7 16,3 0 7-16,-5-4 0 15,-2 2 1-15,0 0-2 16,0-2 3-16,-2 2 4 16,2 0-6-16,0 0-2 15,-3 0 2-15,0 0 0 16,3 0 0-16,-6 2 0 16,4-4 0-16,-8 4 7 15,2 0-7-15,-5 0-9 16,-3 0 9-16,1 0 6 0,-6 0-5 15,3 0-2 1,3 0 2-16,-3-2 4 0,0 0-5 16,5 2-3-16,-8 0 3 15,1 0 0-15,-4 0 0 16,-5-2 0-16,0 2-5 16,-5 0-4-16,-2 2-146 15,-80 6-208-15</inkml:trace>
  <inkml:trace contextRef="#ctx0" brushRef="#br0" timeOffset="25782.98">6764 8031 940 0,'0'0'244'0,"-2"0"-113"0,-3 2-19 0,3-2-1 0,2 2 35 0,0-2-52 15,0 0 14-15,2 0-34 16,0-2-44-16,1 2-12 16,1-2 9-16,5 4-18 0,-2-2 22 15,9 2-7 1,3 0 35-16,1 0-37 16,5 2 7-16,2-2 8 0,8 2-10 15,7-2 8-15,10-8-7 16,8 0 7-16,5-4 23 15,6-4-45-15,5 0-12 16,1-1 25-16,2 8-19 16,3-4 19-16,-2 8-19 15,3-1 2-15,-5 1 4 16,-2 2-13-16,1 1-2 16,-3-3 2-16,0-1 0 15,-1 1-1-15,-4-1 1 16,-4 0 0-16,2 0 4 0,-7 1-4 15,-2 2 0-15,2-3-1 16,-4 2 1-16,-3 2-1 16,7 0 1-16,0 0 0 15,5-3 2-15,-3 2-2 16,5-2 0-16,-7-1 3 16,2-2-3-16,-4-2-4 15,-2 3 2-15,0 0 4 16,-2 1 3-16,-1 0-5 15,0-1 0-15,1 2-3 16,2-1 3-16,4 1-6 16,0-4-1-16,1 1-16 0,3 1 11 15,-2 2-7 1,3 2-53-16,-5-2 61 0,0 1-22 16,-2 0 8-16,-3 0 19 15,6-4 4-15,-1 4-4 16,4-4 6-16,-4 2 0 15,3 0-10-15,-5-4 10 16,-4 4-15-16,-3 0 14 16,-7 0 1-16,-4 2 3 15,-3-2-3-15,2 0 0 16,1 2 6-16,3 2-6 16,3-2-9-16,4 0 9 15,-2 0 1-15,0-2 8 0,0 0-9 16,1 2 0-1,-2-4 0-15,2 4 0 0,5 0 0 16,-8 0 1-16,4 0 5 16,-2 0 0-16,1 0-6 15,1 0 1-15,3-4 8 16,-2-2-9-16,5 0-6 16,2 2 6-16,0-2 0 15,0 4 0-15,5-2 0 16,-1 2 0-16,0-4 5 15,-5 4-5-15,-3-2-6 16,0 0 6-16,-8-4 0 16,-3 2 0-16,-5-2 0 15,1-2 0-15,-2 2-6 16,3-2 6-16,-3 2-22 0,9 0 16 16,-2 3-8-16,0 2 14 15,1-3-25-15,-3 2-19 16,-5-2 44-16,2-2 0 15,-8 3-6-15,0 1 6 16,-2 2 2-16,5 3-2 16,1-2 0-16,5-2 6 15,3 2 3-15,1 1-9 16,3-2-2-16,-2 0 2 16,1-1 0-16,-5-2-1 15,-4 5 0-15,-6 1 1 0,-8-2 1 16,-1 2 10-1,-6 1-11-15,0-3 9 16,-8 3-7-16,3-2-2 0,1 0 3 16,3 0 6-1,3 0 3-15,4-1-12 0,0 0-4 16,3 3 4-16,0-1 1 16,-1-2-1-16,0 3 0 15,-1-2 6-15,4 2 0 16,-5 0-6-16,0 0-3 15,-2 2 3-15,1-2 0 16,-4-2 0-16,3 0 0 16,3 0 1-16,1 0 7 15,2 0-8-15,1 0-3 0,-6 2 3 16,-2 0 0-16,-5 0-1 16,-5 2 1-16,1-2 0 15,0 2 1-15,1-2-1 16,0 2-1-16,5 0 1 15,-6-2 0-15,-2-2 0 16,-4 2-1-16,1 0 2 16,-5 0 17-16,0 0-4 15,4 0-13-15,0-2 16 16,3 2-16-16,2-2-1 16,2 2 0-16,0 0 8 15,-2 0-9-15,0 0 1 16,0 0 0-16,-3 0 2 15,4 0-2-15,-6 2 0 16,0-2-6-16,1 0 13 0,-3 0-6 16,0 2-1-16,2-2 0 15,4 0 7-15,0 0-7 16,11 2 20-16,-2 0 17 16,8 0-26-16,-1 2 11 15,0-1-21-15,-1 2 0 16,-7-3 20-16,-3 0-21 15,-7 0-1-15,2-2 0 16,-6 0 1-16,-4 0-18 16,-6-4-108-16,-36-20-329 15</inkml:trace>
  <inkml:trace contextRef="#ctx0" brushRef="#br0" timeOffset="27983.21">6824 6250 1405 0,'0'0'216'0,"0"0"-154"0,0 0-35 0,0 0 91 0,0 2-58 0,3-4-1 15,-3 4-10-15,4-2-14 16,2 0 5-16,7 0 17 15,6 0 5-15,-1 0 22 16,6-2-41-16,-4 0-19 16,9-2 27-16,0 2-19 15,2 0-17-15,7-4 13 0,2 4-28 16,5-2 28 0,8 0-28-16,2 0 9 0,6-4 0 15,4 2-9-15,2 0 1 16,8 0-2-16,6-2 2 15,4 4 20-15,-6-2-21 16,2 2 0-16,-8 0 2 16,-9-2-2-16,3 4-1 15,-7-2 1-15,3 2 0 16,-3 2-5-16,0 0 5 16,5 0 0-16,2-2 5 15,-4 0-5-15,3 0-3 16,-3-2 1-16,-1-2 4 15,-4 2 1-15,0 0-3 0,1 2 0 16,2 0-2-16,-1 2 2 16,-4 0 0-16,0 0-1 15,-5 0 2-15,4-2 10 16,1 0-11-16,8 0 0 16,1-4 2-16,5 2-2 15,-1 0-2-15,-1 0 2 16,-1 2 0-16,-5-1-6 15,-3 2 6-15,-4-3 0 0,-3 2 2 16,-1 0-2 0,0-4-3-16,5-1 3 0,6 0 0 15,5-1 0-15,4-2-2 16,3-1 2-16,-3 6-7 16,-6 0 7-16,-5 1-2 15,-13 0 2-15,-7 3-11 16,-5-2 10-16,-1 0-13 15,1-1-6-15,6-3 10 16,1-1 10-16,3 1-11 16,4 0 11-16,2 0 0 15,-2 0-1-15,-6 6 1 16,-6-4 0-16,-8 3-3 16,2-2 3-16,1 2-5 15,3-6 5-15,5 4 1 0,7-3-1 16,3-2 0-1,2 3 1-15,6-2-3 0,-2 4 2 16,2-4 0-16,3 4 0 16,-1 0 1-16,-2 0-1 15,4 0 0-15,-7-4 1 16,3 2-1-16,-4 2 0 16,0-2 0-16,1 2 3 15,2 0-3-15,-1 2-2 16,5 2-4-16,-1 0 6 15,-2 2 0-15,2 0 0 16,-4-2-1-16,-2 2 1 16,-4-2 0-16,0 0 0 0,-6 0-1 15,-3-2 2 1,-6 2 7-16,-6-2-8 16,0 2-5-16,-3 0 5 0,-1-2 0 15,2 2 0-15,2 0 0 16,6 0 1-16,1 0 9 15,7-2-10-15,-1 2-5 16,0-2 5-16,0 2 0 16,-2 0 0-16,-4 2-6 15,-3 0 12-15,-6 0-3 16,4-2-3-16,0 2-1 16,0-2 1-16,-2 0 0 15,-2-2 0-15,-4 2-1 16,-3-2 2-16,-2 0 7 15,2 0-8-15,-1 0 0 16,6 0 1-16,-2 0-1 16,-1 2-1-16,-7-2 1 15,1 2 0-15,-9 0 7 0,-3-2-7 16,-2 2 0 0,-2 0 6-16,5 0 7 0,1-4-2 15,10 0-5-15,2 2 1 16,2-2 5-1,0 0-12-15,-3 2-3 0,2 2 2 16,-9 0 1-16,0-2-1 16,-6 4 0-16,-1-4 2 15,-1 2 0-15,4 0-1 0,-4 0 0 16,3 0 0-16,2 0 0 16,0 0 0-16,1 0-1 15,-1 0-13-15,0 0 7 16,-7 0-88-16,-22-16-281 15</inkml:trace>
  <inkml:trace contextRef="#ctx0" brushRef="#br0" timeOffset="30449.81">7294 5645 172 0,'0'-4'1063'0,"0"4"-837"0,2-5-100 0,-2 4-22 0,0-2 41 0,3 2-49 0,-3-3-58 16,0 1 32-1,2 2 11-15,-2-2-1 16,0 3-10-16,0-3 5 0,0 3 17 16,-2 0-31-16,2 0-19 15,0 0 35-15,0 3-29 16,0-6-8-16,0 6 8 15,0-6-4-15,-3 3-1 16,3 3-17-16,0-3-26 16,-2 3 7-16,2-2-7 15,0 6-48-15,0 7 35 16,5 5 13-16,-3 16 4 16,4 9-4-16,2 4 2 15,3 6 8-15,-3 6-10 16,-1 6 0-16,0 6 1 15,0 7 6-15,-3-5 7 16,-2-4-14-16,2-9 0 16,-4-6 2-16,2-6-2 15,1-9-3-15,-1-4 2 0,0-2 2 16,3-2 2-16,-3 0-3 16,3 2 0-16,-1 6-3 15,0 5 3-15,1 2-16 16,4 4 15-16,0-5-17 15,0 0 9-15,1-6-2 16,0-6 11-16,3-6 6 16,-5-6-6-16,0-4-11 15,-4-6 11-15,3 2 0 0,-1 3-2 16,-1 1-13 0,0 4-9-16,-1 3 23 0,0 6-28 15,-1-1-9-15,-1-2 28 16,2 0-7-16,-2-2 2 15,3-6 9-15,-3 0-4 16,1-4 1-16,1-2 9 16,-2-2-14-16,0 0 14 15,-2 2 0-15,3 2-5 16,-1 2 4-16,-2 4 2 16,2 2-2-16,0 1 1 15,0-2-21-15,3-1 10 16,2-4-5-16,-3-1-1 15,1-3 17-15,1-2 0 0,-4 0 0 16,3 2 0-16,-5 2-17 16,2 0 17-16,0 0 0 15,0 4 1-15,3-4-2 16,-2 4 3-16,-1-2 1 16,2-2-3-16,-2-2-14 15,2 2 14-15,-1 0 0 16,3-2-5-16,-4 4 4 15,1 2 1-15,-3-1-8 16,0-1 8-16,0 2-3 16,0 0 3-16,-3-2 6 15,3 2-6-15,0-6-1 16,0 2 1-16,3 0-6 16,-6-2 6-16,3 4 0 0,-2 0 0 15,-2 0 0-15,4 0 1 16,0 0-2-16,0-6 11 15,0 0-7-15,4-2-3 16,-4 2 0-16,-4 0 7 16,8 2-7-16,-4 4 0 15,2 2 0-15,1-4 0 16,-3 2 3-16,3-1-3 16,-3-6 0-16,0 4 3 15,0-8-3-15,2 2-6 16,0 0 5-16,0-2 2 15,0-1 8-15,0 4-9 16,0-4 0-16,-2 0 5 16,0 2-5-16,0 2 1 0,3 4 9 15,-3 0-9-15,2 2 19 16,-2-4-20-16,2 0 0 16,0-2 13-16,0 0-13 15,0-2 0-15,2-4 8 16,-2 4-7-16,-2-6 13 15,4 0-14-15,-4-2 1 16,2 0 11-16,-2-2-11 16,0 2 14-16,0-2 8 15,0-2-14-15,2-2-9 0,1-8-42 16,-1-16-128-16,2-8-121 16,2-117-530-16</inkml:trace>
  <inkml:trace contextRef="#ctx0" brushRef="#br0" timeOffset="32420.2">8328 5624 319 0,'2'-4'648'0,"-2"-2"-573"0,3 1-45 0,-1 0 108 0,2 1-9 0,-1 3-44 0,-3-6 28 16,0 3 7-16,2 0 1 15,-2 1-58-15,2-1-4 16,0 0 13-16,-2-3-45 16,0 3 36-16,-2 2 15 15,2 1-12-15,0 1 4 16,-2 0-17-16,2 0-29 15,0 0 33-15,-2 0-36 16,4 0 1-16,-2 0 16 0,0 0-20 16,0-3 18-16,0 3-30 15,2 0 7 1,-2 0 2-16,0 0-15 0,-2 0-5 16,2 0 5-16,0 0-24 15,0 0 2-15,-9 18-38 16,4 10 60-16,-2 16 14 15,3 17-14-15,2 7 0 16,2 2-9-16,4 1 18 16,5 1-10-16,3-4 1 15,-2 0 0-15,2 0 10 16,-3-4-10-16,4 4-10 16,-6 3 10-16,2-1 1 15,-3-2 5-15,-1-2-6 16,1-6 0-16,6-2-2 0,-4-8 2 15,-1-3-4-15,-3-3 4 16,1-2 7-16,-2-2-1 16,1-2-6-16,0-2 0 15,-2 0 2-15,1 0-2 16,-1 2-8-16,0-2 8 16,-2 3 6-16,0-7 5 15,0 0-11-15,0-6 0 16,0-4-2-16,0-2 2 15,2 0-6-15,-2 0 6 16,2 4 0-16,0 2 6 16,4 0-6-16,-4 4 0 15,2-4 3-15,-2-1-3 0,0-3-3 16,1-4 3-16,-1-3 1 16,-2 2 0-16,2-7-1 15,2 4 0-15,-2-5 3 16,-2 8-3-16,3-3-4 15,2 2 4-15,-5 2 1 16,2-4 5-16,0 0-6 16,0 0 0-16,-2-4 3 15,2 4-3-15,-2 2-8 16,5 4 8-16,-3 7 11 16,0-2 1-16,0 1 1 15,0-1-11-15,-2-7 22 16,3-4-24-16,-3-9 0 15,0 2 9-15,2 0 2 0,-2 2-4 16,3-1-2-16,-3 2 1 16,4-6 16-16,-2 1-22 15,-2 0 0 1,2 1 8-16,-2 1 8 0,0 2-14 16,3 3 13-16,-3-2-15 15,2 2 33-15,-2-4-33 16,0 0 0-16,2 0 1 15,-2 0 0-15,0 2 7 16,2 2 1-16,-2 0-2 16,0 2 16-16,0 2-23 15,0-6 0-15,0 2 3 16,2-2-2-16,-2-4 7 0,2 4 9 16,1 0-16-16,1 2 39 15,-1 0-21-15,-1 2-11 16,0 0 14-16,1 3-10 15,-1-3-4-15,-2-5-8 16,2-3 10-16,2-2 2 16,-4 0-12-16,0-4 0 15,0 0 7-15,0 3-1 16,0-3-5-16,2 1 8 16,0 6-1-16,-2-4 15 15,3 4-23-15,-3 1 0 0,0-5 12 16,0 1-11-1,2-1 0-15,-2-3-2 0,0 0 9 16,2-3-23-16,-2 2-2 16,2-2-121-16,6-11-37 15,-2-9-273-15,21-106-394 16</inkml:trace>
  <inkml:trace contextRef="#ctx0" brushRef="#br0" timeOffset="33951.22">9431 5440 1342 0,'0'2'194'0,"-2"-2"-151"0,2 0-16 0,-3 2 56 0,3-2-38 16,0 0 3-16,-2 2 7 15,2 6-13-15,-2 2-7 16,0 12 35-16,2 12-28 16,0 12 41-16,0 11-13 15,2 2-13-15,-2 8-10 16,0-1-10-16,2-4-19 15,-2 6 11-15,2 1-23 16,3-1 25-16,-1 2-31 0,8-2 1 16,-4-8 9-16,3-4 1 15,1-3 14-15,1-3 29 16,-1-4-53-16,-4-2 35 16,1-6-35-16,0 2 1 15,-2-2 16-15,-1 2-11 16,-1 4-1-16,1 2-3 15,-1 3 5-15,4-5 4 16,-2-2-12-16,-1-6 0 16,3 4 1-16,-2 0-1 15,0 0 0-15,1 3 0 16,-3 1 1-16,-3 0 11 16,2-2-12-16,-1 2-1 0,-1-2 1 15,1 0 5-15,-1-6-4 16,0 0-2-16,0-5 3 15,0 1 4-15,0-5-6 16,3 1 0-16,-3-2 0 16,4-1 0-16,0-1 0 15,-2-2-1-15,-2 0 2 16,0-2 9-16,0 2-10 16,-2-6 0-16,0 6 3 15,0-2-2-15,0 2 0 16,-2 0 5-16,2 0 1 15,0-4 13-15,0-4-19 16,0 0 16-16,2-2 22 0,-2 2-30 16,2-3-9-1,-2-1 2-15,0-2 7 0,3-1 9 16,-3 6-18-16,0-4 0 16,2 5 11-16,-2 5-11 15,0-3 0-15,0 2-2 16,2-4 8-16,-2-4 0 15,0 0-6-15,2-2 0 16,-2-2 8-16,2 4-8 16,-2 0 6-16,0 6 0 15,2 0-5-15,-2 4 18 16,4-2-19-16,-4-2 1 16,0-6 17-16,2-4-16 15,-2 0-1-15,4-4 21 16,-4 1-14-16,0-2 23 0,0 3-25 15,2 4 5-15,0 6 28 16,1-1-38-16,-1-2 0 16,-2-3 14-16,0-4-14 15,0-4 31-15,0 0-17 16,0 0-15-16,0 0 51 16,0 0-51-16,2 0 0 15,-2 0 2-15,-2 0 4 16,2 0-12-16,0 5 0 15,0-5 0-15,-2 0-4 16,2 1 10-16,0-1-2 0,0 0 2 16,2 0 1-16,-2 0-1 15,0 0-38-15,-2 0-119 16,-1-6-79-16,-5-32-261 16</inkml:trace>
  <inkml:trace contextRef="#ctx0" brushRef="#br0" timeOffset="35666.69">10567 5458 899 0,'0'0'648'0,"0"0"-548"0,0 0-11 0,2 0 65 0,-2-2-19 0,0 2-37 16,0 0-11-16,0 0 28 15,0 0-44-15,-2 0-13 16,2 0 20-16,0 0-24 16,0 0 18-16,0 0-38 15,0 0-33-15,0 0-2 16,-2 12-47-16,2 10 48 16,0 12 35-16,0 15-26 15,2 2 12-15,0 6-21 16,5 1 0-16,0 2 23 0,0 2-23 15,-1 0 0-15,1 3 2 16,-3 1-2-16,1 4 10 16,2 0-10-1,-1 0-3-15,1-6 3 0,2-1 0 16,0-7 0-16,2 2 7 16,0-4 8-16,-2 2 13 15,2 2-28-15,1 0 1 16,-2 3 15-16,-1-3-16 15,-3 0 0-15,2-4 8 16,1-6-7-16,-1-4 4 16,1-6-5-16,-4-2 0 15,2-1 12-15,-1-1 3 16,-2 0 2-16,1 2 7 0,2-4-11 16,0 4 8-1,-1-2-21-15,1 4 1 0,-1-2 15 16,1 2-16-16,2-6 0 15,-5-3 3-15,1-3-3 16,1-4 10-16,-1-2-10 16,0 0 0-16,-1 0 6 15,0 0-6-15,3 2-2 16,-3 4 2-16,-2 0 0 16,2 2 6-16,-4 0-6 15,2-1 1-15,0-5 9 16,0-4-10-16,0-7-1 15,0 1 0-15,0-2 2 0,1 0-1 16,-1 1 0-16,0 0 1 16,0 4 2-1,0 1-3-15,-2 0 0 0,2 0 1 16,-2 0 0-16,3-2 0 16,2-6-1-16,-3-4 1 15,-2-2 8-15,2 2-9 16,-2 2 0-16,2 2 8 15,0 4-1-15,1 8-6 16,1 6-1-16,-2 0 11 16,0-2 4-16,0-4-15 15,-2-6 1-15,0-6 6 16,3 0 5-16,-3-8-3 16,0 2 5-16,0-2-8 15,0-2 28-15,0 2-34 0,0 5 1 16,-3 2 14-1,1 9-2-15,0 4-11 0,-2-1-2 16,2-4 10-16,-1-1 5 16,1-7-15-16,0-3 0 15,2-4 0-15,0 0 2 16,2 0-1-16,-2-2-1 16,0 2 13-16,0 0-11 15,0 0-2-15,0 0-11 16,0 2 5-16,-2 0 5 15,0 3 1-15,0 6-9 16,-6-4 18-16,4 2-27 0,0-5-32 16,2-3-121-1,-5-8-159-15,-5-58-736 0</inkml:trace>
  <inkml:trace contextRef="#ctx0" brushRef="#br0" timeOffset="37066.83">11545 5650 754 0,'3'0'581'0,"-1"-1"-579"0,0-2-2 0,4-2-78 0,2-1 78 15,-2-1 57-15,1 3-30 16,-3 0 25-16,3-3 44 0,2 3-9 16,-4-5 18-1,1 0-58-15,0-1-26 0,1-5 42 16,0 3-26-16,-4-1-17 15,1 2 26-15,0-1-37 16,-2 4 39-16,-2 2 5 16,2-6-2-16,3 2-5 15,-3-2-5-15,0 0 62 16,0 2-23-16,-2 2-64 16,3 4 91-16,-3 2-38 15,-3 2-41-15,3 2 8 16,-2-2-19-16,2 2-17 15,-2 2-14-15,2 12-4 16,-2 14 18-16,0 14 36 16,2 15-24-16,4 7 12 0,6 4 14 15,-4 2-14 1,3 0-8-16,2-2-16 0,-2 0 46 16,-2-2-37-16,3 3-3 15,4-9 17-15,-3 0 5 16,1 2 13-16,1-3-10 15,2 3-30-15,1-6 30 16,-1 0-31-16,-3 2 0 16,-1 0 10-16,-5 5-10 15,4-1 0-15,-4 0-2 16,-2-2 8-16,3-8 10 16,-5-2-16-16,3-3-5 15,0-5 5-15,-3 0 1 16,0-2 0-16,0-6-2 0,2 2 8 15,3-2-7-15,-3 6 0 16,2 2-1-16,-2 4 1 16,2 2 0-16,1 0 1 15,1 0-3-15,6-5 4 16,-3-3 7-16,3-10-9 16,-1-6-3-16,1-6 3 15,-5-2 0-15,-1-6-1 16,3 2 1-16,-1-2 0 15,-2 6 9-15,-1-2-9 16,2 4 0-16,0-1 1 0,-3 1-1 16,1 1-1-1,-1 1 0-15,4 1-1 0,-4-3 1 16,3-4 1-16,-3-6 0 16,2 0 9-16,-2 4-9 15,-1 0-1-15,-1 0 1 16,0 4 0-16,6-2 4 15,-6-2-4-15,1 0 0 16,1-6-3-16,-2 2 3 16,-1-6-3-16,2 0 1 15,-5-2 4-15,2 0 11 16,0 2-13-16,-2 0 2 16,2 5 12-16,5-4-14 0,-7 3 0 15,2-2 0 1,0-2 0-16,0 0 10 0,0-2-10 15,1-2 0 1,-1 0-1-16,-2 0 1 0,0 2-5 16,0-2 5-16,0 0 1 15,0 0-1-15,0-2-66 16,-5-4-162-16,-12-56-430 16</inkml:trace>
  <inkml:trace contextRef="#ctx0" brushRef="#br0" timeOffset="38416.81">12599 5202 1284 0,'2'-3'314'0,"-2"2"-218"0,2-2-60 0,1-1 144 0,-1 0-51 0,-2 2 16 0,-2 2-59 15,2 0-35-15,-3 2 4 16,1 2-55-16,2 7 9 16,-2 7 0-16,0 10 27 15,2 12 14-15,-2 6-20 16,4 6 6-16,2 4 25 16,1 8-34-16,4 4-21 15,0-1-6-15,2 1 12 16,0 2 3-16,2-2-15 15,0 1 2-15,-1-4 13 16,-3 0 1-16,1 3 1 16,-2 0 17-16,-4 0-34 15,-2 2 24-15,-2 5-24 0,-2-3 1 16,0-2 13-16,2-4-14 16,0-6 0-16,0-2-1 15,0-5 2-15,2 1 8 16,0 0-9-16,1-2 1 15,-3 2 2-15,2 0-2 16,-4 3-1-16,-1-3 0 16,1 2 6-16,-2 0 1 15,4-8-7-15,-2-6 1 16,4 0-4-16,-2-2 3 16,4-7 0-16,-2 0-1 15,3-3 2-15,-3 1 11 0,0 5-12 16,0 0 0-16,-2 4 12 15,0 0-12-15,0-2 0 16,0-2 6-16,2-2-5 16,0 0 11-16,4-7-12 15,0-4 0-15,-4-6 20 16,3-2-19-16,-3 2 0 16,0-6 23-16,-2 6-13 15,2-5 10-15,-2 4-21 16,0-3 7-16,2 2 15 0,-2-1-22 15,0-2-6 1,2 0 6-16,-2 0 7 0,3 0 5 16,0 0-12-16,-1 0 0 15,0 0 15-15,0 2-15 16,0-2-4-16,1 2 4 16,-1 2 7-16,-2-4-7 15,4 1 0-15,0-2 0 16,-1 0 13-16,1-6-13 15,1 1 0-15,-1-2 9 16,-1 2 3-16,-1-4 5 16,-2 0-17-16,0-2 6 15,2-2 27-15,-2 2-27 16,0 0 12-16,0 2 15 16,0-2-17-16,0 0-4 0,0 0-12 15,-2 0 1-15,2 0 10 16,0 3-11-16,0-3 0 15,0 0 4-15,0 0-3 16,0 0 1-16,0-3-2 16,0 3-32-16,0-2-11 15,2-3-167-15,9-46-291 16</inkml:trace>
  <inkml:trace contextRef="#ctx0" brushRef="#br0" timeOffset="40637.64">6922 5037 1461 0,'0'0'258'0,"0"0"-198"0,-2 0 2 0,0 0 28 0,2 0-26 0,-2-2-8 16,2 2 11-16,0 0 22 15,0 0-22 1,0 0-11-16,0 0-29 0,0 0 46 16,0 0-34-16,0 2-19 15,-3-2 19-15,3 0-15 16,-2 0 3-16,2 2-27 15,-3 0 1-15,3 2-6 16,-4 6 7-16,-5 0-2 16,5 4 8-16,-2-2-7 15,0-2 10-15,4-4-11 16,0 0 0-16,0 2 2 16,0-4-2-16,0-2-5 15,-1 0 4-15,1 0-4 0,0 0 5 16,0 0-1-16,0 0 7 15,-2-2-7-15,4 0 1 16,0 0 0-16,0 2 0 16,0-2 0-16,0 0-2 15,-4 6-4-15,2 2 6 16,-4 6-1-16,1 0 1 16,-1 0 0-16,4-3 1 15,-3 0-1-15,2-4 1 16,3-4-1-16,0-1 6 15,3 0-18-15,-6-2 12 0,6-2-84 16,-3 2-152 0,5-8-228-16</inkml:trace>
  <inkml:trace contextRef="#ctx0" brushRef="#br0" timeOffset="41583.6">6842 5003 1419 0,'0'0'567'0,"-2"0"-507"0,2 2-15 0,-3-2 66 0,3 4-54 15,0 4 6-15,-2 10 3 0,4 4-24 16,-2 4 21 0,3 0-19-16,-3 2 8 0,2 4-4 15,2-3-21-15,0 0 3 16,6 0-18-16,-6-3-12 15,3-1 25-15,-3-3-19 16,0-5-6-16,2-9 10 16,-2 0-10-16,-4-6 10 15,2-2-10-15,-2 0 1 16,0 0 31-16,0 0-31 16,0-2 8-16,0 2 6 0,0-2 6 15,0 0 9 1,-2-8-30-16,0-9-45 0,0-4 32 15,-6-12 8-15,0-1-76 16,1 3 0-16,-5-2 9 16,8 7 20-16,0 10 5 15,2 6 7-15,-1 6 34 16,3 4-12-16,-2 0-3 16,4 2 21-16,1 0-14 15,-3-2 13-15,2 2-19 16,-2 0 20-16,0 2 40 15,0-4-31-15,-2 2 0 0,2 0 15 16,0 0 2 0,0 0 7-16,2 0-8 0,-2-4-17 15,0-2-8 1,2 0-8-16,0-2 8 0,-2-4 1 16,2 2 8-16,-2-2-5 15,2 2-4-15,-2-2 0 16,0 4 11-16,4 4-11 15,-8 0 9-15,4 0 0 16,-2 4 2-16,0 4-11 16,2-4-17-16,-2 2-18 15,2 0 34-15,0 8-34 16,0 8 20-16,0 6-75 16,2 6-164-16,0 40-301 15</inkml:trace>
  <inkml:trace contextRef="#ctx0" brushRef="#br0" timeOffset="42283.56">7737 5055 1813 0,'0'0'223'0,"0"0"-172"0,0 2 83 0,-2-2-7 0,2 2-5 0,0-2-20 0,-2 2-17 16,2 2-7-16,0 8-39 15,0 4 6 1,2 16 23-16,0 4-52 0,0 5-1 15,8 2-4-15,-6-6-11 16,3-1 9-16,-1-8-9 16,3-8-51-16,1-4-129 15,23-16-380-15</inkml:trace>
  <inkml:trace contextRef="#ctx0" brushRef="#br0" timeOffset="42940.82">8726 4892 1773 0,'0'7'241'0,"0"1"-161"0,0 6-58 0,3 6 37 0,2 0 35 0,1 4 22 0,1 2-46 15,1 4 10-15,4-4-23 16,-3 0 18-16,0-2-48 16,-3-4-27-16,-1-2 14 15,0-4-14-15,-5-2-188 16,-5 9-505-16</inkml:trace>
  <inkml:trace contextRef="#ctx0" brushRef="#br0" timeOffset="43567.6">10095 4776 996 0,'0'2'992'0,"0"-2"-870"0,-2 0-41 0,4 0 94 0,-2 2-28 0,-2-2-61 16,2 11-50-16,0 0 58 15,-2 10-34-15,0 5-48 16,2 2 53-16,0 2-59 0,-4-2 6 16,4-2 0-1,0-4-5-15,-2-2-7 0,0-6-68 16,-2 0-429-16,-7-16-1473 16</inkml:trace>
  <inkml:trace contextRef="#ctx0" brushRef="#br0" timeOffset="44083.63">11220 4820 1797 0,'0'0'459'0,"0"0"-435"0,0 3 37 0,0-3 127 0,-2 1-98 0,2 11-62 16,2 2 67-16,0 10-47 16,3 9-24-16,-3-8-4 15,3 4-19-15,-1-5 19 16,0 0-20-16,1-2-95 16,-1-2-200-16,16-2-451 15</inkml:trace>
  <inkml:trace contextRef="#ctx0" brushRef="#br0" timeOffset="44604.38">12096 4704 1659 0,'0'0'488'0,"0"0"-452"0,0 0 11 0,0 2 59 0,-2 8-31 0,0 4-12 15,-1 8-6-15,0 6 29 16,1 4-64-16,2-2 5 16,-2 1-12-16,0-1-13 15,0-2-2-15,-3-4-71 16,1-6-286-16,-10-6-660 15</inkml:trace>
  <inkml:trace contextRef="#ctx0" brushRef="#br0" timeOffset="45634.21">12888 4636 1489 0,'4'0'279'0,"-8"0"-178"0,4 0 17 0,4 0 29 0,-8 0 9 0,4 0-42 16,0 0-13-16,-2 2-28 16,2 0-44-16,2 6 13 15,2 2 19-15,0 8-19 16,2 6-19-16,3 4 1 16,1 0-5-16,-4 4-19 15,0-4 0-15,1 1-6 16,-3-6 6-16,1-5-189 15,0-5-121-15,-5-5-67 16,-5-16-692-16</inkml:trace>
  <inkml:trace contextRef="#ctx0" brushRef="#br0" timeOffset="46367.59">12826 4664 1524 0,'0'-2'266'15,"3"2"-187"-15,-1-2 43 16,3 0-4-16,3 0-47 16,5-2 22-16,8 0-2 0,-3 0 16 15,3-2-40 1,2 4 1-16,6 0-1 0,2 2-28 15,0 0-12-15,7 4-8 16,1 4-18-16,0 0 31 16,1 6-32-16,-2 0-9 15,-2 6 9-15,-2 0-1 16,-11 0-4-16,-4-4 4 16,-9 0 2-16,-4 1 0 15,-4-3-1-15,-7 5 6 16,-4 2 8-16,-4-2 2 15,-1-5-2-15,-1 3 8 16,-3-9-22-16,-2 2 60 0,0-5-26 16,-3 0-20-1,1-1 10-15,2 1 1 0,-2-2-2 16,5-2 2-16,-4-1-23 16,3 3 43-16,1-1-38 15,-4 0-6-15,8 0 17 16,-3-2-2-16,8 0-7 15,-4 2-3-15,3-2 8 16,-1 0 4-16,3 0-18 16,2 0 0-16,-2-2 4 15,5 2-4-15,-2 0 0 16,2 0-6-16,2 2 15 16,-2-2-9-16,-1-2 0 0,-1 2-5 15,2 0 5 1,-3 0 0-16,5 0 0 15,0 0 0-15,-3 0 6 16,6 0-1-16,-3 0-5 0,5-2 0 16,-5 2-9-16,0 2 10 15,0-2-1-15,2 0 0 16,-2-2 9-16,0 2-10 16,-2 0 1-16,2 0 0 15,0 0 1-15,0 0-1 16,0 0-103-16,0 0-178 15,-10-33-562-15</inkml:trace>
  <inkml:trace contextRef="#ctx0" brushRef="#br0" timeOffset="58069.58">6956 4814 800 0,'0'0'211'0,"-2"0"-163"0,2 0 11 0,0 0-14 0,0 0-15 16,0 0 46-16,0 0 7 16,0 0-11-16,0 0 13 15,0 0-19-15,0 0 51 16,0 0-25-16,0 0-38 16,0 0-6-16,0 0-5 15,0-9-22-15,0 6 20 16,0 3-19-16,0 0 29 15,-3 0-28-15,1 0 16 0,2 0 7 16,-2 0-14 0,2 3 13-16,0-3-24 0,-3 0-8 15,3 0 37-15,0 0-44 16,0 0-6-16,3 0 14 16,-6 0-13-16,3 0 12 15,0 0 8-15,0-3-6 16,0 3 39-16,0 0-36 15,0 0-12-15,0 0 5 16,0 0-11-16,10-4-8 16,-8 0 7-16,0 1 2 15,0-2 5-15,2-5-6 16,1 2-9-16,1 2 9 16,4-2 0-16,-4 0 0 15,3 2 0-15,0-4 0 0,2 4-9 16,2-2 9-1,-1-2-3-15,-1 4 3 16,3-2 0-16,-4 0-2 0,-1 4-4 16,-3-2 12-16,2 0 2 15,1 0-8-15,-3 2-6 16,5-2 6-16,-2 0 5 16,0-2-5-16,5 2 0 15,-3-2 0-15,2 0-6 16,1 2 6-16,-6 0-7 15,3 0 7-15,1-4 0 0,1 4 6 16,-1-1-6-16,-4 4 5 16,1-3-14-1,2 1 9-15,-2 1-8 16,-2 3 8-16,1-3 1 0,0-2-1 16,3 3 0-16,-5-2 1 15,-2 2 19-15,6 0-20 16,-6-1-12-16,3-4 12 15,3 4 0-15,2-1-1 16,1 0 0-16,3-3 2 16,-1 2 3-16,-2 2-4 15,1 0-14-15,-3 0 14 16,1-2 0-16,1 3-4 16,1-1 4-16,-1 0 0 0,-5 0 10 15,2 1-10-15,1 0 0 16,-3-2 2-16,4 0-2 15,-1 1-8-15,4 0 8 16,-1 0 0-16,-1-4-1 16,3 6 1-16,-3-3 0 15,5 2 3-15,-3-1-3 16,3-4-7-16,3 5 7 16,-6-2 0-16,3 1 7 15,-7 2-7-15,2 0 0 16,-1-2-6-16,3 0 6 15,-4 2 0-15,2 0-6 16,0 0 12-16,-3-2-3 0,1 2-3 16,-3 0 0-1,6-2 6-15,-1 0-6 0,1 0-6 16,1 0 5-16,-1 0 2 16,-1 0 4-16,3 2-5 15,-5 0 0-15,2-4 7 16,1 2-7-16,-1 2-4 15,-1-2 2-15,-2 2 4 16,1 0 3-16,-1 0-5 16,-2 0 0-16,1 2 0 15,1-4 0-15,-2 4-11 16,3-2 10-16,3 0 2 16,5 0 6-16,2-2-7 15,3 2 0-15,-2 0 2 16,1 0-2-16,-3 0-14 15,3 0 14-15,-6-2 0 0,3 2 5 16,-3 0-5-16,0 0 0 16,-5 2 11-16,0-2-11 15,-3 0-14-15,4 0 14 16,1 2 0-16,-3 0 3 16,2-2-3-16,-4 0 0 15,2 2 3-15,1-2-3 16,3 0-9-16,1 2 9 15,-1-4 0-15,5 4 3 16,-2-2-3-16,2 0 0 16,-4 2 6-16,1-2-6 0,-3 2-9 15,-3-2 9-15,0 0 10 16,5 0-10-16,-3 2-1 16,5-2 1-16,-1 0-2 15,4-2 2-15,1 4 0 16,3-4 3-16,-6 2-3 15,4 0 1-15,-3 0-2 16,-2 2 2-16,0-2-5 16,-1 0 4-16,1 0-5 15,0 2 5-15,2-2 1 16,0 0 0-16,0 0-1 16,2 0 9-16,3-4-7 15,-5 6-2-15,2-2-6 0,-4 2-2 16,3-2 8-16,-6 2-1 15,3-2 1-15,4 2 0 16,-2-3 6-16,5 3-6 16,-6-1 0-16,6-1 5 15,-5 0-5-15,3 0-14 16,-6 0 13-16,3 2 1 16,-2-4-7-16,0 4 7 15,-3 0 0-15,1 0-2 16,2 0 2-16,-5 0-6 15,3 4 5-15,-1-4 2 16,4 0 2-16,2-4-3 16,8 4-23-16,5 0 10 15,2 0 12-15,4 4-14 16,-3-2 14-16,-3-2 1 0,-3 2-4 16,-6 0 4-16,-1-2-5 15,-6-2 5-15,4 2 1 16,-4-2-1-16,2 2-6 15,0-2 6-15,-1-2 4 16,0 4-4-16,-3 0-8 16,-3 0 7-16,1 4 1 15,-5-4-2-15,1 2 1 16,4-2 1-16,-1 2-4 16,3-2 4-16,6 2-2 15,0-2-4-15,5 0 6 0,2 0-3 16,-4-2-3-16,-1 2 11 15,3 0-7-15,-5 0 2 16,-1 2 0-16,-4-2-4 16,-1 0 4-16,-1 2-6 15,-3-1 6-15,-1-1 0 16,-3 3 8-16,4-3-8 16,-1 0-2-16,-3 0 2 15,4 2 0-15,1-2-11 16,3 0 11-16,4 0 0 15,2 2 1-15,5-2-1 16,-2 0 1-16,1 0 2 16,0 0-3-16,-1-2-11 15,0 2-2-15,0 0 13 0,-4-2-17 16,-1-1 16-16,1 2 1 16,-6-1 0-16,1 0 0 15,-3 2 0-15,-1-2 0 16,-1 2 1-1,1-2 0-15,-2-2-1 0,1 4 0 16,5-2 11-16,1 2-11 16,4-3-5-16,3 3 4 15,0-1 2-15,1-1 4 16,-3 0-5-16,-1 2 0 16,0 0 0-16,-2 0 0 15,0 0-4-15,-1-2 4 16,-2 2 0-16,2-2 6 0,-5 0-6 15,-2 2 0 1,4-3 7-16,-3-1-7 0,1 3-8 16,3-3 8-16,-3 4 7 15,1-2-7-15,3 0-7 16,1 2 7-16,4-2 6 16,-2 2-6-16,1-3-12 15,-6 2 12-15,-1 1 0 16,3-3 11-16,-3-2-11 15,-1 3 0-15,7 0 6 16,-5-3-6-16,4 4-17 16,-4-2 17-16,-3 2 0 15,3-2 1-15,-1 2-1 16,-4 1 1-16,6-2 7 0,-5-2-8 16,0 0-11-16,-1 1 10 15,3 2 0 1,0-2 0-16,-2 2 0 0,7-2 1 15,-7 3-23-15,2-2 23 16,1 2-12-16,-7-1 3 16,1 1-10-16,3 0 4 15,-1 0 13-15,5 0 2 16,-1-3 0-16,1-1 0 16,7 3-15-16,-3-2 14 15,2 2 1-15,0-2 1 0,1 1-1 16,0 2 2-1,0-1 6-15,-4 1-8 16,4 1-9-16,-2-2 9 16,3 1 6-16,-4 0 1 0,6-3-7 15,0 3 0-15,-5 0-3 16,4-1 3-16,-6 1 0 16,0 1 0-16,0-1 1 15,-2 3-2-15,1-2 1 16,1-1 0-16,3 2 1 15,-2-2-1-15,-3 0-9 16,4 3-4-16,-9-2-7 16,0 2-5-16,-2-2 23 15,0-1 4-15,0 4 3 16,0 0-5-16,5-2 0 16,-2 2 15-16,1 0 3 15,8 0-7-15,-1 5-11 0,0-1 4 16,0-2-10-1,3 2 6-15,-4 0 0 16,1 0 4-16,-1 2-3 0,-4-4-1 16,1-1 0-16,-5 4 0 15,-3-5 11-15,2 0-11 16,1 0 0-16,-1 2 13 16,0 2-13-16,1-4-1 15,0 0 1-15,0 2 0 16,-2 2 5-16,0-2-5 15,2 0 0-15,0 0 0 0,-4 0 0 16,4-2 0 0,0 0 0-16,-2 0 0 15,3 0 20-15,-2 0-20 0,3 2 0 16,-3-2 3-16,1 0-3 16,-3 2 0-16,4 2 13 15,-3-2-6-15,-1 0-5 16,2 0-2-16,-1 2 0 15,4-2 10-15,-2-2-10 16,0 2-6-16,5 0 6 16,-5-2 2-16,-2 2 3 15,-3-2-5-15,-1 0-4 16,0 2-4-16,-1-2 8 16,0 0 0-16,1 0 1 15,-1 0 0-15,-2 2 14 16,2-4-15-16,0 2 0 0,-2 1 14 15,0-2-14-15,0 1 10 16,0 3 13-16,0-2-22 16,-2-3 12-16,2 2-13 15,1-2 0-15,-3-2 0 16,4 2 0-16,-8-2 0 16,4 3 0-16,4-6 2 15,-8 6 8-15,8-2-10 16,-4 3 0-16,2 0 8 15,0 0-8-15,-2-2 0 16,0 1 1-16,0-3-1 16,0 0 8-16,0 0-8 15,0 0 0-15,0 0 27 0,-2 0-6 16,4 0 2-16,-4 0 10 16,2 0-8-16,0 0 5 15,0 0-18-15,0 0-10 16,0 0 37-16,0 0-26 15,0 0-12-15,0 0 22 16,0 0 1-16,0 0 7 16,0 0-2-16,0 0-17 15,0 0 45-15,0 0-42 16,0 0-8-16,0 0 14 16,0 0-4-16,0 0-16 15,0 0-1-15,0 0 7 16,0 0 8-16,0 0-15 15,0 0-1-15,0 0 1 16,0 0 1-16,0 0-1 0,0 0 0 16,0 0 7-1,-11-5-19-15,11 5 12 0,-6-4-51 16,-4-4-66-16,-5 4-105 16,-39-10-135-16</inkml:trace>
  <inkml:trace contextRef="#ctx0" brushRef="#br0" timeOffset="59517.88">13100 4038 1704 0,'0'0'171'0,"0"0"-127"0,0 3 23 0,0-3 64 0,0 0-26 16,2 0-60-16,-2 0 13 16,3 1-46-16,0 1-11 15,-1 2 29-15,0-2 7 16,0 3-8-16,0-4 4 16,-2-1-20-16,0 0 46 15,2 0-26-15,-2 3-18 16,0-2 6-16,7 5-2 0,-3 5-7 15,4 0-12 1,-2 1 6-16,3-2 7 0,-1 3-13 16,6-5 0-16,-7-2 0 15,-1 2 6-15,1-7-6 16,-5 3 0-16,3 1 7 16,2-1-8-16,-3-4 1 15,0 2 0-15,3-2 4 16,7-2 7-16,8-2 14 15,6-2 13-15,11-6-32 16,5-2 45-16,1-3-51 16,6-1 8-16,-2-2 7 15,3 0 0-15,0-2-14 16,4 0-2-16,-4 2 10 16,-2 0 7-16,-2 4-16 0,-4 4 0 15,-5-2 10-15,-8 4-9 16,-8 0 0-16,-4 4 6 15,-9 2-6-15,-7 2 36 16,-1 2-22-16,-4 0 9 16,-1 0 24-16,6 0-24 15,-6 2-15-15,3-2-5 16,0 0 10-16,-2 0 3 16,2 0-17-16,-2 2-5 15,2-2-2-15,0 0 7 16,0 0-8-16,0 2 8 15,0-4-11-15,0 4 2 16,0-2-34-16,0 0-131 16,0 2-132-16,-15-2-487 0</inkml:trace>
  <inkml:trace contextRef="#ctx0" brushRef="#br0" timeOffset="70485.06">7764 4903 738 0,'0'0'506'0,"0"0"-404"16,-2 0-37-16,2 0 46 0,-2 0-26 0,2 0-14 16,-2 0-26-16,2 0-3 15,-2 0 3-15,2 0-9 0,0 0-2 16,2 0 1-16,-2 0-22 16,0 0 38-16,0 0-28 15,0 0-22-15,0 0 36 16,0 0 4-16,-2 0 2 15,2 0-1-15,-3 0-24 16,6 0 33-16,-3 0-28 16,0 0-2-16,0 0 13 15,0 0 16-15,0 0-16 16,0 0 19-16,0 0-41 16,0 0 42-16,4-8-45 15,-4 5-8-15,0 0-1 16,0 0 0-16,2 2 1 0,-2-2-8 15,0 3 17-15,0-4 2 16,0 3-12-16,0-2-6 16,-2 0 6-16,2 0 2 15,2-1-2-15,0 0 0 16,0-1 1-16,1 2 11 16,-1 0-12-16,0 0 0 15,-2-1 3-15,2 0-3 16,3 0 0-16,-3-3-1 0,5 4 2 15,-5-1 8 1,2 0-9-16,-1 2 0 0,-1 0 2 16,0 0-2-16,0 2-6 15,3-5 6-15,0 2 0 16,1-1 6-16,1 0-6 16,-1 1-2-16,-2-2 2 15,2 1 0-15,0-2-5 16,1 2 4-16,-1 2 2 15,2-2 2-15,0 0-3 16,-1 0 0-16,-1 0 1 16,1 2-1-16,-2-2-8 15,-1 2 7-15,0 0 2 0,3 0 10 16,-3 0-11 0,1-2 0-16,2 0-9 0,-1 2 10 15,1 0-1-15,-1-2 0 16,4 2 0-16,-1-2 8 15,-5-2-8-15,2 2 0 16,1 0 2-16,-5 2-2 16,1 0-6-16,4 0 6 15,-5 2-5-15,2-2 4 16,0 0-4-16,3 0 5 16,0-4 6-16,0 2-6 15,4 2 0-15,-5-2 2 16,-1 2-2-16,0 0 4 15,-1 0-4-15,0 0 0 16,1-2-1-16,-1 2 1 16,-2 0-12-16,6 0 12 15,-2 2 0-15,3-2 10 0,-1 0-10 16,2-2 0-16,1 2 4 16,-3-2-4-16,4 0-3 15,-3 0 3-15,2 0 1 16,-2 2-1-16,-2 0-9 15,-3 2 4-15,0 0-5 16,1 2 10-16,1-2-8 16,6 0 8-16,-6-2 10 15,3 2-1-15,3 0-9 16,1-2 0-16,-5 2 2 0,0 0-2 16,-4 0-20-1,0 0 7-15,-2 2 8 0,3 0 4 16,-1 0 0-1,3 0 1-15,2 0 15 0,-2 0-15 16,1 0 0-16,-1 2 0 16,5-2 1-16,-8-2 0 15,0 2-1-15,0 0 2 16,-1-2-16-16,-1 0 14 16,1 2-3-16,1 0 3 15,1 0 9-15,-1 0-3 16,4 2-6-16,-3-2 1 15,2 2 2-15,-2-2-3 0,-1 2-10 16,0 0 10 0,3 0 6-16,-5 0-6 0,5-2 0 15,-5 2 1-15,1-2 17 16,-1 0-18-16,-2 0-14 16,2 2 14-16,0-2 6 15,0 0-5-15,3 2-1 16,-3-4 1-16,-2 2 4 15,4-2-5-15,-2 4 0 16,-2-2 1-16,2-2 0 16,-2 2-1-16,3-2 0 15,-3 0 0-15,3 2 12 16,-3 0-12-16,2 0-6 16,0-2 6-16,-2 2 1 15,4-2 0-15,-4 0-2 0,0 2 2 16,2-2 5-1,1 4-6-15,1 2-6 0,-2-2 0 16,2 2 6-16,2-2-6 16,-4 0 6-16,0 2 0 15,-2-4 2-15,0 0-2 16,0 2-2-16,2-2 2 16,0 2 1-16,0 0 0 15,3 2-2-15,1-2 2 16,-4 0 2-16,1-2-3 15,-3-2 0-15,3 2 9 16,-3-2-9-16,0 0 0 16,0 0 0-16,0 0 0 15,0 0 3-15,-3 0-3 16,3 2-1-16,0-2-7 0,-3 0 8 16,3 0-4-1,0 0 3-15,0 0 2 16,0 0 24-16,0-2-25 0,0 4 1 15,0-2 0-15,0 0-1 16,0 3-7-16,0-3 5 16,-2 0 1-16,2 0 1 15,0 0 0-15,0 0 0 16,0 0 3-16,0-3-3 16,0 3 0-16,0 0 0 15,0 0 1-15,0 0 8 16,0 0-9-16,0 0-12 15,0 3 0-15,0-6 15 16,0 3-3-16,-4 10 1 0,4-8 0 16,0 0 11-16,4-2-12 15,-4 0 0-15,-4 0 6 16,4 0-6-16,0 0-6 16,0 0 6-16,0 0 2 15,0 0 14-15,0 0-16 16,0 0 0-16,4 0 33 15,-4 0-24-15,0-2-7 16,-4 4 17-16,4-2-1 16,0 0-6-16,0 0-12 15,0 0 0-15,0 0-1 0,0 0 1 16,0 0-14-16,0 0 14 16,0 0 1-16,0 0 12 15,0 0-13-15,0 0 0 16,0 0 16-16,0 0-16 15,0 0 8-15,0 0 28 16,0 0 3-16,0 0 4 16,0 0-8-16,0 0-17 15,6-11 36-15,-8 8-53 16,-4-1 6-16,4-2 0 16,-3 0-7-16,1-4 5 15,2 4-5-15,-6-2 0 16,4-2-9-16,-2 0 9 0,-3-2-13 15,-1 2 13-15,2 0 0 16,-1 0-1-16,3 4 0 16,-6-2-5-16,5 2-15 15,-1 2 21-15,-1 0 0 16,2-4 3 0,-2 4-2-16,3 0 1 0,-1 0-2 15,0-2 1-15,-2 0 2 16,3 0-3-16,-6 2-29 15,5 0 29-15,-1 2-30 16,1 0-24-16,1 2 31 16,-6-2 23-16,3 2 34 0,1-4-34 15,0 8 0 1,4-8 2-16,-7 4-2 16,5 4-1-16,-4-4 1 0,-1 2 0 15,0-2-12-15,-2 2 12 16,0 0-13-16,-1 0 12 15,-1 0 1-15,1 2-5 16,7-2-2-16,1-2 14 16,4 2-8-16,-3-4 1 15,3 2 0-15,2 2 0 16,0-2 1-16,-2 0-1 16,2 0 0-16,-5 0 1 15,-2 2 7-15,-1 2-8 16,-1 0-3-16,-3 0 1 15,6-2 2-15,-1 0-1 0,5 0 1 16,0-2 0-16,0 0 6 16,2 0-6-16,-2 0 0 15,-1 2 2-15,-2-2-2 16,-6 2-2 0,3 0 1-16,-2 4 2 0,1-2 1 15,3 0-2-15,2-2 0 16,-3 0-5-16,2 2 5 15,1-2-1-15,-3 4 0 16,3-2 1-16,0-2 0 16,1 0 0-16,-1 2 0 15,-1 0-1-15,-4 2 1 16,5 0-13-16,-1-2 12 0,1-2 2 16,2 2-6-1,0-2 5-15,-1 0-1 0,3 2-5 16,-2-2 6-16,2 2 0 15,-3 0-1-15,1 0 2 16,0-2 9-16,0 0-10 16,2-2 0-16,-2 4 5 15,2-4-5-15,0 0-5 16,0 0 5-16,0 0 0 16,0 0 6-16,-5 4-6 15,3 0 0-15,-2 0 7 16,0 2-7-16,1 0-6 0,-2-1 6 15,3-2 1 1,-2 1 7-16,2-2-8 0,2-2 0 16,0 0 0-16,0 0 0 15,0 0-5-15,0 0 5 16,0 0 1-16,-3 2 5 16,3 1-6-16,-4-2 0 15,2 5-2-15,0-2 2 16,-6-2-7-16,6 3 7 15,-2-4 1-15,2 3 9 16,0-1-10-16,-1 0 0 16,3-3 4-16,0 0-4 15,0 0-9-15,0 0 9 16,0 2 9-16,0-2-3 16,0 0-6-16,0 0 0 0,3 0-3 15,-3 0 3-15,0 0-9 16,0 0 9-16,-3-2 1 15,3 2 11-15,0 0-12 16,0 0 0-16,0 0 5 16,0 0-5-16,0 0-5 15,0 0 5-15,0 0 1 16,0 0 0-16,0 0-1 16,0 0-19-16,0 0 10 15,-2-11-47-15,-2 6-41 16,0-1 76-16,-2-1-2 15,2 0 2-15,-2 3 12 16,1 1-24-16,-1-6 32 0,1 5-23 16,-2-2 9-1,1 2 15-15,1 0 0 0,-3 2 0 16,1-2-1-16,2 2 2 16,1 2-4-16,1-4 3 15,-1 2-9-15,2 0 9 16,2 0 5-16,0 0-5 15,2-2-41-15,-2-4 5 16,0 2 36-16,2 0-9 16,0-2 8-16,-2 4 0 15,3 2 0-15,-3 0 1 16,0 0-1-16,2 2 2 0,-2-2 10 16,0 2-11-1,0 0 0-15,0-2 5 16,0 0 13-16,2-2-18 15,-2-2 0-15,2 4 9 16,1 0 2-16,-6 4-11 0,3-2-12 16,-2 2 3-16,0 0 9 15,0 4-13-15,-3 2 11 16,1 2 4-16,-3 4 14 16,1 2-16-16,1-6 0 15,0-4 12-15,3 4-12 16,2-2 0-16,0 2-1 15,-2-2 2-15,2 0 5 0,0 2-6 16,0-2 0 0,0 0 3-16,0 0-3 0,-2-2-6 15,2-3 6-15,0 1 0 16,0-4 8-16,0 0-8 16,2 0-4-16,-2 1 4 15,0-1 0-15,2 0 0 16,-4 2-1-16,2-2 2 15,0 0 4-15,0 0-5 16,0 0 0-16,0 0 0 16,0 0 0-16,0 0 0 15,0 0-1-15,0 0 2 16,0 0-1-16,0 3 0 16,0 2 0-16,-2 2 8 15,0 0-8-15,0 4-4 16,2-5 4-16,-3-2 0 0,6-3 13 15,-3-1-13-15,0 0 0 16,2 0-6-16,0 0 6 16,0-1-27-16,0 2 13 15,5-1 14-15,4 3 19 16,-2-3-19-16,2 1 9 16,-2-1 11-16,7 0-20 15,-3 0-6-15,3 0 6 16,4 0 0-16,-1 0 12 15,2-1-12-15,-3 1 0 16,1-3 11-16,-5 3-11 16,-3 0-8-16,-2 3 3 0,-4-3 5 15,-5 1 0-15,2-2 0 16,-2 1 0-16,0 0 10 16,0 0-10-16,0 0 0 15,0 0 0-15,0 0 1 16,2 1 10-16,-2-1-11 15,0 0 0-15,0 0 24 16,0 0-13-16,0 0 1 16,0 0 15-16,0-1-6 15,0 2 10-15,0-2-11 16,0 2-20-16,0-1 36 16,-2 0-36-16,2 0 0 15,-2 0 0-15,2 0 0 16,0 0-69-16,-3 0-107 0,-12 7-176 15</inkml:trace>
  <inkml:trace contextRef="#ctx0" brushRef="#br0" timeOffset="72085.14">8290 4824 1326 0,'0'0'165'0,"-2"0"-39"0,2-1 75 0,-2 1-90 0,2 0-43 0,-3 0 32 0,3 0-10 16,0 0-25-1,0 0 7-15,0 0-44 0,0 0 17 16,0 0-30-16,3 0-7 15,-3 0 35-15,0 0-32 16,2 0-4-16,-2 0-7 16,2 0-10-16,7 0 10 15,-2 1 0-15,4 2 1 16,2 1 16-16,3-1-17 16,-3-1-9-16,1 0 8 15,1 1 2-15,-1-2 13 16,-6-1-14-16,6 0 0 15,-5 0 8-15,-3-1-8 16,1 1 0-16,-5 0 5 16,2-3-5-16,-1 3 8 0,-3 0-8 15,0-2 0-15,0 4-2 16,3-2 2-16,-1 0-6 16,4 0 6-16,1 0 1 15,-3 0 7-15,2-2-8 16,0 4 0-16,-2-4 7 15,-2 2-7-15,3 0-10 16,-1 0 10-16,-4 0 1 16,4 0 6-16,-4 0-7 15,0 0 1-15,0 0 6 16,0 0-7-16,0 0-1 0,2 0 0 16,-2-2 1-1,6-1 9-15,-2-1-9 0,0 1 1 16,1-1 7-16,-3 2-7 15,0-2 4-15,0 0 10 16,2-4 0-16,1-2 0 16,2-2-15-16,-3 0 1 15,1-4 11-15,-1 4-12 16,0-2-2-16,-1 0 2 16,-1 4 2-16,0 0 5 15,1 0-7-15,-3 4 0 16,2 0 46-16,0-2-32 15,-2 4-13-15,0-2 21 0,0 4-8 16,0 0-4 0,0-2-8-16,-2 4 8 15,2-4 8-15,0 4-18 0,0 0 0 16,0 0 0 0,0-2 8-16,0 0-8 15,0 0 0-15,2 2 7 0,-4 0 1 16,4 0-8-16,-2 0 0 15,-2 0 0-15,2 2 7 16,0-4-7-16,0 2 0 16,0 0 0-16,0 2 9 15,0-2-9-15,0 0-4 16,0 0 4-16,0-2 0 16,0 2 1-16,0 0-2 0,0 0 2 15,0 0 10 1,0 0-11-16,0 0-4 0,0 0 4 15,0 0 0-15,0 0 1 16,0 0-2-16,0 0 2 16,0 0 11-16,0 0-12 15,0 0 0-15,0 0 0 16,0 0 2-16,0 0-2 16,0 0 0-16,0 0 9 15,0 0 3-15,0 0-12 16,0 0-7-16,0 0 5 15,0 0 2-15,0 0-15 16,0 0 9-16,0 0-6 0,0 0 2 16,0 0 4-16,0 0-29 15,0 0 14-15,0 0-73 16,0 0-32-16,0 0-18 16,0 0-65-16,0 0-85 15,-22 18-75-15</inkml:trace>
  <inkml:trace contextRef="#ctx0" brushRef="#br0" timeOffset="75918.87">15730 5967 1645 0,'0'0'342'0,"-2"0"-255"0,2 0-66 0,0 0 78 0,0 0-14 0,0 0-34 0,-2 0 12 16,2 0-46-16,0 0-17 15,0 0 0-15,0 3 0 16,0-3-7-16,0 0 4 16,0 0 3-16,0 0-14 15,2 0 14-15,0 0-36 0,-2-3 6 16,4 2 17-16,-2-4 13 16,1 1-18-16,-3 2 18 15,-3 2-18-15,1 0 16 16,0 4-29-16,-4 3 22 15,0 6 9-15,4 1 0 16,0 3-1-16,4-7 1 16,3-2 1-16,4-4-1 15,0-4 20-15,5 0 20 16,-1-4-2-16,-3-4 4 16,4-2-34-16,-3-3-7 15,-4 5 31-15,-2 0-31 16,-5-2 11-16,-3 6-12 0,-4-2-5 15,-1 2-14-15,-6 0-31 16,-1 0-52-16,-6 8 42 16,2 0-90-16,1 2-103 15,-7 1-306-15</inkml:trace>
  <inkml:trace contextRef="#ctx0" brushRef="#br0" timeOffset="76636.39">16242 5789 1321 0,'-5'-6'515'0,"3"6"-458"0,-9-4-57 0,3 2 105 0,-6 0-29 0,3-2-20 16,-5 4 25-16,-1 0-33 15,1 0-18-15,-5 2 9 16,4 2-30-16,1 0 37 16,-1 8-46-16,-4 0 6 15,2 4-4-15,1 2-2 16,2-4-2-16,9 0-20 15,3-4-4-15,8 0 16 16,3-4-41-16,9-2 11 16,2 0 40-16,8-4 0 15,5-4-10-15,-2-2-8 16,2-6-42-16,-4 0 37 16,-2-2 8-16,-1-2 15 15,-8 0 12-15,0 0-3 0,-8 6 12 16,-3 4 44-16,-5 4 14 15,-3-2-5-15,-1 8-5 16,2-4-23-16,-2 2 7 16,-1-2-52-16,3 6-1 15,-5 6-9-15,0 12 9 16,1 6 1-16,-1 6-1 16,5 2 0-16,2-2 0 15,4 3 0-15,1-6 0 16,-1-1 0-16,0-5-1 15,-1-7-19-15,-1-6-157 0,3-2-144 16,10-14-346-16</inkml:trace>
  <inkml:trace contextRef="#ctx0" brushRef="#br0" timeOffset="77068.31">16545 5813 1774 0,'0'0'212'0,"0"0"-169"0,-7 2 10 0,1 2 28 0,-8 2-32 0,-3 4-13 0,3 2-15 15,3 0-20-15,5 0 24 16,3 0-25-16,-1-4-12 16,11 0 12-16,-3 2 0 15,5-2 18-15,2 0-18 16,4 2 6-16,-2 0 3 16,1 0-9-16,-3 1-1 15,1 0 0-15,-6 1 1 16,-1 2 10-16,-3-1-10 15,-2 3 0-15,-2-5 15 16,-1 2-15-16,-1-3 0 16,-2-1 19-16,-6-2-13 0,1-3-6 15,-1 0-15-15,-1-6-130 16,-5-2-80-16,-17-34-367 16</inkml:trace>
  <inkml:trace contextRef="#ctx0" brushRef="#br0" timeOffset="77285.75">16641 5721 1221 0,'11'-4'636'0,"4"2"-563"15,17-6-14-15,1 4 76 16,0 0-66-16,1-2 13 15,0-1-62 1,1 2-19-16,-1-1-1 0,-3-1-57 16,-2-2-166-16,29-19-591 15</inkml:trace>
  <inkml:trace contextRef="#ctx0" brushRef="#br0" timeOffset="77754">17394 5604 1829 0,'0'0'217'0,"-2"0"-131"0,2 0 50 0,-2 0-22 0,0 6-80 0,-6 8-33 0,0 12 64 15,-5 13-29-15,-8 11-35 16,8 4 29-16,-5 4-30 16,2 0 0-16,3-6 0 15,-5-3 1-15,5-7 11 16,-2-4-12-16,-3-6-17 15,-1-2-55-15,2-6-183 16,-14 10-293-16</inkml:trace>
  <inkml:trace contextRef="#ctx0" brushRef="#br0" timeOffset="77968.53">17359 6052 2200 0,'0'2'235'0,"0"-2"-175"16,-2 0-25-16,-4 0-35 16,4-2-90-16,-4-7-120 15,-28-14-751-15</inkml:trace>
  <inkml:trace contextRef="#ctx0" brushRef="#br0" timeOffset="78172.23">17044 5787 1960 0,'-2'0'586'16,"4"0"-574"-16,-4 2-10 16,2-2-4-16,0 0-11 15,-3 4 5-15,3 2-287 0,-26 2-1391 16</inkml:trace>
  <inkml:trace contextRef="#ctx0" brushRef="#br0" timeOffset="80703.12">15942 6583 1358 0,'2'0'219'0,"-2"0"-189"0,0 0 4 0,2 0 61 0,0-2 2 0,0 4-32 15,3-2-25-15,3 0 25 16,4 2-23-16,-3 0-18 15,4 0 37-15,5 2-26 16,2 4-5-16,4 0 27 16,5-2-35-16,2 4 2 15,12-6 0-15,8 2-9 0,9-6 38 16,12 0-28-16,1 0-24 16,0-2 25-16,1-2-26 15,-3 2 0-15,-6-2 0 16,-1 2 1-16,-1-6 12 15,-5 2-13-15,4-2 0 16,-4-2 11-16,2 0-11 16,1-2 0-16,3 0-1 15,1-2 2-15,4 0 6 16,-2-4-7-16,4-2 0 16,-2-1 3-16,-9-2-3 15,-4-4 0-15,-7 0-6 0,-2-4 12 16,0-7 2-16,-5-2-8 15,0-2 0-15,-6-2-8 16,-4-2 8-16,-7-2-22 16,-6-2 21-16,-3 1 1 15,-10 1 12-15,-6 4 12 16,0 2-3-16,-4 4 63 16,-4 2-4-16,2-4-37 15,-7 2-34-15,-1-4 9 16,1-1 23-16,-5-1-32 15,1 0 3-15,-4 4-8 16,1-4-4-16,-9 6 0 16,-2 6 0-16,-5 0 1 15,-4-1 20-15,-2 1-21 16,-3-1 0-16,-5-2 5 0,-2 5-5 16,-2-4-11-16,1 2 10 15,-4 2 1-15,-1 0-1 16,-3 10-17-16,-1 2 3 15,-8 4 0-15,-3 4-28 16,-8 0-14-16,0 4 19 16,-2 2-1-16,5 2 9 15,6 0 5-15,8 4 14 16,2 0 2-16,6 4 9 16,-2 2-10-16,3 2 10 15,-5 4 0-15,-8 2 0 16,1 2 11-16,-8 4-10 15,1-2 34-15,7 2-19 16,-2-2-15-16,9 0 17 16,4 2-8-16,3 0-2 0,6 0-16 15,3 2 19-15,5 5-16 16,4 5 5-16,4 8 0 16,2 8 0-16,0 6 0 15,2 10 0-15,3 8-1 16,2 4 2-16,5 3 5 15,5-5-6-15,5-4-3 16,9-6-5-16,9-9 9 16,5-5-1-16,6-4 0 15,5-6-36-15,8-8-10 16,8-2-43-16,11-6-37 16,8-6-81-16,125 6-139 15</inkml:trace>
  <inkml:trace contextRef="#ctx0" brushRef="#br0" timeOffset="85487.83">20502 3657 1277 0,'-2'0'191'0,"2"0"-149"0,0 0 60 0,-2 2 57 0,2-4-39 16,2 2-29-16,-2 0-19 0,-2 0 15 15,2-2 42-15,0 2-58 16,0 0-4-16,0 0 20 15,-2 0-34-15,-1 2-8 16,3 0-45-16,-4 6 1 16,-7 2 10-16,-5 15-11 15,-4 7-6-15,-2 8 6 16,1 0 1-16,6-2 8 16,4 0-9-16,4-8-15 15,3-6 15-15,-1-6 0 16,3-8 1-16,0 0 5 0,2-6-5 15,0-4 5 1,0 0-6-16,0 0 0 0,0 0-6 16,0 0 6-16,0-2-13 15,2 0 12 1,0-8-29-16,5-8-92 0,-5-10 97 16,5-4 22-16,2-2-11 15,2-4-8-15,1 4 10 16,-2-1 6-16,-3 6 6 15,-1 4 0-15,2 1-9 16,-2 4 9-16,3 2 32 16,-5 6-32-16,1 2 0 15,-1 2 3-15,1 2-3 16,-1 2 1-16,-1-2-1 16,1 4 9-16,0-2-3 0,1 2-6 15,-1 2-5-15,-1 2 5 16,3 2 12-16,3 8-12 15,2 6 10-15,3 2-2 16,-6 8 34-16,1 0-41 16,3 1-1-16,1-1 21 15,1 0-15-15,-1-4-4 16,5 0-2-16,-7-2 6 16,-1-4-6-16,4-2 0 15,-7-4-6-15,-1-2-15 16,-4 0-83-16,1-4-101 15,-8 4-65-15,-19 0-406 0</inkml:trace>
  <inkml:trace contextRef="#ctx0" brushRef="#br0" timeOffset="85786.47">20418 3882 1318 0,'0'0'267'0,"0"0"-167"0,-3-4 52 0,3 4-32 0,0 0 25 0,0 0-47 16,3 0 7-16,-3 0-24 15,2 0-50-15,0-2-31 16,4 2-5-1,8 0 5-15,11 0 28 0,6 0-28 16,-2 0-19-16,2 0-58 16,1 0-161-16,-4 0-133 15,32-6-537-15</inkml:trace>
  <inkml:trace contextRef="#ctx0" brushRef="#br0" timeOffset="88973.34">20914 3788 856 0,'-2'-4'602'0,"2"4"-500"0,-4-2-50 0,4 2 98 0,-5-4-18 0,3 1-51 16,-2-1 33-16,4 0 6 15,-3 3-49-15,3-1 37 16,-2-2-69-16,0 1 12 16,-3 2 30-16,-1-2-62 15,-3 2-11-15,-5-2-8 16,-1 7-17-16,-5 3 6 16,7 3-2-16,-3 2-5 15,5 4 6-15,7 2 12 16,1 0-20-16,6-4-17 15,1-2-8-15,2-4 13 16,3-4-2-16,-3 0 25 16,6-4-8-16,-3 0 13 15,7-2 4-15,-7 0 0 0,-1 0 1 16,-1 2 10-16,2 0-11 16,0 4 0-16,0 8-6 15,2 10 13-15,2 12-4 16,-4 12 12-16,3 16-14 15,-6 9 12-15,1 3-13 16,-1-2 0-16,-6-10-4 16,-4-8 4-16,-3-14 0 15,-6-7-1-15,-3-12 2 16,-1-6 13-16,3-9-14 16,1-2 0-16,-1-10 36 0,6-6-12 15,3-6-11-15,3-11 1 16,4-7 8-16,7-6-13 15,9-6-9-15,4-4-17 16,11 4-2-16,4 10 19 16,-2 4-29-16,-4 5 5 15,0 7-27-15,-4-2 0 16,-5 4-24-16,0 0-6 16,-1-2 26-16,-2 0 5 15,-3-2-1-15,-3 2 35 16,-3 2 0-16,-6 2 16 15,-4 6 0-15,0 2 1 16,-4 2-18-16,-4 0 18 16,4 0-1-16,-2 2 12 15,-1 2-11-15,1 2-1 0,-4 0 0 16,-3 2-10-16,2 2 1 16,-3 4 9-16,-3 4-6 15,3 6 6-15,6 4 12 16,3 0 0-16,5 2 5 15,5-4-16-15,3 0 43 16,3-4-38-16,5-4 12 16,-1 0 6-16,1-6 1 15,5-2-5-15,-4-2 26 16,8-6-26-16,-3-4-14 16,5 0-6-16,-1-6-62 15,-4-2-95-15,24-40-332 16</inkml:trace>
  <inkml:trace contextRef="#ctx0" brushRef="#br0" timeOffset="89718.58">21538 3319 1309 0,'0'0'516'0,"0"0"-448"0,0 0-13 0,0 0 64 0,0 1 16 0,-2-1-59 16,2 0-41-16,0 0 14 16,0 7-35-16,0 7 4 15,0 14 10-15,0 14-20 16,2 8 16-16,8 14-24 15,-4 0 9-15,0 6 15 16,3 2-24-16,1 7 1 16,3-1-1-16,-3 4 1 0,2 0 15 15,-1-7-16 1,5-5-1-16,-1-12-10 0,3-6 12 16,0-8-1-16,-2-6 0 15,1-4 2-15,-3-4 7 16,-1-2-9-16,-1-3 0 15,-2-1-2-15,-1-8 11 16,1 2-4-16,-2-4-5 16,-3-4 0-16,-1-6 1 15,-2 2-1-15,0-6 0 0,-2 0 18 16,0 0-18 0,0 0 0-16,-2-6-67 0,2-4-139 15,-25-55-637 1</inkml:trace>
  <inkml:trace contextRef="#ctx0" brushRef="#br0" timeOffset="93437.5">22040 3479 1617 0,'-2'0'237'0,"2"0"-180"0,-2-2 24 0,2 2 34 0,0 0-34 0,2 0 5 15,-2 0-40-15,2 2-5 0,-2 6-26 16,2 10-11-1,0 12 61-15,3 12-14 0,1 2-32 16,-2-2-8-16,4-2-2 16,-2-4 4-16,1-8-13 15,-1-2 1-15,1-3 14 16,2-9-15-16,-4-2 0 16,-3-6 0-16,2-2 1 15,-2-4 5-15,0 0-6 16,1 0 0-16,-1-2 36 15,0-2-23-15,5-12-13 16,4-8 0-16,2-11-1 16,1-6-14-16,-1-4-28 15,-1-1-16-15,-4 10 20 16,-1 8 9-16,-1 10-7 16,-4 14 23-16,-2 6-23 0,0 10-17 15,8 10 48-15,-2 8 6 16,3 0 1-16,5-4-1 15,-1-3-7-15,0-9 7 16,-1-1 0-16,-2-4 1 16,-1-4-1-16,-4-5 0 15,0 0 38-15,-3 0-10 16,2-5 19-16,5-4 35 16,0-7-49-16,4 0-3 15,-4-8 6-15,-5-2-36 0,-2-8 45 16,1-6-29-1,-3-4-16-15,-3 0 0 0,-3 0 11 16,-1 14 8 0,1 12-19-16,-6 6-26 0,3 8 20 15,-1 5-109-15,-9 2-29 16,4 9-99-16,-14 30-122 16</inkml:trace>
  <inkml:trace contextRef="#ctx0" brushRef="#br0" timeOffset="94119.75">22583 3591 1753 0,'4'2'203'0,"2"2"-160"0,0-2-25 0,7 2 66 0,-3-2-4 0,0 0 4 0,-1-2 3 16,3 0-32-16,-1-2-16 16,-3 0-15-16,4-2-6 15,-3 2 36-15,-3-4-27 16,0 0 12-16,-1-2 23 15,0-4-37-15,-3-2-7 16,-4 0-18-16,-1 2-1 0,-4 0-13 16,-1 4 14-16,-5 4-30 15,-3-2 12-15,-2 8-7 16,-8 8-2-16,1 4 27 16,5 8-20-16,-1 4 19 15,8 4-4-15,2 0-4 16,9-2 8-16,9-4-9 15,4-2 9-15,7-5-11 16,-1-6 12-16,3 0 9 16,1-7-9-16,3-2 0 15,0-4 1-15,5-1 5 16,-4-5-4-16,4 0-2 16,-2-2 1-16,-5-5 0 15,2-3-1-15,-6-3-21 0,0 3 21 16,-4-6-10-16,-6 2 5 15,1 0 4 1,-2 6 2-16,-2 6 12 0,-5 2-12 16,0 6-1-16,-3 2 9 15,3 2-9-15,0 0-23 16,0 8-1-16,-2 2 24 16,2 6 12-16,2 4-12 15,3-4 0-15,1-4 2 16,1 0-2-16,0-4-62 15,0 0-158-15,8-3-228 0</inkml:trace>
  <inkml:trace contextRef="#ctx0" brushRef="#br0" timeOffset="94336.86">22913 3359 2019 0,'0'0'228'0,"0"0"-168"0,-2 1 29 0,2-1-73 0,0 0-15 0,0 0-2 0,2 3-42 16,0 5-224-16,12 30-9 15</inkml:trace>
  <inkml:trace contextRef="#ctx0" brushRef="#br0" timeOffset="95470.57">23189 3477 1524 0,'0'-4'494'0,"0"4"-446"16,-2 4 31 0,2-8 52-16,-2 8-79 0,0-4-1 15,-5 0-7-15,-2 4-7 16,0 4-37-16,-4-2 8 16,6 4-5-16,0-4-3 15,5 0-12-15,2-2 11 16,0 2-6-16,4-4 6 15,-1 2-15-15,3 0-38 16,-1-2 24-16,6-2-34 16,0 0 7-16,1-2 21 15,1 0 10-15,3 0 26 16,-8 4-21-16,-1 2 21 16,-1 8-6-16,4 12 6 15,-4 12-14-15,5 12 14 0,1 9 1 16,3 1 10-1,-1 2-11-15,-3-4 0 0,-3-6-2 16,-1-10 2-16,-7-8-7 16,-9-10 1-16,-4-8 12 15,-5-7 0-15,-7-7-5 16,6-7 7-16,-4-9 22 16,9-6-29-16,4-8 0 15,10-8 9-15,6-8 1 16,6-4 2-16,3-4-13 15,10-4 5-15,-1-1-7 16,5 3 4-16,0 0-2 0,-5 10 1 16,-1 8 16-1,-7 8 14-15,-8 10 11 16,-1 5-18-16,-3 10 44 16,-4-1-28-16,-2 6-14 0,0 0-26 15,2 0-2-15,-2 0-22 16,-3 10-6-16,3 9 26 15,2 10 4-15,2 11 0 16,3-2-6-16,3-2 6 16,0-8 6-16,0-6-6 15,1-10-19-15,-5-4 19 16,4-5 22-16,-6-3-21 16,-2-3-1-16,4-7 27 0,5-4-2 15,2-6-17-15,5-6-8 16,-3-4-18-16,3 4 16 15,4 0-74-15,-5 6-10 16,4 10 13-16,-4 6 25 16,1 8 16-1,3 6 25-15,-3 6 7 0,1 4 4 16,0 2-4-16,-5-2 0 16,2-6 0-16,-3 0 8 15,0-6 13-15,-4-4 16 16,0-4-2-16,4-2 49 15,0-6-41-15,0-8-22 16,4-4 39-16,-3 0-30 0,-3-8-7 16,-1 2-4-1,-2-4-11-15,-2-4 14 16,-4-6-4-16,-2-3-18 16,-4 1 21-16,4 4-16 0,-2 2-4 15,0 10-2-15,-1 12 2 16,3 4 13-16,0 6-14 15,2 6-38-15,0 2-8 16,0 14-2-16,0 10 42 16,2 14 5-16,5 10 1 15,3 3 11-15,4 3-11 16,-3-2-27-16,3-4-20 16,-3-8-88-16,0-8 2 15,-4-14-10-15,-3-8-170 16,-12-12-977-16</inkml:trace>
  <inkml:trace contextRef="#ctx0" brushRef="#br0" timeOffset="95619.54">23829 3377 1773 0,'9'-4'462'0,"-1"-2"-438"0,8-6 49 0,9 2 19 0,-1-1-65 0,7 1-8 0,5 5-19 0,4-1-76 15,85-15-215-15</inkml:trace>
  <inkml:trace contextRef="#ctx0" brushRef="#br0" timeOffset="96518.63">24310 3144 1657 0,'0'0'240'0,"2"0"-172"0,-4 0 91 0,2 0 4 0,0 2-94 0,-3-2 30 16,3 8-57-16,3 12 45 15,2 12 24-15,4 16-55 16,-1 8-25-16,6 8 26 16,-1 9-40-16,0 7 32 15,3 2-37-15,-5 4-12 16,-2 3 16-16,2 1 4 16,0 4-13-16,-1-2-1 15,0-2 8-15,3-7-1 16,-1-9-13-16,-1-6 0 15,-2-8 0-15,0-7 8 16,0-3-8-16,-1-4 0 0,2-4 1 16,-4-4 16-16,3-2-17 15,-2-8-15-15,-1-2 15 16,-1-6 1-16,0 0 0 16,-1 2-1-16,0-4 16 15,1 0-14-15,-1-2-2 16,-2-2-6-16,0-5 6 15,4-5 12-15,-6 0-11 16,0-3 9-16,2-1-2 16,-2 3 28-16,0-3-26 15,0 0-8-15,-2 0 14 16,2 0-16-16,0 0 0 0,0 4-6 16,2-2 12-16,-2-1-14 15,0 2 8-15,2-2-6 16,-2 2 5-16,2-3-39 15,-2-3-72-15,2 3-79 16,0-11-188-16,-8-56-1527 16</inkml:trace>
  <inkml:trace contextRef="#ctx0" brushRef="#br0" timeOffset="99790.28">24700 3186 516 0,'-2'0'1022'0,"0"0"-903"0,-1 0-67 0,1 0 37 0,0-2 16 0,0 2-75 0,0 0 18 0,2 0 10 16,-3 0-25-16,0 0-13 16,3 0 13-16,-4 0 1 15,4 0 55-15,0 0-49 16,0 0 2-16,0 0 8 15,0 0-17-15,0 2 0 16,0-2 18-16,0 0-38 16,0 0 43-16,-2 0-43 15,4 2-11-15,-4-2-2 16,2 8-8-16,-4 6 8 16,-3 10-10-16,-1 12 22 15,-2 4 1-15,3-4-13 0,3 0 0 16,2-4 5-1,2-3-5-15,0-3 1 0,-2-4-7 16,0 2 12-16,0-6-21 16,-2-2-1-16,0-6-121 15,0-6-121-15,-9-2-84 16</inkml:trace>
  <inkml:trace contextRef="#ctx0" brushRef="#br0" timeOffset="100774.51">24687 3192 1423 0,'0'0'201'0,"-2"0"-146"0,2 0 110 0,-3 0-73 0,0 0-23 0,-1-4 21 15,4 8 22-15,-2-4-28 16,4 0-42-16,-4 0-27 16,2 0 50-16,0 0-50 15,2 0-2-15,-2 0 29 0,4-4-9 16,-1 4 0 0,0 0-33-16,-1-2 15 0,2 0-10 15,5-2-5-15,7-4-2 16,6-2 2-16,9 2-6 15,-2 2 6-15,6 2-12 16,2 0 10-16,-4 2-19 16,-7 4 14-16,-6 4-49 15,-6-2-23-15,-12 4-46 16,-7 10 53-16,-12 6 8 16,-10 6-58-16,-9-2 23 15,1-4 51-15,2-6 45 16,1-4 3-16,8-5 1 15,6-4 13-15,9 1 9 16,5-3-22-16,6-3-2 16,2 0-11-16,5 1-24 0,9-1 35 15,11 4-21-15,6 0-65 16,3 2 13-16,-2 5-82 16,-5-3 108-16,0 3 0 15,-4-2 48-15,-5 0 21 16,1 2-6-16,-10-3-15 15,-5 4 17-15,-2-2-16 16,-8 4 49-16,-4 0 5 16,-2 2-8-16,-5 0 20 0,-6-4 10 15,-1 0 5 1,-6-4 4-16,-1-2-34 16,-4-2 35-16,0-2-1 0,6 2-32 15,-2-4-9-15,5-4-21 16,7 4 6-16,3-2-29 15,-1-2 11 1,4 4-24-16,2-2 6 0,-2-2-87 16,5 0-97-16,8-24-365 15</inkml:trace>
  <inkml:trace contextRef="#ctx0" brushRef="#br0" timeOffset="101402.75">25364 3120 1823 0,'0'0'366'0,"0"0"-300"0,0-4 24 0,0 8 51 0,0-4-79 15,0 2-50-15,0 4-11 16,0 6 20-16,2 10 41 0,3 12-47 16,-1 2 22-16,3 2-35 15,-1-2 7-15,1-1-9 16,2-7 9-16,-5-5 4 15,1-4-13-15,-3-9 0 16,-2-2 11-16,0-6-11 16,0-2 0-16,0 0 8 15,-2-2-8-15,0-2 8 16,-3-8-8-16,-6-9-24 16,0-8 12-16,0-14 12 15,0-1-9-15,-1-4 1 16,6-2-41-16,4 2 38 15,4 6-13-15,4 8-55 16,13 5 50-16,0 10-31 16,8 1-10-16,0 10 20 15,-3 5 31-15,1 3 17 0,-8 7-5 16,-5 1 1-16,-3 3-5 16,-9 2 8-16,-7 3 3 15,-2 0 21-15,-4 2 18 16,-10-2-3-16,-2 2-34 15,-8-2 7-15,-4 0-18 16,-5 0-167-16,-75 0-494 16</inkml:trace>
  <inkml:trace contextRef="#ctx0" brushRef="#br0" timeOffset="103342.69">20357 4417 1241 0,'-4'0'225'0,"0"0"-176"0,-1 0 17 0,0 0 53 0,3 0-7 16,2 0 25-16,0 2-29 16,2-2-12-16,1 0 46 15,-3 0-50-15,2 0-4 16,1-2-35-16,-1 2-44 15,-2 0 27-15,2-1-36 0,2 1 1 16,5-3 17 0,9-3 2-16,13-2 19 0,13 0-39 15,8-2 7-15,6-2 3 16,9 2-10-16,4 0-8 16,3 0 7-16,10-4 2 15,7 4 23-15,3-2-24 16,2 4 0-16,-2 2 3 15,-1-4-3-15,3 6-1 0,-5 0 1 16,1 0 0 0,1 0 6-16,-3 0-6 0,-4 0 0 15,-4 0 1-15,-3 2 0 16,3 0-1-16,0-2 0 16,6 0 1-16,-1-2 5 15,-1 2-6-15,-4 2 0 16,-1-2 2-16,-8 0-2 15,-4 0-14-15,-4-2 14 16,-3 2 0-16,1-1 9 16,-4 4-9-16,7-3 0 15,-2 0 6-15,5-5-6 16,0 6-6-16,-4-1 6 16,1 0 0-16,-3 1 6 15,2-1-6-15,-2 3 0 16,3-1 12-16,-1 2-12 15,4-2-3-15,-3 2 3 0,-1-2 1 16,2 0 5 0,-4 0-6-16,-1-1 0 0,-2-1 9 15,-5 3-9-15,1-3-2 16,-6 2 2-16,-6 0 1 16,3-3-1-16,-1 4 0 15,4-2 0-15,-2-1 4 16,8 3-4-16,-2-5-9 15,-1 3 9-15,-2-1 1 16,1 0 4-16,-8 3-5 16,1-4 0-16,-1 1 2 15,1 0-2-15,-1 3-5 0,1-3 5 16,-1 1 0-16,-4 3 0 16,-3-3 0-16,-4 0 2 15,-2 2 8-15,0-3-9 16,3-1-1-16,1 3 9 15,3 2-8-15,2-2 0 16,3 2-1-16,3 0 0 16,-3 0-1-16,-1 2 1 15,-9-2-10-15,-4 0 10 16,-4 0 0-16,-7 0 1 16,-1 0-2-16,-1-2 8 15,-5 2 16-15,-2-2-17 16,-3 2-6-16,0 0 26 15,-2 0-14-15,-2 0-12 16,2-2 3-16,1 2 6 16,1 0 18-16,4-1-27 0,1 1 0 15,2 0 11-15,3 0-4 16,2 0-7-16,-3-3 0 16,5 3 8-16,2-1 12 15,5-2-20-15,0 1 0 16,2 0 4-16,0-2-3 15,-5 2-1-15,3 1 0 16,-7-2 8-16,0 2-4 16,-5-2-4-16,-3 1-3 15,-6 2 3-15,-3-2 2 16,-1 2-2-16,0 0 6 16,-2 0 5-16,0 0 19 15,0 0-30-15,6 0 0 0,6 0 12 16,9 0-3-16,2-2-8 15,6 2-1 1,0 0 9-16,-4-2-6 0,0 2-3 16,-4-2 0-16,2 2 4 15,-7 0-4-15,-3-4 0 16,-7 4-6-16,-6 0 5 16,-2 0-8-16,-2 0-96 15,-7-2-98-15,-11-2-88 0,-81-22-283 16</inkml:trace>
  <inkml:trace contextRef="#ctx0" brushRef="#br0" timeOffset="104420.61">26081 2767 1585 0,'0'0'155'0,"0"0"-91"0,0 0 50 0,0 0-51 0,-2 0 0 0,2 2 0 16,0 0 53-16,0-2-43 0,0 2-52 15,0 0-21 1,-2 6 23-16,-2 12 23 0,-2 16 1 15,0 14-41-15,2 10 51 16,2 8-56 0,-3 11 10-16,5 3 29 0,-2 10 5 15,2 7-7-15,0 1-19 16,-2 0-13-16,0 0 23 16,2-5-29-16,-2-7 0 15,4 6 10-15,2-2 49 16,0 2-1-16,5-1-22 15,1-5-34-15,0-3 40 16,1 2-42-16,-4 3 0 0,-2 11 8 16,-1 1-8-16,1 6 0 15,3-5-1-15,1-5 8 16,5-10-13-16,-3-6 14 16,5-11-1-16,-6-11 32 15,1-10-22-15,1-8-16 16,-3-6 5-16,-1 2 0 15,0 0 21-15,-2 5-27 16,5 1-18-16,-5 6 18 16,2 2 0-16,-2-2 7 15,-1-6-7-15,1-6 14 16,-2-12-5-16,-1-8-9 16,2-8-1-16,-3 0 1 0,-2-3 7 15,0-3-5 1,2-3-4-16,0 2 14 0,-2-2-10 15,0-1-2-15,0-1 0 16,-2 1-12-16,2-3-28 16,-4-2-107-16,-4-16-333 15,-15-97-393-15</inkml:trace>
  <inkml:trace contextRef="#ctx0" brushRef="#br0" timeOffset="105220.77">26474 2907 1650 0,'0'0'188'0,"0"-2"-86"0,2 2 94 0,-2 0-70 0,0 0-42 16,0 0-3-16,-2 2 24 0,2-2-61 15,-2 2-44-15,2 6 1 16,2 10 12-16,0 10 29 16,4 7-19-16,3 3-14 15,3 2 29-15,-4-4-38 16,3 0 0-16,-2-6-6 16,-2-4-15-16,0-6-142 15,-5-4-116-15,-4-10-93 16,-21-14-341-16</inkml:trace>
  <inkml:trace contextRef="#ctx0" brushRef="#br0" timeOffset="105653.23">26406 2894 1683 0,'2'-5'210'0,"-2"5"-127"15,8-6 61-15,-2-2-51 16,5 2-42-16,7-2 15 16,7-2 4-16,8 6 37 15,3 2-50-15,-1 2-23 16,3 6 8-16,-3 4-15 16,0 0-18-16,-9 8-9 15,-4 2 2-15,1 6 6 16,-6 5-8-16,-3 1 0 15,-3 4-1-15,-7-4 2 16,-4 2-1-16,-2-2 0 0,-9-4 6 16,2-2-12-1,-4-2 6-15,-7-6 0 0,-2 0 19 16,-7-6-2-16,0 0-5 16,-3-6 1-16,5-2-5 15,5-2 16-15,5-2-24 16,3-2-25-16,5 0 25 15,-2 0-48-15,7 2-70 16,1 0-74-16,3 0-158 16,3-3-255-16</inkml:trace>
  <inkml:trace contextRef="#ctx0" brushRef="#br0" timeOffset="105937.34">26981 2985 649 0,'0'0'1297'0,"0"0"-1153"0,-2-1-10 0,2 2-7 0,0-1-101 16,0 3 12-16,0 3-37 15,-2 10 17-15,0 8 47 0,2 6-32 16,0 4 0-16,4-4-33 16,0-2 7-16,1-2-1 15,-1-6-6-15,-1-4-73 16,-1-6-124 0,-2-18-393-16</inkml:trace>
  <inkml:trace contextRef="#ctx0" brushRef="#br0" timeOffset="106171.38">26894 2819 1781 0,'2'0'338'0,"-2"0"-251"15,0 0 31-15,0 0 10 16,0 0-95-16,0 0-27 16,0 0 31-16,0 0-37 15,-2 0-30-15,-2 0-159 16,-25 0-353-16</inkml:trace>
  <inkml:trace contextRef="#ctx0" brushRef="#br0" timeOffset="107127.78">27374 2989 1760 0,'0'0'212'16,"-2"0"-155"-16,2 0 27 15,-3-1-27-15,3 1 21 16,-2 0 3-16,0 0-24 16,-1 0-35-16,-4-3 14 15,-5 6-21-15,-5 3-14 0,-9 3 14 16,2 5-9-16,-1 5-6 15,5 2 0-15,9 0 2 16,-1-3-13-16,10-4 11 16,4 2-12-16,4-4 2 15,4 0 10-15,5-2 10 16,4 0-7-16,5-6 13 16,3-4-32-16,-2-4-1 15,1-4-50-15,-2-4 55 16,-1-2-35-16,-6-2 8 0,-3-2 8 15,-9 4 31 1,-3 6 24-16,-4 4-3 16,-1 4-21-16,1 0-30 15,0 6-21-15,-2 4 28 0,-4 8 22 16,6 2-47 0,7-2 35-16,4-6-20 0,2-2 8 15,1-8 25-15,-2-2 1 16,6-4 8-16,0-8 7 15,-1 0-8-15,-1-10 31 16,-1-2-38-16,-4-8 0 16,2-2 15-16,-7-6-14 15,-4-3-2-15,-4 1 0 16,-9-4-36-16,1-2 28 16,-1 2-1-16,-1 4 9 0,1 8 35 15,5 10-1 1,0 6-20-16,6 6-11 0,2 7 4 15,2 4-14-15,-2 1-32 16,3 0-23-16,0 6 40 16,-1 12 10-16,-2 8 12 15,2 16 1-15,0 8 1 16,2 4 8-16,-1 6-10 16,3-3 0-16,3 2 3 15,0-6 0-15,2-11 12 16,0-12-14-16,3-12 0 15,-6-8 19-15,1-6-5 16,-1-2 28-16,-2-2 44 16,-2-2-46-16,5-4 11 15,-5-4 14-15,4-8-40 0,-6-2 10 16,-2-4-36-16,-4 4 13 16,-2 0 17-16,-2 8-30 15,-3 2-26-15,2 4-13 16,2 2-44-16,0 0-65 15,3 0-64-15,6-13-668 16</inkml:trace>
  <inkml:trace contextRef="#ctx0" brushRef="#br0" timeOffset="107820.26">27951 3032 695 0,'2'2'1172'0,"3"0"-1077"0,1 4-2 0,5 0 58 0,9-2-58 15,-2-2-19-15,4-2-13 16,1-4 1-16,-1-4-35 15,-5 2-27-15,4-5 41 16,-8 2-41-16,-2-4 0 16,-6 2 31-16,-5-1 2 15,-7-2-17-15,-2 1-16 0,-6 1-20 16,-8 5 19-16,0 4-11 16,-5 6-11-16,-3 4 23 15,2 11 0-15,2 3 0 16,3 5 0-16,10 0-21 15,5-1 20-15,7 0 1 16,6-3-19-16,6-4 19 16,1-4 12-16,7 0 0 15,-3-6-3-15,10-2-7 16,-3-2 34-16,6-8-15 16,3-2-9-16,-2-6 10 15,1-6-11-15,-4-2-10 16,1-6 5-16,0-6 0 15,-4-8 20-15,6-4-26 0,-6-5-9 16,-2 1-11-16,-5 0-10 16,-7 4 30-1,-7 6-7-15,0 2 19 16,-2 8 6-16,0 8-14 0,-2 4 4 16,0 5 34-16,-1 7-21 15,1 4-6-15,2 0-15 16,-2 4-65-16,-5 13 59 15,0 5-3-15,3 10 9 16,2 8 6-16,4 0 11 16,4 4-17-16,8 4 0 15,-5-2-21-15,-3-1-42 0,-1-9-125 16,0-6-154-16,-5-2-237 16</inkml:trace>
  <inkml:trace contextRef="#ctx0" brushRef="#br0" timeOffset="108022.19">28176 2777 1692 0,'8'-2'356'0,"11"-2"-281"0,10-2 33 0,8-2 0 0,3 4-65 16,-4 4 34-16,-3-2-53 0,-4 2-23 15,-2 2-2 1,0-2-128-16,31 0-224 0</inkml:trace>
  <inkml:trace contextRef="#ctx0" brushRef="#br0" timeOffset="108241.04">28606 2899 604 0,'-2'10'1234'15,"0"0"-1111"-15,2 12-27 16,0 7 30-16,2 3-39 16,2-4 4-16,0-1-31 0,5 0-34 15,-2-7-8-15,0-2-18 16,-1-6-15-16,-4-2-126 15,-4-10-216-15</inkml:trace>
  <inkml:trace contextRef="#ctx0" brushRef="#br0" timeOffset="108462.32">28575 2663 2044 0,'0'4'180'15,"0"-4"-107"-15,0 4-67 16,2 4 2-16,0 0-16 16,0 8 7-16,2 0-193 15,8 20-438-15</inkml:trace>
  <inkml:trace contextRef="#ctx0" brushRef="#br0" timeOffset="108754.41">28964 2901 1624 0,'-2'4'570'0,"-3"0"-569"16,-5 3 15-16,-1 7 38 16,-7 0-18-16,-5 1 53 15,8 0-34-15,1-1-16 16,8-4-1-16,6-1 23 16,2 0-16-16,10 3 21 15,5-1-27-15,12 7 35 16,11-1-54-16,7-5-19 15,1-6-2-15,6-2-207 16,46-43-750-16</inkml:trace>
  <inkml:trace contextRef="#ctx0" brushRef="#br0" timeOffset="114420.88">23178 3038 1351 0,'-2'-2'207'0,"2"2"-167"0,0 0 74 0,0-2 35 0,-3 2-56 0,3-2-33 0,-2 0 30 16,2-3-11-16,-2 1 31 0,2-1-41 16,-2 1-17-16,0-5 22 15,-1-2-35-15,3-4 9 16,-2-3 1-16,2 0-19 15,0-2 24-15,2-3-49 16,3-4 7-16,1-3 13 16,4-6-7-16,5 0-18 15,3-4-7-15,-1 4-1 16,6-2 7-16,4 6-12 16,-2 0 13-16,4 4-16 15,-3 2 16-15,0 3-15 16,5 3 14-16,2 4-15 15,-2-2 15-15,9 2 1 16,-1 2 0-16,11-2-9 0,8 0 9 16,2 2-16-16,7 2 15 15,-7 4-1-15,-7 2-5 16,-2 0 7-16,-9 6 0 16,-1-2-3-16,-3 2 3 15,4 0-1-15,5 0 1 16,1 0 2-16,0 0 11 15,-4 0-13-15,-6 2 0 16,-9 0 5-16,-7-2-5 16,-10 0-5-16,-8 4 5 15,-4-4 0-15,2 4 3 16,7 2-3-16,-1 8 0 16,4 2 5-16,3 4-5 0,1 2 0 15,0 0 1 1,2-2-1-16,-5 0 9 15,3-3-9-15,-3 2 0 0,1-1 5 16,-6 0-5-16,1-1-13 16,1 1 13-16,-6 1 0 15,0-1 7-15,0-1-7 16,-1-1 0-16,1-2 9 16,-2-4-9-16,2-6-8 15,-4-2 8-15,4 0 0 16,-4-2 9-16,0 0-9 15,2 0 6-15,-4 4-13 16,2-4 7-16,0 0 0 0,0 2 2 16,2-2-1-16,-2 2-1 15,2 2 0-15,0-2 17 16,-2-2 8-16,2 2-25 16,-2-4-4-16,0 4 4 15,0-2 5-15,0 0-4 16,0 0-2-16,0 0 11 15,0 0 14-15,-2 0-24 16,2 0 0-16,2-2 25 16,-2 4-3-16,0-4 1 15,0 2 5-15,0 0-13 16,0 0 48-16,0 0-49 16,0 0-2-16,0 0 10 0,0 0-10 15,0 0-10 1,0 0 1-16,0 0 7 0,0 0 14 15,0 0-24-15,0 0-3 16,0 0 3-16,0 0 0 16,0 0 1-16,0 0-1 15,0 0 8-15,0 0-5 16,0 0-3-16,0 0-6 16,0 0 6-16,0 0 0 15,0 0 0-15,0 0 0 16,0 0 1-16,0 0 2 15,0 0-3-15,0 0-2 16,0 0 2-16,0 0 0 16,0 0 1-16,0 0-7 0,0 0 16 15,0 0 1-15,0 0-11 16,0 0-6-16,0 0-9 16,0 0 15-16,0 0-17 15,0 0-11-15,-12-6-20 16,10 6 37-16,0-2 11 15,-2-4-24-15,-7 0-39 16,-9-2 20-16,-3-7 31 16,-1 8 12-16,2 1-31 15,-3 0 2-15,-2 4-19 16,2 0 30-16,4 0 18 16,5 2 5-16,5-2-4 15,2 0-2-15,4 2 13 0,3-2-6 16,0 2-6-16,0 0 0 15,2 0 6-15,0 0-4 16,2 0-1-16,-2 0 11 16,2 0-12-16,0 0 28 15,1 0-28-15,-3 0 0 16,0 0-15-16,2 0 15 16,3 2-50-16,-1 0 14 15,7 10 36-15,5 2 0 16,5 4 0-16,6 2 0 15,5-4 9-15,-3-2-9 16,2-4-8-16,-7 0 6 16,1-8 4-16,-2 2 10 15,-4-2-12-15,-5-2 0 0,-5 0 16 16,-7 0-16 0,-2 0 1-16,0 0 28 0,0 0-17 15,-2-2 36-15,2 2-12 16,2-8-15-16,-2-4-9 15,4-4-11-15,0-2-1 16,4-2 9-16,-4 1-8 16,3 6 11-16,-3-3-12 15,0 8 0-15,-2 0 30 16,1 3-30-16,-1 1 0 16,-2 3 11-16,3-2-10 0,-1 0 5 15,-2-4-6-15,4 3-9 16,-1 0-13-1,1 1 5-15,-2 1-49 0,2-3 6 16,3 0-28-16,0 1-19 16,0-1-71-16,1 1-61 15,-5 0 41-15,-16-15-460 16</inkml:trace>
  <inkml:trace contextRef="#ctx0" brushRef="#br0" timeOffset="115603.75">23085 2829 1393 0,'0'0'235'0,"0"0"-169"0,0-2 104 0,2 2-61 0,-4 0-29 0,2 0 20 16,-2 0-11-16,2 0-4 16,0 0-50-16,0 0-17 15,2 2 34-15,-2-2-40 16,0 0-11-16,2 2-1 16,0 4-8-16,0 0 8 15,5 4 0-15,-1 4 8 16,6 2 14-16,-5-1-21 15,-1 3-1-15,1 1 4 0,-1 2-2 16,1 0 24 0,2-2-26-16,-5-1 0 0,1-7 7 15,-3-2-7-15,0-7-6 16,0 0-3-16,1-2 9 16,-3-2 29-16,2 2-13 15,-2 0-2-15,3-2 76 16,-3 2-41-16,0-2-19 15,0 2-1-15,0 0-28 16,0 0 17-16,0 0-18 16,0 2 0-16,0-2-4 15,2-2 4-15,-2 2-12 16,8-4 4-16,9-3 8 0,4 0 11 16,12-5-11-1,-1-5 0-15,1 2 10 0,-4 1-10 16,2-4 0-16,0-1-7 15,-8 1 7-15,-1 6 13 16,-9 6-13-16,-8 0 8 16,-2 4-7-16,-1 2-1 15,-4 0 1-15,2 0-1 16,-3 2 3-16,3-2-3 16,-2 0 0-16,2 0 1 15,0 0 19-15,0 0-19 16,0 0-1-16,0-2 16 15,2 2 1-15,-2 0-5 16,0 0-12-16,0 0 0 16,0 0 19-16,0 0-19 15,0 0-7-15,0 0 1 16,0 0 5-16,0 0-14 0,0 0-9 16,-9 2-24-16,7-2-20 15,-7 6-131-15,-9 0-83 16,-49 17-326-16</inkml:trace>
  <inkml:trace contextRef="#ctx0" brushRef="#br0" timeOffset="117441.49">21816 4600 1381 0,'0'0'153'0,"0"0"-131"0,0 0 16 0,0 2 85 0,0-2-51 0,3 2-26 16,0 4 62-16,-3 4-72 15,4 0 33-15,0 6-7 16,1 8 38-16,3 6-4 16,-3 12-49-16,-3 12-10 15,-2 14 16-15,0 17-19 16,-5 19 29-16,-3 70-13 0,3 13-35 15,1 1 13-15,-10-63-17 16,6 7-10-16,-11-7-1 16,2-3 13-16,1-10 10 15,14-70-23-15,2 12-3 16,12 119 3-16,9 31 82 16,-3-95-52-16,-11-62-23 15,-3-2-6-15,4-1 8 16,2 38-9-16,3-8 0 15,-1-13-10-15,-3-21 10 16,-3-22-44-16,-1-11 43 16,-3-7-18-16,-2 0 0 15,3-5-97-15,-3 1-46 0,6-8-16 16,-1-4-49 0,-3-43-113-16</inkml:trace>
  <inkml:trace contextRef="#ctx0" brushRef="#br0" timeOffset="119204.31">24608 4925 1589 0,'0'0'247'0,"0"0"-194"0,0 0-32 0,0 2 34 0,3-2-38 0,-3 8-17 16,2 0 71-1,2 10 22-15,4 12 49 0,-2 16-47 16,3 10-37-1,-3 14 28-15,2 10-40 0,-2 2-1 16,1 11 51-16,-1-1-60 16,0 2-1-16,-3 6 1 15,-3 1-9-15,0 1 7 16,3 11-25-16,10 67 66 16,-5-124 56-16,15 60-130 15,-1-17-1-15,0-13 15 16,-4-8-6-16,3-8 2 15,-6-5-11-15,1-15 0 16,-3-10 11-16,-7-18-11 16,-1-12-16-16,-2-6 16 15,-3-4 12-15,0-2-12 0,0 0-3 16,-3-2-60 0,3-12-36-16,-5-9-196 0,1-8-85 15,-19-88-292-15</inkml:trace>
  <inkml:trace contextRef="#ctx0" brushRef="#br0" timeOffset="120036.55">26277 5949 1381 0,'0'4'280'0,"0"-2"-224"0,0 2 47 0,2 3-17 0,0-2-7 0,1 8-17 0,4-4 38 16,-3 9 64-16,1 5-79 15,1 7-10-15,-2 14 110 16,4 10-112-16,-4 8-14 16,1 6 8-16,3 4-26 15,-4 3 19-15,3-1-44 16,-2 0-7-16,-3 0 40 16,3-1-48-16,-3-4 7 15,2 10-7-15,-2-1 25 16,0-4 25-16,3-8-51 15,-5-21 0-15,-5-18-2 0,3-10 2 16,-2-3-70-16,2-8-53 16,0-4-57-16,-3-9-65 15,-13-69-399-15</inkml:trace>
  <inkml:trace contextRef="#ctx0" brushRef="#br0" timeOffset="122623.55">22922 2115 1183 0,'0'0'247'0,"0"0"-142"0,0-2 14 15,-3 4 5-15,1-4-19 0,2 2-21 0,0 0 5 0,-2-2 2 0,2 2-14 0,-2 0 35 0,2-2-38 0,-2 2-13 16,2 0 13-16,-2-2-31 15,-3 0-16 1,3 0 2-16,-7 0-23 0,0-2 19 16,0-4-25-16,-2 4 0 15,-2 0-10-15,2 0 9 16,-3 4 0-16,-9-2-8 16,2 4 9-16,-8 2-11 15,-2 2 11-15,6 2-12 16,2 0 11-16,10 0-9 15,2 0-7-15,2-4-8 16,7 0-26-16,0-1 45 16,4-2-38-16,0-1-23 0,4 0 19 15,-3 2 6 1,2-2 42-16,1 2-1 0,1 0 15 16,4 0 2-16,0-2 4 15,2-2-19-15,-1 0 12 16,-1 0 2-16,2-1-14 15,-4-1-1-15,0-1 9 16,0-3-3-16,2 4-6 16,-4 0 0-16,-1 0 2 15,-1 0-1-15,-1 4 5 16,-4-2-5-16,0-2 0 16,2 4 43-16,-2 0-31 15,0 0 2-15,0 0 26 16,-2 4-13-16,2-4 8 15,0 0-6-15,0 0-22 0,0-4 29 16,0 4-37-16,0 4 1 16,2-4 8-16,-2 0-9 15,-2-4 1-15,2 4-2 16,0 0 2-16,0 0 8 16,0 0-9-16,0 0 0 15,0 0 4-15,0 0 4 16,0 0-8-16,0 0 0 15,0 0 7-15,0 0 7 16,0 0-14-16,0 0-6 16,0 0-3-16,0 0 9 15,0 0-5-15,0 0 4 0,0 0 2 16,0 0 2-16,0 0-3 16,0 0 0-16,0 0 17 15,-9 4-17-15,7-4 0 16,0 0-6-16,0 0 0 15,-5-4 5-15,-4 2-10 16,-4 0 11-16,-8-2-3 16,5 4 3-16,3 2-1 15,-4-2-17-15,7 2 18 16,-2 2-2-16,-2 2 2 16,4 0-4-16,-5-2-11 15,7 2 15-15,2 0-21 16,4 1 7-16,4-2-10 15,0 3 24-15,2 6-12 16,6 2 6-16,-2 0-12 16,5 1 17-16,3-3-14 0,-1-6 7 15,7-1 8-15,-1-3-4 16,4-4 4-16,0 4 0 16,1-9 5-16,0 1-4 15,-1-2 0-15,1-2-1 16,-6-5 7-16,-5 4 1 15,3-5-8-15,-7-3 0 16,-2 3-6-16,-3-2 6 16,-4 2-1-16,0-2 1 15,-2 2 24-15,-3 4-9 0,3 6 8 16,2 2-17 0,-2-2 52-16,2 4-56 15,0 0 19-15,0 0-18 0,0 0-2 16,2 4-2-16,-2-2-34 15,2 4-14-15,1 12 49 16,1 6 9-16,2 8-8 16,6 1 10-16,-1 3 0 15,-2-4 17-15,0 1-26 16,4-4 5-16,-6-3 19 16,-1-4-26-16,2-6-4 15,-6-6 4-15,0-4 1 16,-2 2-1-16,0-4-57 15,-7 2-152-15,-49 12-145 16</inkml:trace>
  <inkml:trace contextRef="#ctx0" brushRef="#br0" timeOffset="123004.58">22394 2378 1197 0,'0'0'850'0,"0"0"-721"0,0 0-13 0,0 0 92 0,0 0-43 0,0 4-72 0,0-4 63 16,-5 0-75-16,5-4-40 16,0 4 5-16,-2 0-23 15,2 0-23-15,-2-2-9 16,2 2-105-16,-2-2-36 15,0-2-298-15,6-24-485 16</inkml:trace>
  <inkml:trace contextRef="#ctx0" brushRef="#br0" timeOffset="123724.64">23447 2031 1400 0,'0'0'253'0,"0"0"-149"0,-2-2 17 0,0 2 23 0,0 2-99 0,0-2-1 0,-3 0 19 0,-1 0-32 16,-4 2 29-16,-5 4-48 15,-3 0-4 1,3 2 41-16,-6 0-35 0,4-2-14 16,-3 4 1-16,2-2 5 15,0 2 11-15,4-2-17 16,6-4-11-16,3 0-5 15,5-2 10-15,0-2-29 16,3 2-13-16,1 2-4 16,5 0 51-16,5 0-8 15,1 0 9-15,-1 0 19 16,-2-2-19-16,5 0 0 16,-9 3 0-16,1-1 2 0,-5-1-8 15,-1 3-14 1,-1 4-1-16,-4 0 15 0,-1 1 6 15,-1 3 0-15,-5 0 3 16,-2 0-3-16,-5-2 14 16,-1-2-14-16,1-2 7 15,-7-1 26-15,-2-3-27 16,2 1-5-16,-2-3 11 16,5 0-1-16,7-2-11 15,-5-4-37-15,7 2-147 16,-14-20-146-16</inkml:trace>
  <inkml:trace contextRef="#ctx0" brushRef="#br0" timeOffset="124109.84">23314 2031 1129 0,'0'0'593'0,"0"2"-477"0,2-2 8 0,0-2-8 0,5 0-5 0,5-6-41 0,0 2 1 0,13-2 11 15,4-2-53-15,7 2 55 16,4 0-35-16,5-2-20 15,1 4 4-15,1 0-15 0,-1 0-3 16,2-4-6-16,-6 4 0 16,3-2 14-16,-3 0-23 15,-13 4 0-15,-7 1 4 16,-15 2 5-16,-5-1-8 16,-2 2-1-16,-2 0 0 15,-3 0-10-15,1 0-103 16,-5 2-100-16,-9 2-81 15,-54 8-485-15</inkml:trace>
  <inkml:trace contextRef="#ctx0" brushRef="#br0" timeOffset="126853.97">23680 6824 2056 0,'0'1'267'0,"0"-1"-190"0,-3 0-2 0,3 3 84 0,0-6-92 0,0 6-43 16,0-3 2-16,0 1-26 15,3 10 0-15,1 3-1 16,0 10 2-16,5 14 37 15,3 6 0-15,0 2-32 16,2 4 6-16,4-4-6 16,0 2-6-16,4 2 0 15,2 3 0-15,5 5 12 0,5 2-12 16,4 6 2 0,0-1 1-16,8-6-2 0,-1 0-1 15,-1-11 0-15,1-6 15 16,-3-6-5-16,4-4-10 15,-2-4 0-15,3-6 21 16,1 0-4-16,8-5-8 16,7-6-9-16,3 3 16 15,13-7-1-15,-2-6-13 16,6-2 4-16,2-3 12 16,-1-6-17-16,1-7 0 15,-3-2 10-15,-2-8-10 16,-6-5 43-16,-9-4-30 0,-3-8-4 15,-6-4 5 1,-12-4 2-16,-6-2-7 0,-9 4 34 16,-9 1-23-16,-5 9 39 15,-3 6-38-15,-6 2-8 16,-1 0 23-16,-1-4-35 16,0 0-2-16,2-8 0 15,0 0 12-15,1 2-3 16,-3-7-9-16,0 7-16 15,2 2 16-15,-6 4 7 16,2 8-6-16,-2 4-1 16,-2 2 0-16,2 4 24 15,0-2-24-15,0 6-10 16,0 5-2-16,-4 1 12 0,2 4-11 16,2 4 2-1,-2 0 5-15,2-1 4 0,0 1 0 16,0 0 0-16,0-2 19 15,-2-1-19-15,2-1 0 16,-2-1 0-16,-2-1-9 16,-1 2-6-16,3 1-54 15,0 2-40-15,0 1 23 16,0 0-26-16,2 0-10 16,0 0 2-16,-4 0-40 15,0 0 65-15,-5 0-49 16,-9 0-63-16,-3 5-24 15,-51 23-812-15</inkml:trace>
  <inkml:trace contextRef="#ctx0" brushRef="#br0" timeOffset="130204.51">20732 10411 1776 0,'2'2'176'0,"0"2"-155"0,7 4 19 0,-2 8-40 0,-1 2 32 0,1 4-2 15,-3 0 34-15,1 0 1 16,0-5-43-16,-3-4-10 16,2-4 59-16,-2-5-37 0,-2 2-19 15,0-5 5-15,3-1-14 16,-3 0 0-16,0 0-6 16,0 0 0-16,0 0 20 15,0 0-20-15,-3 0-15 16,3 0 15-16,0 3 1 15,0-6 13-15,3 3-14 16,-3-1 0-16,0-4 46 16,2 0-38-16,-2-4 14 15,4-7-1-15,0-4 5 16,2 2-19-16,0-6-7 16,3-4-7-16,-1 0-11 15,4-2 13-15,-1 2-7 16,7 2 2-16,-3 2-8 0,1 2 7 15,4 6 11-15,-2 2 0 16,2 10-10-16,-5 1 10 16,2 7-26-16,0 11 5 15,-3 6 20-15,-1 8 1 16,3 9 0-16,-3 0 6 16,-5 0 22-16,4-8-27 15,-5-4-1-15,-1-9 18 16,-4-6-6-16,-2-3 4 15,0-4-15-15,0-2 0 16,0-2 65-16,-2-2-52 16,2 0 19-16,0 0 27 0,-2-8-20 15,2-2-37 1,2-6-3-16,5-10-40 0,2-6 1 16,6-6-45-16,1-2-5 15,2 8-10-15,0 2 57 16,-7 10 42-16,-3 12 0 15,-6 3 6-15,2 7-24 16,0 4 3-16,0 3-10 16,5 9 25-16,2 6 0 15,0 4 1-15,7 2 7 16,-4 2-7-16,3-2 29 16,-1-2-12-16,1-4-10 0,1-4 22 15,-2-8-12-15,2-6 13 16,-4-2 17-16,-1-2-46 15,5-2 61-15,-3-6-47 16,3-2-5-16,-1-4 10 16,-3-2-12-16,-1-4-2 15,1-2-7-15,-3-6 9 16,-5 0-4-16,-1-2-5 16,-5 1 0-16,0 7 3 15,0 4-3-15,-5 3-2 16,3 1 1-16,0 6 1 15,0 2-15-15,0 2 15 16,2 1-24-16,-5 6 18 16,3 7-20-16,0 3 18 15,-3 11 7-15,5 9 2 0,5-1 2 16,-1 2-3-16,3-6 0 16,-1-4 8-16,1-8-7 15,3-2 0-15,-4-4 17 16,0-4-18-16,-1-4 30 15,-1-4-8-15,1 0 5 16,4-6 50-16,2-2-43 16,3-6-19-16,-1-4-13 15,3-4 7-15,-5 2 0 16,-1 2-9-16,-3 0 0 16,-2 2-12-16,2 3 12 15,-5 8-6-15,0 0 6 16,-2 6-1-16,0-2-14 15,0 3 9-15,0 3-45 16,0 1 31-16,0 6-4 0,2 6 20 16,2 5 3-16,5 4 2 15,1-1 20-15,5-6-21 16,-4-6 0-16,2-2 6 16,1-6-6-16,-1-2 0 15,2-4 18-15,4-6-18 16,-1 0 17-16,3-2-17 15,2-4 12-15,-1-2 5 16,-2 2-17-16,0-2 0 16,-4-6 9-16,-3-3-8 15,-2-3 8-15,-3-4-9 0,-4-4 0 16,-2 0 0 0,-4-4 0-16,0-2-5 0,0 0 4 15,-4 2 2-15,0-2-2 16,1 2 0-16,-1 4 1 15,4 2 16-15,-2 3-16 16,1 5-4-16,1 4 3 16,-1 4 2-16,-1 4-2 15,2 2-5-15,-3 4 6 16,3-2-1-16,-4 4 1 16,4 4-1-16,-1 0-7 15,3 0 8-15,0 4 17 0,0-4-17 16,0 2-1-1,0 0-11-15,0 0 12 0,0 0-12 16,0 2 11 0,-2-2-19-16,0 2-17 0,-1 12 8 15,-1 12 29-15,-1 16-7 16,5 15 7-16,5 8-1 16,6 8 1-16,7 1 1 15,0-2 9-15,1-3-10 16,-1-10 0-16,1-2 4 15,-2-9-4-15,-1-10-7 16,-1-6 5-16,1-12 2 16,-3-8 9-16,3-8-3 15,-5-2 0-15,0-8 48 16,5-6-43-16,-1-4-10 0,5-12 19 16,5-4-11-1,2-4-9-15,-5-6 0 0,0-3 0 16,-6 3 0-16,-5 2 0 15,-5 2-13-15,-1 6 5 16,-10 2 10-16,1 0-3 16,-4 2 1-16,1 0 0 15,-3-2 9-15,2-2-9 16,-3 4 0-16,4 1 3 16,2 4-3-16,1 1 0 15,4 5-1-15,-2 5 3 16,2 6 14-16,-2 2-16 0,2 2-16 15,0 2 15-15,-3 0-8 16,3 0 0 0,0 0 8-16,0 0 1 0,0 0 18 15,0 0-18-15,0 0-24 16,0 0 23-16,0 6-12 16,0 2 3-16,-2 10 10 15,0 9 7-15,2 6 35 16,0 7-25-16,2 1-16 15,3-1 17-15,3 6-8 16,2-2-9-16,5 2-2 16,1-2 7-16,-1 1 2 15,3-9-8-15,-5-7-5 16,-2-4 5-16,3-7 0 16,-5-6 0-16,-3-6 5 15,-1-2 1-15,2-2 15 0,-5-4-21 16,2 0 1-16,5-4 31 15,3-6-32-15,-1-8 0 16,-1-5 0-16,6-3 16 16,-7-2-29-16,0 5 13 15,-2 0-11-15,0 9 10 16,-5 10 1-16,-2 2-9 16,-2 4-8-16,2 4-25 15,0 4 21-15,0 9 0 16,4 6 21-16,2 5 6 15,6 2-6-15,-1-2 0 16,7-10 3-16,-5-3 7 0,2-7-20 16,8-6 5-16,-3-2 5 15,7-2-9-15,-2-3-6 16,-2 0-103-16,0-5-190 16,-7-2-145-16,4-34-991 15</inkml:trace>
  <inkml:trace contextRef="#ctx0" brushRef="#br0" timeOffset="130453.86">22373 9811 1647 0,'6'-4'316'0,"0"3"-206"0,9-4-25 0,-1 4 1 0,1-2-17 0,1 3-69 0,-1-1 0 0,4 1-15 0,-2 0-133 16,1 1-88-16,18-2-497 15</inkml:trace>
  <inkml:trace contextRef="#ctx0" brushRef="#br0" timeOffset="130688.65">22527 9966 1780 0,'0'-2'455'0,"0"2"-337"15,3-2-4-15,-3 0 42 16,2 2-13-16,-2 0-94 16,-2 0 13-16,2 0-62 15,0 0-7-15,-3 0-9 16,1 2-97-16,2-2-142 16,-4 18-312-16</inkml:trace>
  <inkml:trace contextRef="#ctx0" brushRef="#br0" timeOffset="131453.85">23173 10102 1834 0,'3'0'327'0,"-1"-2"-221"0,7 2 40 0,6 0-40 0,8-4 10 0,10 0-8 16,5-4-54-16,5 0-36 15,-1-2-11-15,1 2 7 16,-4 0-28-16,1-2-175 16,3 0-362-16,64-28-1266 15</inkml:trace>
  <inkml:trace contextRef="#ctx0" brushRef="#br0" timeOffset="132387.67">24176 9958 1636 0,'-2'0'306'0,"2"0"-172"0,0-2-47 0,-2 2 48 0,2 0-78 0,0 0-15 16,0-6 18-16,0 4-38 15,0-2-11-15,0 0 19 16,-4 2-14-16,1-2 73 15,1 4-37-15,-5-2-23 16,0 2 17-16,-3 4-44 16,-9 2-2-16,2 8 0 0,-5 4 1 15,3 6-11 1,6 10 4-16,9 0 6 0,4 4 4 16,7-4-4-1,5 0 5-15,2-6-5 0,6-6 0 16,-2-9 15-16,7-1-15 15,-1-10-21-15,12-4-30 16,2-2-174-16,66-28-242 16</inkml:trace>
  <inkml:trace contextRef="#ctx0" brushRef="#br0" timeOffset="132771.15">24625 9984 1746 0,'-8'0'282'0,"2"4"-207"16,-7 2-39-16,-3 10-12 16,-2 4 81-16,0 4-10 15,3 2-34-15,1 0 7 16,8 0-52-16,6-4-15 15,4-4 36-15,2-8-26 16,4 1 7-16,1-8 27 0,6 1-12 16,-1-5 12-1,5-4-45-15,-4-7 11 0,1 1 21 16,-3-6-31-16,-5-1 0 16,-6-1-1-16,-4-2-14 15,-12 1-4-15,-7 0-12 16,-8 6-54-16,-13 10-9 15,-3 6-51-15,-1 8-80 16,9 2-91-16,3 10-688 16</inkml:trace>
  <inkml:trace contextRef="#ctx0" brushRef="#br0" timeOffset="133288.34">24989 9458 1601 0,'-2'-1'285'0,"2"-2"-148"0,-2-1 4 0,0 3-21 0,2 1-17 0,-3 0 40 15,3 1-53-15,-2 6-38 16,-4 4-7-16,2 15 47 16,-6 17 2-16,3 7-25 15,5 8-43-15,4 0 49 16,5-5-59-16,3-2-15 15,0 2 15-15,1-12-14 0,1 2-2 16,-1-7-7-16,5-8-58 16,-3-6-35-16,-3-8-205 15,4-4-220-15,1-18-915 16</inkml:trace>
  <inkml:trace contextRef="#ctx0" brushRef="#br0" timeOffset="133638.54">25259 9854 1815 0,'0'0'336'0,"-2"0"-215"16,2 0-34-16,0 0 66 16,0 2-43-16,0 3-67 15,-2 8 10-15,-1 9 26 16,3 8-31-16,0 8-10 16,5 0-37-16,-1-4 35 15,3-4-36-15,4 0 0 16,-6-12-15-16,-1-4-3 15,-2-6-170-15,-8 0-377 16,-26-24-783-16</inkml:trace>
  <inkml:trace contextRef="#ctx0" brushRef="#br0" timeOffset="133874.35">25221 9687 2156 0,'0'0'474'16,"0"0"-340"-16,-2 0-89 0,2 0-44 15,0 0 0-15,-2 0-1 16,0 2-249-16,-2 8-119 15,-19 6-761-15</inkml:trace>
  <inkml:trace contextRef="#ctx0" brushRef="#br0" timeOffset="134437.35">25504 9868 1451 0,'0'0'479'0,"0"1"-402"16,2-1-19-16,-2 5-19 15,2 4 95-15,3 6-46 16,2 11-11-16,0 6 13 16,-1 2-47-16,-2-2-5 15,3 0-10-15,0-8-14 16,0-4 2-16,-3-10-16 16,3-1 1-16,-5-6 34 0,-2-3-19 15,2 0 7 1,0-10 61-16,6-4 6 0,0-14-49 15,1-4-41-15,5-6 0 16,-4 0 4-16,-1 0-4 16,1 6-24-16,3 6 15 15,-5 5-27-15,2 10 14 16,-1 7-47-16,-1 1-8 16,2 6 76-16,1 5-22 15,-3 3 22-15,4 6 1 16,1 5 1-16,-2 0 1 15,5 2-2-15,-1 2 13 16,-1-4-8-16,-3 0-5 0,2-6-5 16,-6 2 4-16,-1-4 1 15,-3-4-6-15,-6 0-137 16,1 0-199-16,-22 0-239 16</inkml:trace>
  <inkml:trace contextRef="#ctx0" brushRef="#br0" timeOffset="134905.29">25979 9944 1622 0,'0'0'604'0,"5"0"-533"0,3 2-31 0,3-2 31 0,3-2 4 0,-1 2-12 0,1-4-44 16,-1 0 34-16,3 0-23 16,1-6-20-16,-1 2 11 15,-1-6-7-15,-1 4-13 16,-3-4-1-16,-5 3 9 15,-3-3-21-15,-6 3 9 16,-3-1-39-16,-7 2 22 16,-7-1 5-16,-3 10-28 0,-10 6 34 15,-3 3 9-15,-1 5-8 16,5 6 8-16,8 4-9 16,8 1 8-16,7 0-14 15,13 0-4-15,6 0 19 16,3-4 0-16,9-4 7 15,5-6 2-15,7 0 11 16,1-8 7-16,1-2-27 16,-5-6-6-16,0 0-136 15,36-20-355-15</inkml:trace>
  <inkml:trace contextRef="#ctx0" brushRef="#br0" timeOffset="135821.82">26556 9769 1521 0,'-5'-2'499'0,"3"0"-424"0,-9-3-44 0,2 5-1 0,-4 0-29 0,-3 7 38 0,-4 1 0 16,2 9 15-16,-1 2 29 15,3 7-58-15,7 6-23 16,2-1 49-16,7-1-30 16,9-2-2-16,0-6-2 15,2-8-16-15,2-2 29 0,2-8-18 16,4-4-1-16,3-2 38 15,-2-8-41-15,4 0-7 16,-5-6 12 0,0-2-13-16,-3-2 0 0,-1-2-24 15,-3 2-4-15,-8 6 27 16,-4 5-22-16,0 8-8 16,-4 2-11-16,2 8 3 15,0 9 39-15,2 5-44 16,4 6-73-16,7 1 32 15,7-10 4-15,4-2 10 16,-2-6 17-16,7-8 48 16,-2-4-1-16,-6-2 7 0,4-8 0 15,-7 0 34 1,-6-2-34-16,3-4 36 0,-5-4 4 16,-4 0 20-16,0-4 5 15,1 0-28 1,-1-1-22-16,3-1 44 0,4 4-55 15,0 4-2-15,3 8-4 16,3 6-5-16,-1 4 7 16,2 7-12-16,2 8 12 15,-2 2 12-15,-1 2-10 16,-3 3 10-16,-5 1 13 16,-2-5-19-16,-3-4 8 15,0-2-14-15,-4-8 0 16,-4-2 41-16,4-2 1 15,-2 0 40-15,2-4 35 0,2-4 12 16,2-10-85-16,4-7-22 16,5-6-22-16,3 0 18 15,5 2-18-15,-3 0-24 16,5 7 5-16,-6 6-89 16,4 4-167-16,21-4-243 15</inkml:trace>
  <inkml:trace contextRef="#ctx0" brushRef="#br0" timeOffset="136053.56">27405 9647 1640 0,'0'2'618'0,"0"2"-560"0,-2 12-57 0,2 2 74 0,0 10-8 16,0 4 17-16,4 0 8 0,3 3-68 16,1-6 40-16,4-3-64 15,-3-1-7-15,-3-7-196 16,-10-6-385-16</inkml:trace>
  <inkml:trace contextRef="#ctx0" brushRef="#br0" timeOffset="136273.97">27403 9336 2067 0,'0'0'693'0,"0"0"-594"16,0 0-51-16,2 2-48 15,-2 2-6-15,0 4 6 16,0 6-32-16,0 8-110 16,-4 2-364-16,-6 12-1209 0</inkml:trace>
  <inkml:trace contextRef="#ctx0" brushRef="#br0" timeOffset="136606.16">27715 9186 2093 0,'0'2'267'0,"-3"6"-198"15,1 4-9-15,0 8 3 16,2 10 58-16,4 8-50 0,1 4-41 16,5 5 21-16,2 3-45 15,-1-2 3-15,2 0 0 16,3 2-8-16,0-4 15 16,-5 2-16-16,2-4-23 15,-4-6-4-15,-2 1-256 16,-5 25-213-16</inkml:trace>
  <inkml:trace contextRef="#ctx0" brushRef="#br0" timeOffset="136837.21">27681 9517 115 0,'5'-4'1878'16,"3"-1"-1594"-16,8 0-127 16,6-1-22-16,3 2-24 15,4 1-61-15,0 2-40 16,-3 2-10-16,6 3-10 16,-1 1-194-16,0 3-158 15,52 0-1386-15</inkml:trace>
  <inkml:trace contextRef="#ctx0" brushRef="#br0" timeOffset="137525.82">28103 9609 1407 0,'0'0'183'0,"0"-2"-131"15,2 2 17-15,2 0 24 16,-2-2 8-16,0 2-49 16,-2-2 25-16,0 2-11 15,0 0-2-15,0 0 26 16,-2-2-28-16,2 2-28 0,-2-2 29 16,2 2-45-16,0 0-18 15,0 0 12-15,0 0 0 16,0 0-11-16,0 0-1 15,2 2 2-15,-2-2-1 16,0 2-1-16,0 4-39 16,5 6 39-16,-1 2-1 15,5 6-8-15,4 0 3 16,3-6 6-16,-3 0-18 16,5-2 17-16,4-8-10 15,3-2 11-15,-2-4 1 16,-4-6 0-16,1 0-1 15,-7-2 6-15,6-2 15 16,-9 0-21-16,0 2 12 16,-4 2 42-16,-3 4 34 15,-3 2 2-15,0 2-78 0,0 4-12 16,-5 8-34-16,1 22 34 16,-1 16 10-16,-2 23 20 15,3 10-13-15,4 10-17 16,6 3 0-16,4 0 12 15,3-6 2-15,-2-7-14 16,-2-23 0-16,-7-18-12 16,-6-18 9-16,-8-18 3 15,-5-6 26-15,-1-12-4 16,-7-16 76-16,4-14 1 16,2-20 9-16,11-12-5 15,12-6-44-15,15-9-35 0,13 3-21 16,15 8 22-1,4 7-43-15,4 20 18 0,1 12-120 16,0 16-228-16,52-22-1656 16</inkml:trace>
  <inkml:trace contextRef="#ctx0" brushRef="#br0" timeOffset="140171.79">20877 10885 1314 0,'-3'0'213'0,"1"0"-151"0,0 1-17 0,-2-1 129 0,4 0-54 0,0 0-21 16,0 0 24-16,4 0-17 15,-2 0-32-15,5 4-61 16,4 0-1-16,11 2 75 16,5 2-51-16,8-2-12 15,7-2-4-15,8-1 2 16,10-6 13-16,9-1-35 16,12 0 7-16,8-6 5 15,9 4-12-15,2 0 0 0,2 0 0 16,3 0 2-16,-3 0 11 15,1 0-13-15,-9 2 0 16,-3-4 0-16,-5 2 0 16,-7 0-3-16,-6-4 3 15,-8 4 0-15,-5 0 11 16,-9 2-11-16,-3 2 0 16,-4 2-11-16,2 0 11 15,-1 0-7-15,1 2 7 16,4 0-9-16,3 2 8 15,1-4 1-15,-3 2 0 16,-2-2 12-16,5 0-12 16,-8 0-9-16,-4 0 9 0,-1-2 0 15,-8 0 2-15,-4 2-2 16,-2-2 1-16,-3-2 21 16,3 0-22-16,2 0-16 15,0 2 16-15,2 0 0 16,2 0 0-16,1 2-9 15,-1 2 9-15,4 0 7 16,-4-2-7-16,2 2-3 16,-3 0 3-16,-3-2 1 15,0 2 0-15,-3-4-1 16,-2 0 1-16,1 0 10 16,-3 0-11-16,5 0-11 15,0 0 11-15,2 2 0 0,5-2 0 16,1 2 0-1,3 0 0-15,1 0 3 0,0 2-3 16,-8-2-3-16,-5-2 3 16,-5 2 7-16,-5 0-6 15,-8 0-2-15,-3 0 10 16,-1-2 25-16,-2 2-28 16,0-2 5-16,0 2 22 15,1 0 3-15,2-2-9 16,-5 2-23-16,0 2 10 15,0-2 5-15,0 0-19 16,0 2-3-16,0-4 2 0,0 4 1 16,2 0-6-16,0-2-13 15,-4 6-214-15,-37 8-446 16</inkml:trace>
  <inkml:trace contextRef="#ctx0" brushRef="#br0" timeOffset="141538.65">21126 11139 1290 0,'0'0'542'0,"0"0"-411"0,2 0-43 0,0-2 8 0,1 2 15 0,-1-2 50 0,4-2-50 15,2 2-17-15,5 0 4 16,7 2-31-16,3-2-17 16,8 0-2-16,9 2-27 15,6 0 45-15,12-2-57 16,6-4-2-16,13 2 16 16,8-2-13-16,3-2 4 15,8 0-14-15,4 0 0 16,0 2 14-16,1 0-14 0,2 4 0 15,-8 0 0 1,-3-2 1-16,-5 2-1 0,-3 0 0 16,-6 0 6-16,-7-2-12 15,-4-3 6-15,-9 6-7 16,-9-1 7-16,-2 0 0 16,-4 2-1-1,1 0 1-15,3 0 0 0,-1 0 0 16,8 0 0-16,0 0-6 15,-2-4 6-15,2 2 1 16,0-2 0-16,-10-2-1 16,-5 4 1-16,-8-2 8 15,-5 2-9-15,1-2-9 16,-1 0 9-16,1 1 0 0,4-2 0 16,-4 3-6-1,5-2 12-15,-3 0-3 0,-5 1-3 16,-2 2-11-16,-4-1 11 15,-7 2-1-15,-2 0 1 16,-2 0 0-16,-3 0 0 16,1-3 12-16,-1 3-12 15,4 0-3-15,9-1-3 16,3-3 7-16,4 1-1 16,0 3 0-16,1-1 11 15,-2 1-8-15,-2-3-3 16,-3 3-8-16,-1 0 8 15,-9 0 0-15,-1 0-5 16,-5 0 4-16,0 3-25 0,-4-3-1 16,-2 1-216-16,-38 30-384 15</inkml:trace>
  <inkml:trace contextRef="#ctx0" brushRef="#br0" timeOffset="146572.81">22311 9815 702 0,'0'0'213'0,"0"0"-135"0,-2 0-27 0,2 0 97 0,0-1 7 16,0 1-49-16,0 0-61 15,0 0 48-15,0 0-58 16,0 0 40-16,-5 0-14 16,5 0 7-16,5 0 17 15,-5 0-40-15,0 0-28 16,-5 0 32-16,5 1-47 16,-4-1-2-16,-2 4 8 15,-5 1-2-15,-3-1 0 0,1 4-6 16,3-7 0-16,4 4 24 15,-1-5-14-15,1 1 5 16,-4 2 15 0,6-2-13-16,-2 2-10 0,-1 1-7 15,-1 2 0-15,2-2 18 16,2-3-17-16,4-1-1 16,0 0 18-16,2 0 12 15,0 0 9-15,0-1-39 16,4 1 6-16,0-3 5 15,1 3-11-15,3-1 0 16,4-3 11-16,-3 4-11 16,1 0 1-16,3-2-1 0,-4 2 2 15,1-4 5 1,5 1-7-16,1-2-5 0,2 3 4 16,2-2-4-16,-4 0-1 15,-1 1-12-15,-3 3 9 16,-7 0-5-16,-3 0 14 15,-2 0-16-15,4 0 14 16,-4 0 2-16,-2 3 0 16,-2-3-1-16,2 0 3 15,-6 0 4-15,4 0 6 16,-2 0 1-16,-3 0 4 16,-7 5-16-16,-5-2-1 15,-6 0 0-15,-6 1 1 16,0-1 9-16,2-2-10 15,0-1-7-15,2 3 7 0,6-1 1 16,-2 3-1 0,9-2 0-16,3-2-19 0,3-1 13 15,1 3-103-15,2-2-32 16,3 4-99-16,4 1-392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5T03:20:15.497"/>
    </inkml:context>
    <inkml:brush xml:id="br0">
      <inkml:brushProperty name="width" value="0.05292" units="cm"/>
      <inkml:brushProperty name="height" value="0.05292" units="cm"/>
      <inkml:brushProperty name="color" value="#FF0000"/>
    </inkml:brush>
  </inkml:definitions>
  <inkml:trace contextRef="#ctx0" brushRef="#br0">25479 8187 2240 0,'10'8'276'0,"-4"-2"-144"0,10 8 16 0,-5-4-20 0,2-2-5 0,-4 1-45 15,-4-6-27 1,-1 1 7-16,-6-4-31 0,2 0 5 16,-2-2-32-16,0-10-20 15,-3-18 20-15,-2-16 0 16,-6-14 20-16,-3-6-20 16,-3 1 1-16,-10 10-1 15,-5 5 0-15,-4 5-12 16,0 9-5-16,-2 8 1 15,5 10-20-15,-2 4 7 16,4 4 17-16,9 4 6 16,10 0 6-16,10 2 0 0,6 2 18 15,3-4-17 1,6 6 17-16,9-2 13 0,7 0-20 16,8-2 19-16,3 2-30 15,-9 0 0-15,-11 0 27 16,-16 4-27-16,-10 0-12 15,-24 4-28-15,-28 4 40 16,-89 14-6-16,-92 14 3 16,-50 8-20-16,116-32 10 15,35-28 10-15,108 0 3 16,17-10-10-16,24-14-2 16,20-42 12-16,118-92 0 15,145-55 0-15,44 39 10 16,-157 123-10-16,-28 17 0 15,-20 10 9-15,-77 26 8 0,-9 4-8 16,-11 2-9 0,28-6-38-16,-24 10-26 0,-26 6-254 15,-56 46-573-15</inkml:trace>
  <inkml:trace contextRef="#ctx0" brushRef="#br0" timeOffset="5955.24">10547 7439 1300 0,'-2'-2'206'0,"2"2"13"0,-3 0-35 0,3 0 13 0,0 0-4 0,0 0-23 0,0 0-25 0,0-2-28 16,0 2-39-16,0-2 2 15,0 0-46-15,3 2-23 16,-3 2-11-16,2-2-6 15,-2 2-3-15,0 0 9 16,0-2-35-16,3 0 13 16,1-2-5-16,5 0-15 15,6-2 40-15,14-2-1 16,7 2-4-16,2-2 7 16,-2 6-2-16,-5 10 1 15,-4 20-20-15,-7 24 4 0,-11 27 12 16,-9 91 5-16,-34 51 30 15,12-167-28-15,6-12 13 16,-18 38-23-16,11-27 16 16,4-30-2-16,13-13 19 15,6-9-14-15,0-3 32 16,4-3-43-16,-2 2-13 16,5-4-1-16,13-3 2 15,14-10 12 1,17-8 3-16,11-12-3 0,9-2 0 15,-2-4-108-15,-6 0-191 16,53-53-205-16</inkml:trace>
  <inkml:trace contextRef="#ctx0" brushRef="#br0" timeOffset="15620.66">4219 2552 1484 0,'-2'0'216'15,"2"3"-143"-15,0-6 35 0,0 6 15 0,2-3-39 0,-2-3-21 0,0 3 23 0,3 0-34 16,-3 0-8-16,0 0 1 16,-3 0-6-16,3 0-17 15,0 0 11-15,0 0-33 16,0 0 26-16,13-1-26 16,-7 1 0-16,2-3 0 15,5 3 0-15,5-4 1 16,0 2-1-16,4 1 0 0,-1-2 20 15,1 2-19 1,-2-4-1-16,2 1 1 0,-1 0 8 16,2-1-8-1,-2 2-1-15,1-1 9 0,-2 4-4 16,0-2-5-16,0 0-3 16,5 0 3-16,-3 2 0 15,5 0 1-15,-3-2-2 16,5 0 2-16,3 1 5 15,1-4-6-15,-2 3 6 16,5 0-2-16,3 0-3 16,4-2 0-16,-1 4-1 15,1-2 6-15,-5 2 2 16,-3 2-8-16,-1-2 0 16,-3 2-7-16,2 0 8 0,-2 0-1 15,1-2 0 1,-3-2 6-16,2 2 0 0,0-2-6 15,2 2 0 1,-6 0 7-16,2-2-5 0,-4 2-2 16,0 0 6-16,-8 0-5 15,3 0 5-15,-5 0-6 16,4 0 0-16,-6 0 3 16,3 0-2-16,1 0-1 15,3 0 6-15,5 0-5 16,-2 0 8-16,0-2-9 15,2 0 0-15,-5 2 4 16,3 0-4-16,-6 2-2 0,1-2 2 16,2 2-3-1,-4 0 2-15,1-2 1 0,-1 2 0 16,2-2 2 0,2 2-1-16,0 0-1 0,5-2 2 15,-6 2-2-15,6-2 0 16,-2 5 0-16,-4-5 0 15,6 0-4-15,-5 0 5 16,7 1-1-16,-4-1 0 16,2 0 4-16,0 0-5 15,0 2 1-15,2-2 0 16,-5 0 0-16,2 0 0 16,-4 0-6-16,1 0 6 15,-2 2 0-15,2-2 8 0,-1 2-8 16,6-2 0-16,-1 2-3 15,2-2 3-15,2 0 0 16,-5 2 3-16,5-4-3 16,2 2 0-16,-2 0-1 15,3-2 1-15,-1 2 0 16,0 0 0-16,-2 0 0 16,4 0 0-16,1 0 6 15,3 0-10-15,-1-2 4 16,-1 2 0-16,2-2 6 15,-2 2-6-15,-1-2 0 16,-1 1 0-16,-4-4 1 16,2 5 8-16,3-2-9 0,-3 2 0 15,0-2 4-15,0 2-3 16,-2-2 0-16,-2 2-2 16,2-2 3-16,-2 0 8 15,4 0-10-15,0-2 0 16,5 2 13-16,-3-4-13 15,-2 4-1-15,-4-2-7 16,2 2 8-16,-4 0 12 16,1 2-12-16,-2-2 0 15,1 2 6-15,0-2-6 16,2 2-4-16,4-2 2 16,0 0 4-16,0-2 2 15,-2 2-4-15,0 2 0 0,-1 0 3 16,-1-2-3-16,2 2-7 15,-2 2 7 1,-2-2 0-16,2 0-7 16,2 0 6-16,0 0 2 0,2 0 6 15,4 0-7-15,1-2 1 16,-3 0 4-16,1 0-5 16,-1 0 0-16,0 0-5 15,-2 0 11-15,1 0 5 16,2 0-11-16,-1 0-3 15,3-4 2-15,1 4 1 16,-1-2 0-16,7 0-1 0,-1 0 7 16,0 0-2-16,5-2-4 15,-5 4 0-15,-4-2 0 16,2 4 14-16,-2-2-14 16,-5 0 0-16,3 0 6 15,-3 0-6-15,3 0 6 16,-5 0-5-16,2-2 6 15,4 2-7-15,-4 0 0 16,-4 2 0-16,-2-2 0 16,-1 0 20-16,-1 2-20 15,4 0 0-15,4 0 0 16,-2 0 1-16,2 0-2 16,-1 0 1-16,1-2 0 15,-6 4 3-15,0-2-3 16,0-2 0-16,-3 4 8 0,3-2-7 15,-3 0 0-15,5 0-1 16,-2 0 2-16,-5 2 4 16,3-2-6-16,-2 0 0 15,-2 0 5-15,-3 2-5 16,0-2-9-16,-4 2 9 16,-1-2 0-16,5 2 3 15,-3-2-3-15,1 4 0 16,1-4 5-16,1 2-5 15,5-2-7-15,0 0 7 16,5 0 0-16,3 2 6 16,0-2-6-16,-4 2 0 15,2-2 1-15,0 2 0 0,-4-2 0 16,4 2-1 0,-5-2 1-16,5 2 6 0,-2 0-7 15,1 0-9-15,7 0 9 16,0 0 9-16,1-2-9 15,1 4 0-15,-1-2 1 16,-3 0 0-16,0 0-1 16,-1 0 1-16,-1 0-6 15,0-2 6-15,0 2-1 16,1 0 0-16,2-2 0 16,-3 0 11-16,4 0-11 15,1 0 0-15,1-2 3 0,-1 2-3 16,3-2 0-1,-2 2 0-15,3 0 0 0,-5 0 10 16,3 0-10 0,1 0 0-16,-4 0 9 0,-1 2-8 15,-1-2-1-15,-2 2 5 16,5-4-4-16,1 2-1 16,4-2 0-16,1 2 1 15,-2 0 20-15,1 0-20 16,-4 2 6-16,1-2-4 15,0 0 3-15,2 2-5 16,2-2-1-16,-2 0 0 16,5 0 20-16,-1 0-20 15,1-2 0-15,0-2 10 16,-2 4-8-16,-2-2 26 0,-5 0-28 16,-3 2 0-16,1 0 15 15,-1 0-15-15,0-2-10 16,4 2 10-16,-2 0 14 15,5-2-4-15,2-2-10 16,-3 2 0-16,1 0 11 16,-5 0-10-16,-2 0 0 15,-1 0 0-15,-1 0 10 16,0-2-2-16,0 0-9 16,0 0 1-16,-2 2-1 15,0 2 0-15,7-2 0 16,1 2 9-16,6 0-8 15,2 0 18-15,0 2-19 16,-6-2 1-16,1 0 32 0,-6 2-33 16,0 4 0-1,-1-4 1-15,1 2 14 0,-1 0-9 16,0-2-6-16,1 2 0 16,-1 2 7-16,5-2-6 15,-3 2-1-15,2 2 1 16,-4 0-1-16,0 0 5 15,-2-2-5-15,1 4 0 16,-6-2 7-16,3 0-7 16,0 0-9-16,-3 0 9 15,1-2 1-15,-6 1 5 16,-1-4-6-16,-5 1 0 0,6 0 6 16,-6-2-6-1,1 0-3-15,3 1 3 0,-3-2 6 16,-1 3-6-16,1-2-7 15,-3 0 7-15,3 0 6 16,-1 0-6-16,4 0-8 16,1 1 8-16,2 1 6 15,0-3-6-15,5 1-1 16,-4 2 1-16,0-1 2 16,2-2-2-16,0 2 0 15,-3-2 0-15,7-1 0 16,-2 3 2-16,-3-3-2 15,3 0 9-15,2 0-15 16,-4 1 6-16,4 2 0 0,-5-3 0 16,0 1 8-1,-1-2-7-15,-3 1-2 0,-3-3 2 16,6 3 1-16,-7-1-2 16,1 1-4-16,-7-3 4 15,-6 3 1-15,-2 0 6 16,0 0-6-16,-2-1-1 15,3 1 39-15,-3 0-19 16,0 0-19-16,2 0 23 16,-2 0-11-16,0 0 2 15,0 0 9-15,-2 0-4 16,-1 0 35-16,3 1-31 16,0-1-12-16,0 3 12 15,-2-3 2-15,0 1-14 0,-2-1-3 16,-2 3-9-16,2-3 16 15,0 0-4-15,2 0 5 16,0 0 1-16,2 1-6 16,0 1 0-16,0-2-5 15,-5 3 4-15,5 1-2 16,-2-4-9-16,2 0 0 16,-2 0 6-16,2 0-1 15,2 0-5-15,-2 0-1 16,2-4 1-16,5 4-12 15,-5 0 12-15,2-3-8 16,3 3 1-16,7 0 5 16,12-2 2-16,14-2-7 15,14 3 17-15,10-3-1 0,1-3-9 16,2 1-6-16,-11 1 6 16,-5-2 0-16,-7 3-7 15,-4-2 6-15,-1 0 2 16,-10 2-7-16,-8 0 6 15,-2 2-7-15,-9 0 1 16,2 2 6-16,-1-1-1 16,0-6 1-16,5 5-3 15,1 0-3-15,1 2 3 16,-5-2-10-16,1 0 7 0,-5 2 0 16,-1-2-5-1,0 2 10-15,0 0-9 0,3 0 4 16,1-2-5-1,1 2 4-15,3-2-1 0,-3 0 8 16,-2-4-1-16,-2 4 0 16,-2 2 1-16,-3-2 9 15,0 0-9-15,-1 2 0 16,3-2 1-16,2 0-1 16,-2 0-9-16,3 0 9 15,-3 0 0-15,2 2 2 16,-4-2-2-16,2-2 0 15,-4 2 8-15,1 0-8 16,-3 2-1-16,0 0 1 16,0 0 0-16,0 0 7 0,0 0-7 15,2 2-24-15,-2-4 22 16,0 2-13-16,0 0 0 16,0 0 15-1,0 2 0-15,-2-4 10 0,2 2-10 16,0 0 0-16,-3-8-7 15,3-6 7-15,0-2-20 16,-2-2 19-16,0 2 2 16,2 0 7-16,-4-2-8 15,2-4 0-15,-3-2 6 16,0-6-6-16,3-4-8 16,0-2 8-16,2-5 0 15,0 3 7-15,2 6-7 0,0-2 0 16,3 0-4-16,0 4 4 15,-1 2-1-15,0 0 1 16,-2 4 0-16,1 2 7 16,-1 2-7-16,-2 3 0 15,0-1 5-15,0 4-5 16,0-4-6-16,0 2 5 16,0 0 1-16,0 3 0 15,-2 0 0-15,2-3 6 16,-3 2-12-16,1-2 7 15,0-2-2-15,0-2 2 16,0-4-2-16,2 0-4 0,0 0 4 16,0 2 2-1,2 4 5-15,0 6-6 0,-2 0-6 16,0 2 4-16,0-2-2 16,0 0 4-16,2-2 0 15,-4 2 0-15,4-2 11 16,-2 0-11-16,0 0 0 15,0-1 6-15,-2 3-6 16,2-4-6-16,0 2 6 16,0-4 0-16,0-2 18 15,0 2-18-15,0 2-3 16,0 2 2-16,0-2 1 16,0 6 0-16,0-4 0 15,0 4 1-15,0-2-10 16,2 2 9-16,-2-6 0 0,0 2 0 15,2-2 12 1,-2-2-12-16,0 4 0 0,3-6 0 16,-3 4 12-16,0 2-12 15,0 0-10-15,0-3 10 16,0 3 1-16,2-2-1 16,0-2 0-1,0 8 1-15,-2-2 2 0,0 6-3 16,0 5-4-16,-2-2 4 15,2 3 0-15,0 0-8 16,-2 3 7-16,2-3 2 16,0 0 9-16,0 1-10 15,0-1 0-15,-2 0-1 0,2 0 1 16,0-1-1 0,0-2-1-16,-3 3-4 15,1-2-6-15,-2-2 12 0,2 2-12 16,-2-4 6-16,-2 2 6 15,2-2 0-15,-5 2-1 16,5 0-8-16,-2-2-2 16,1 4 7-16,-2-4-23 15,0 4 25-15,1-2-13 16,-15-6 15-16,2 4-4 16,-10-6 16-16,-2 2-1 15,4 4-11-15,-2 2-7 16,-2-4 6-16,-5 4 1 15,-5-2-9-15,-3 2 9 0,-3 0-21 16,-1-2 21-16,-2 4-24 16,4 0 0-16,-1 4 23 15,3-2-5-15,1 2-15 16,-2 2 14-16,0-2-9 16,-3 2 16-16,3-2 0 15,-1-2-8-15,-4 0 7 16,2-2-19-16,-2 0 10 15,2 2-4-15,-2-2 5 16,-1 0 9-16,2-2 0 16,-4 2-25-16,1 2 24 15,2-2 1-15,0 2-6 16,6-2 0-16,-1 0 6 16,5 0 11-16,-3 0-11 15,3-2 1-15,-2 2-1 0,-3 0 6 16,-1 2-6-1,-6 0-1-15,2-4 1 0,-8 4 12 16,-2 0-12-16,-5-2 0 16,-3 2 0-16,0-2 0 15,5 2-15-15,1 2 15 16,8 4 0-16,1-2 14 16,-3 0-14-16,5-2 0 15,-3-2 0-15,-6 4 0 16,3 0-3-16,-6 2 1 15,-8 0 2-15,-3 0 0 0,-6-2-1 16,-7 0 1 0,1 2 10-16,-6-2-10 0,3 2 0 15,-2 0 0 1,1 0 2-16,1-4 9 0,-7 0-11 16,3 0-2-16,-3 2-13 15,-7 2 12-15,3 2 3 16,-2-4 0-16,0 2 9 15,1-4-11-15,1 0 2 16,4 0-1-16,-4 0-11 16,-5 4 12-16,-4-4 0 15,-5 2-1-15,0-2 1 16,6-2 12-16,0 2-12 0,8-2 0 16,7 0-3-16,-3 2 3 15,2 0-1-15,1 0 0 16,-5 4 1-16,-3-4 0 15,1 2-5-15,0 0 5 16,0-1 7-16,3 0-7 16,1-1 0-16,7 0 1 15,-4 2 0-15,4-2 5 16,0 0-6-16,-2 1 0 16,6 0-2-16,2-1 2 15,6 2 0-15,5-6 0 16,3 0 9-16,0 0-9 0,2 0-2 15,-1 2 2 1,-4-1 2-16,5-2-2 16,-2-5-1-16,0 6 1 0,-1-2-1 15,-1 0 0-15,5 0 0 16,1 0 1-16,3 2-2 16,0 2 2-16,4 0-6 15,-1 0 6-15,4 2 0 16,-1 2 0-16,-2-2-1 15,1 3 2-15,-1-5 8 16,-5 1-9-16,3-1-1 16,-8 4 1-16,6 4-1 15,-7-2-1-15,7 0 1 16,-3 5 2-16,3-4 17 16,2 4-18-16,-1-2-12 0,-3-3 11 15,-3 1 1-15,-4-3-5 16,-1-1 4-16,1-3 2 15,-2 3-2-15,1-3 1 16,6 5-3-16,3-1 3 16,7 5 0-16,8 0 0 15,7-3-1-15,8 1 2 16,8 1 7-16,8-6-8 16,3 0-8-16,1 0 8 15,2-1 0-15,-3-1 0 16,-3 0-1-16,-3 3-7 15,-9 1-28-15,-7-4-91 16,-11 0 55-16,-4 0 12 16,-3-3-2-16,-1 6 28 15,6-1 27-15,2 4 7 0,5-3 6 16,1 1-6 0,3 3-2-16,7-3 2 0,2 2 0 15,10-5 1-15,7 2-1 16,8-6 2-16,-3 6 1 15,5-1-3-15,-2 0-1 16,2 0 0-16,-2 0 2 16,4-2 5-16,4 2-6 15,-4-2 0-15,2-2 12 16,-2 2 1-16,-2 0-7 16,-2 0 32-16,-4-2-7 15,-1 2-29-15,-5 2 8 0,-7-2-10 16,0 2 18-1,-1 2-18-15,0 0-3 16,-2 0-3-16,1-2 6 0,0 2 0 16,2-2-2-16,-2 0 8 15,3 0-6-15,3 0 0 16,7 0 0-16,6 2 3 16,4-2-3-16,2 0-3 15,-2-2-3-15,-2 0 0 16,2 0 0-16,-2 2 6 15,-1 0-1-15,1 4 1 16,-2 0 0-16,0 4-13 16,1 0 11-16,-4 6-8 0,3 4 10 15,-1 2-7-15,1 6 7 16,-2 8 13-16,-1 5-12 16,-3 4 0-1,4-3 10-15,2 1-10 0,-1-1 11 16,3 2-12-16,-2 4 0 15,2 0 19-15,-4-2-19 16,2-4 8-16,0-5-7 16,2-9-1-16,2-2 1 15,-2-4-1-15,2 0 0 16,2 2 6-16,2-4-6 16,0 4 0-16,4 0 0 15,-2 0 9-15,-1-2-7 0,-3 2-2 16,0-2 0-1,0-2 12-15,-2-2-12 0,2 0 1 16,-2-6-1 0,0 2 1-16,0-3 1 0,0-1-2 15,0 0 0-15,0-2 7 16,-2 4-7-16,2-5-6 16,-2 6 6-16,-2-3 6 15,1 2 6-15,-1 0-12 16,2 0 1-16,0-2 8 15,-1-4-9-15,6 0 0 16,-3-4 0-16,0-2 0 16,2 2 12-16,-2 2-12 15,0 0 2-15,2 4-1 16,0 2-1-16,0 0-1 0,3 0-5 16,-3-2 7-1,2-4-1-15,3 0 12 0,-2 2-12 16,-3-4 29-16,2 0-17 15,-1 2 4-15,1-2-4 16,-2 0-6-16,-2 2 3 16,4 0-9-16,-1 2 0 15,-1 0 14-15,0-2-14 16,0 0 0-16,1-2 0 16,1-2 1-16,1 0 32 15,-5 0-11-15,2 0-13 16,0 2 20-16,-2-2-29 0,2 0 1 15,0 4 9-15,1-2-9 16,-1 0 0-16,2-2-1 16,1 2 1-16,0 0 11 15,-1 0-12-15,-2-2 0 16,2 0 0-16,-1 0 7 16,-3 0-6-16,2 0 5 15,-2 0-5-15,0 0 16 16,2 0-17-16,-4 0 1 15,2 0 0-15,0 0 5 16,-2 0 1-16,2 0 10 16,0 0-16-16,-3 0 42 15,3 0-25-15,3 0 0 16,-3 0 5-16,0 0-8 0,0 0-5 16,0 0-8-16,0 0 7 15,0 0 8 1,0 0-17-16,0 0-5 0,0 0 5 15,0 0 1-15,0 0 0 16,0 0-1-16,0 0 1 16,0 0 3-16,0 0-4 15,0 0-3-15,0 0 3 16,0 0 0-16,0 0 0 16,0 0-1-16,0 0 2 15,0 0 6-15,0 0-7 16,0 0-6-16,0 0 6 0,0 0 1 15,0 0-1 1,0 0 0-16,0 0-2 0,0 0-10 16,0 0 12-16,0 0-4 15,0 0 3-15,0 0 1 16,0 0-6-16,0 0 5 16,0 0 1-16,0 0-6 15,0 0 6-15,0 0 0 16,0 0 2-16,0 0-2 15,0 0-3-15,0 0-3 16,0 0 12-16,0 0-11 16,0 0 5-16,0 0 0 0,0 0-1 15,0 0 1 1,-3 12-14-16,-1-4 13 0,4 4 2 16,0 4 10-16,0-4-11 15,-2-6 1-15,2-2 7 16,0-4-8-16,0 3 0 15,2-6-1-15,-2 3 2 16,0-2 14-16,0 2-15 16,4-2 0-16,-4 2 15 15,0 0-14-15,0-2 5 16,3 2 3-16,-3-2-8 16,0 2 19-16,-3 0-20 15,3 0 1-15,0 0 19 16,0 0-19-16,0-2-1 15,-4 2 0-15,4 0 6 0,0 0-12 16,-2 0-2-16,-2-4-53 16,-10 0-86-16,-80-24-483 15</inkml:trace>
  <inkml:trace contextRef="#ctx0" brushRef="#br0" timeOffset="25393.76">4101 5101 1549 0,'0'0'208'0,"-2"0"-160"0,2 0 14 0,0 0 10 0,2 0-9 0,-2 0 19 0,4 0-26 16,-4 0-5-16,0 0-5 16,0 2-17-16,-4-4 2 15,4 2-15-15,0 0-15 16,0 0 28-16,0 0-28 16,0 0-1-16,14 2 1 0,-10 0 22 15,7-2 28-15,7 0-21 16,0 2-21-16,-4-2 24 15,3 0-21-15,-3-2-11 16,-3 0 11-16,9 0-4 16,-3 0 28-16,6-4 60 15,-1 2-69-15,0-2 6 16,0 2-32-16,3-2 10 16,0-2 5-16,6 2-14 15,-4 2 7-15,0-2-9 16,1 2 0-16,1 2 6 15,2-2-6-15,0 0-6 16,-2 0 6-16,0-2 1 0,-4 2 4 16,4 0-5-16,0 0 0 15,0 2 10-15,2 0-10 16,0 0-7-16,-6 0 7 16,2 0-1-16,-8 2 1 15,4-2 0-15,2-2 1 16,-1 2 7-16,0-2-8 15,1 2-7-15,2 0 7 16,-5-2 0-16,3 2 1 16,-8 2-2-16,4-2 2 15,-6 0 7-15,3-2-8 0,-5 2 0 16,1 0 0 0,1 0 0-16,-3 0 0 15,-4 0 0-15,-1 0 1 16,-3 0 5-16,6 2-6 0,-2 0-3 15,3 0 2-15,1 0 1 16,3 0 0-16,-1 2 0 16,-1 0 1-16,5-2 0 15,-1 2-1-15,4-2 0 16,-2 0 0-16,2 2 0 16,-3-2-2-16,-5 2 2 15,3 0 0-15,-5-2 2 16,2 2-2-16,3-2-3 15,-6 4 3-15,2-4 0 16,-3 2 0-16,2-2-1 0,0 2 2 16,0 0 0-16,7 0-1 15,-5 2-6-15,3-2 6 16,2 2 6-16,-4 2-6 16,-1-4-1-16,5 2 1 15,-3-2 5-15,7 2-5 16,0 0-7-16,3-2 7 15,-3 4 0-15,5-2 0 16,0 0 0-16,0 0 1 16,2 0 4-16,-3-2-5 0,-4 4-8 15,-1-4 8 1,-6 0 1-16,1 0-1 16,1 0 0-16,1-2 1 0,5 2 7 15,-2 0-8 1,2 0 0-16,-3 2 1 0,0-2-1 15,-2 2-5-15,-2-2 4 16,1 0 2-16,0 0 3 16,0-2-4-16,-3 0 1 15,-4 0 3-15,3 0-4 16,-1 0-1-16,1 0 1 16,1 0 0-16,3-2 3 15,4 0-3-15,-1 0 0 16,-1-2 0-16,2 2 0 15,1 0-2-15,2 2 2 0,1 0 0 16,6 2-1 0,-2 0 1-16,0 2 0 0,-4-2 0 15,2-2 0-15,-4 2-1 16,4-2 0-16,2 0 1 16,0 2 0-16,5-2 0 15,-3 2 0-15,-6 0 0 16,1 2 0-16,-1-2-7 15,-5 2 6-15,2 0 2 16,1-2 0-16,-3 0-1 16,-3 0 0-16,8-2 6 15,-2 2-6-15,8-2-2 16,2 0 2-16,3 0 0 16,1-2 6-16,10 0-6 15,-2-2 0-15,2-2 1 0,3 4-1 16,-4 0-1-16,-4 2 0 15,-3 0 1-15,-4 0 1 16,-4 0-1-16,4-2 0 16,-1 0 4-16,3 0-4 15,1 0-4-15,0-2 4 16,0 2 0-16,-4-2 5 16,-1 2-5-16,-4 2 0 15,-2 2 3-15,-8-2-3 16,6 4-12-16,-7-4 12 15,-1 4 1-15,6-2 8 16,4 0-9-16,0 0 0 16,6 0-5-16,0 0 5 0,1 0-1 15,-1 0 1 1,3 0 0-16,-3 4 0 0,2-4 0 16,2 2 0-16,-2-2 3 15,-1 2-3-15,1 2-1 16,1 0 1-16,1-2 0 15,2 2 3-15,-1-2-3 16,-7 4 0-16,2-4-1 16,-2 2 1-16,-4-2-11 15,-4 0 11-15,0 2 1 16,-4 0 5-16,1-2-6 16,-5 2 0-16,-1 0-7 0,-1 1 7 15,-2-3 0-15,1 0-1 16,-4-1 2-1,3-1-2-15,-3 3 1 0,0-5 0 16,-1 0 9-16,1 1-9 16,2-1-5-16,-4 0 5 15,1 0 1-15,1 0-1 16,6 3 0-16,9-2 1 16,3 2 3-16,7 0-4 15,6 1-6-15,-2 4 6 16,5-4 0-16,-1-2 1 15,-1 1-1-15,2-2 1 16,1 2 3-16,-3-2-4 16,-1 2-1-16,-1-3 1 15,1 1 1-15,-4-1-1 16,3 3 0-16,2-3 1 16,-2 0 19-16,-2 0-20 0,-5 0 1 15,-6 0-1-15,-2 4 1 16,-6-2-1-16,3 2 0 15,-5 0 8-15,3 0 1 16,-5 0-9-16,3 2-5 16,2-2 5-16,-2-3 1 15,5 4-1-15,2-3 17 16,1-2-16-16,1 0 40 16,2-2-23-16,-3 0-17 15,-4 2 22-15,3-3-2 16,-2-1-5-16,2-1 7 15,-1 0-23-15,-1 1 23 0,-2 0-22 16,8-1-1-16,-4-4 10 16,3 4-5-16,-4-2-4 15,5 4-2-15,-5-4 7 16,-1 3 3-16,-4 0-9 16,4 1 1-16,-1-1 6 15,1-5-1-15,0 5-6 16,4-1 0-16,1 1 6 15,0-7 9-15,1 5-15 16,-2-2 1-16,4 2 14 16,-2-2-15-16,-2 2 0 0,1 2-1 15,-2 0 2-15,1-2 4 16,2 2-5-16,0-2 0 16,6 2 4-1,0-4-4-15,3 2 1 0,1 2-7 16,0 0 12-16,-2 2-3 15,3 0-3-15,-3-4 0 16,1 6 2-16,-1-2-2 16,-2 0-1-16,-5 2 1 15,-1 0 0-15,-3 0 4 16,3-2-4-16,0 2 0 16,-2-2 1-16,2 2-1 15,1 0-5-15,-4-2 4 16,3 2 2-16,0-2 4 0,0 2-5 15,2-2 0-15,-4 2-1 16,4-2 1-16,-1 0-6 16,-1 0 5-16,2-4 2 15,-3 2 9-15,1 2-10 16,0-2 0-16,-4 2-3 16,0 0 3-16,0 2-1 15,0 0 1-15,1-2 0 16,-2 0 6-16,3-2-6 15,-1 2 0-15,1 0-4 16,-6 0 4-16,8 0-5 16,-2 2 4-16,0 0 2 15,2-2 3-15,-3 2-4 16,2 0 0-16,1 2-2 0,-2-2 2 16,6 0 0-1,2 0 0-15,-4-2 0 0,2 2 1 16,1-2-1-16,-3 2 0 15,-2-2 6-15,-3 0-6 16,-2 2-7-16,0 0 7 16,-1-2 0-16,1 2 4 15,-2-2-4-15,4-2 0 16,3 4 5-16,-4-2-5 16,3 0-9-16,-4 0 9 15,1 2 0-15,-1 0 2 16,2 0-2-16,-1 2 0 15,1 0-2-15,1 0 2 0,-6-2 0 16,4 4 3-16,-3-4-2 16,-2 0 5-16,2 0-6 15,-5 2 0 1,3-2-6-16,-9 0 6 0,-1 2-5 16,-4 0 4-16,0-2 2 15,-2 0 3-15,0 2-4 16,-2-2 0-16,3 2 20 15,-3-2-1-15,0 0 22 16,0 0 2-16,0 0-17 16,0 0-13-16,0 0-13 15,4 0 1-15,2 2 13 0,2-2-14 16,3 2-5 0,2 2 5-16,1 2 0 0,1 0 1 15,5 0-1 1,0 0 1-16,7 2 7 0,2-4-8 15,2 0-1-15,1 2 1 16,-9-4 0-16,2 0-1 16,-2 2 1-16,-6-2 0 15,1 0 8-15,0 0-8 16,0 0-10-16,4 0 10 16,-5 0 1-16,2-2 0 15,-6 0-2-15,-4 0 3 16,-4 0 10-16,-3 0-12 15,0 2-2-15,0-2 2 16,-2 0 0-16,0 0 1 16,0 0 6-16,0 0-7 0,0 0 32 15,0 0-26-15,0 0-5 16,0 0 27-16,0-2-5 16,0 2 5-16,0 2 1 15,0-2-19-15,0 0 31 16,0 0-29-16,0 0-6 15,0 0 15-15,0 0-3 16,0 0-9-16,0 0 3 16,0 0-11-16,0 0 27 15,-4 10-28-15,2-10-2 16,2 0 2-16,-3 2 2 16,3-2-1-16,-2 0 17 15,0 0-12-15,2-2 27 16,-2 4-24-16,2-4-9 0,2 2 13 15,-2 0-12-15,0 0 7 16,2 2-8-16,0-2 1 16,1 0-8-16,-1-2 7 15,0-2-9-15,6 2 9 16,6 2-1-16,6-2 1 16,16 2 0-16,6-4 6 15,8 2-2-15,0-4-4 16,4 2-8-16,0-2 7 15,-2 2 1-15,4 2-7 0,-4 2 7 16,0 0-1-16,-6 2-8 16,1-2 9-16,-5 2-8 15,2 2 1-15,-1 0 7 16,-1-2-24-16,-2 0 16 16,-1-2-17-16,-6 2 24 15,-4-2-10-15,-8 0 4 16,0 2 6-16,-10-2 1 15,-4 0-10-15,-3 2 9 16,-4-2 2-16,0 0 12 16,0 0-13-16,-2 0 0 15,2 0 2-15,2 0-2 16,1 0-6-16,3 2 5 16,5 0 2-16,5 0 6 15,0 2-7-15,1 0 0 0,-1-2 2 16,2-2-2-16,-5 2-6 15,3 0 6-15,2-2 0 16,-1 0 9-16,3 0-9 16,-4 0 0-16,2 0 2 15,-2 0-2-15,-3-2-8 16,0 2 7-16,1 0 2 16,-4 2 9-16,4-2-10 15,-1 0 0-15,-2 0-4 16,3 2 4-16,1-2-1 15,-3 0 1-15,1 0 0 16,-1 0 10-16,3 0-10 16,1-2 0-16,3 0 2 0,2 0-2 15,5 2-1-15,-4-2 1 16,3-2 0 0,-1 2 10-16,1 2-10 0,9-2 0 15,3 2-3-15,-3 0 3 16,-1 0 0-16,-8 0 0 15,-15 0 0-15,2 0 1 16,-1 0-1-16,-5 0 0 16,4 0 5-16,-1-2-5 15,-1 2-5-15,2 0 5 16,-6 0 0-16,0 0 10 16,1 0-10-16,-1 0 0 0,-2 0-2 15,0 0 2 1,3 0-8-16,0 0 7 15,8 0 2-15,-2-2 6 0,3 2-7 16,5 0 0-16,-3-2 0 16,5 2 0-16,-4-2-1 15,1 0 1 1,4-2-6-16,0-2 6 0,3 2 0 16,0-2 9-16,-6 2-6 15,4 2-3-15,-7-2-3 16,-6-2 2-16,-1 2 1 15,1 2 0-15,-8 2 1 16,0-2-1-16,0 2 24 16,-2 0-24-16,0 0 0 0,0 0-1 15,0 0 1-15,0 0 0 16,4 0 0-16,1 0 2 16,1-2 2-16,-1 2-4 15,0-2-3-15,-3 0 3 16,2 2 2-16,-2 0-2 15,1 0 0-15,-3 0 2 16,0-2 4-16,0 2-6 16,2-2-7-16,4-2 6 15,4 4 1-15,3-4-1 16,0 4 1-16,-4-2 0 16,-2 2 4-16,-3 0-4 15,0 0-6-15,-1-2 6 16,-1 2 0-16,5 0-5 0,-2 0 4 15,3-2-4 1,1 2-4-16,3 2-9 0,1-2-9 16,-7 0 15-1,-2 0 0-15,2 0-1 0,-4-2 12 16,0 2 1-16,-2-2 4 16,2 4-4-16,2-2-3 15,-1-2 2-15,1 2 1 16,0 0 0-16,-2 0-1 15,4-2 2-15,-6 2 5 16,2 0-6-16,-2 0 0 16,-2 0 1-16,2 0 0 15,2-2 1-15,-2 2-2 16,0 0 9-16,2 0-4 16,-2 0-5-16,2 0-9 15,0 0 9-15,3-2 0 0,-1 2-1 16,2-2 1-16,-4 2 0 15,1 0 1-15,0-4-1 16,1 4 0-16,-2-2 6 16,-2 0-6-16,2 2-1 15,-2-2 0-15,3 0 2 16,-3 0 8-16,2 2-9 16,-2-4 1-16,2 0 12 15,0-2-11-15,2-2-2 0,1-2 0 16,2-6 1-16,2-2 10 15,-1-6-11-15,2-2 0 16,1-2 1-16,-3-3-1 16,4-3-6-16,-5 2 4 15,-1 2 4-15,3-2-13 16,0 2 11-16,4 0-7 16,-4 2 1-16,3-4 6 15,-6 4 0-15,1-2-2 16,-1-2 8-16,-2 1-10 15,-4 3 4-15,-2 0-17 16,0 0 10-16,-4-2 4 16,1 4 3-16,1 2 0 0,0 2 0 15,4 4-2 1,-2 0 2-16,2 0-1 0,0 0 0 16,-4 2 1-1,4 0-5-15,-2 0 5 0,-2 4 1 16,2 0-1-1,-3 2-8-15,3 0-1 0,-2 2 3 16,-2-1 6-16,3 0 0 16,0 0-1-16,1 1 2 15,0 0 11-15,-2 1-12 16,1 0-3-16,1-1 2 16,0 6 1-16,0-2 0 15,0 3 2-15,2 1-2 16,0 0 0-16,-2 0 0 15,2 0-3-15,0 0-3 0,0 0 6 16,0 0-12 0,-3 0 12-16,3 0 0 0,0-3-1 15,-2 1-10-15,2 0 11 16,-2 0 6-16,-1-2-6 16,-3 0-15-16,1 2 9 15,1 0-7-15,0-2 12 16,-1 2-13-1,-2-2 10-15,3 2-2 0,-3-6 6 16,-2 4 0-16,3 0-3 16,-6-2 3-16,4-2 0 15,-9 2-9-15,5 0-3 0,-5 2 3 16,0-4 3 0,1 4-4-16,-1-2 2 15,-1 2 8-15,-2 0 1 0,0-4-1 16,2 4 0-16,0 0 0 15,2 0 0-15,3 0-11 16,-5-4 11-16,3 4 0 16,-8-4 0-16,1 2-1 15,-5-4 2-15,-2 4-6 16,1-2 5-16,-6-2-10 16,0 0 1-16,-1-4-3 15,-1 2 12-15,3 0-1 16,-3 1 2-16,1 0-14 0,-4 3 11 15,0-6-16 1,-1 4 17-16,-3-2-6 0,-1 2-7 16,-4 3-10-1,-2-3-25-15,-8 5 34 0,0 1-23 16,-3-1 16-16,6 3 22 16,8-1 0-16,7 0 1 15,4 2 2-15,7-2 6 16,0 3-4-16,1-1-5 15,-1 1-2-15,0 0 2 16,-4 0-1-16,-2 1-11 16,-2-1 11-16,-10 4-12 15,-2 2 4-15,0-4 3 16,2 3 4-16,5-4 1 16,4 3 1-16,4-1-8 0,5 0 8 15,0 4 0 1,3-6 3-16,2 2-3 0,-5-2-10 15,0 2 10-15,-3-2 7 16,-5 4-5-16,-2-4-4 16,-1 2-1-16,-6-2 3 15,-3 3 0-15,-5-1 2 16,3-2 0-16,2-1-1 16,5 0-1-16,1 0 0 15,1 0 11-15,2 0-12 16,-1 0 1-16,1 3 0 15,1-1-8-15,-2-1 9 16,1 3-1-16,-2 0 0 0,-3 3 0 16,-1-4-12-16,-2 1 6 15,0-1 0-15,-4-2 4 16,-3 2 2-16,1-1-6 16,5 0 0-16,0 0 12 15,3-2 1-15,1 4-7 16,-4-4-15-16,0 0 14 15,-3 0 1-15,-3 0 0 16,-3-4-7-16,4 2 11 16,1 0-5-16,-1 0 1 15,-3-1-6-15,-3-1-11 16,-8 3 23-16,-3-2-6 16,-6 2 0-16,-6 2-14 15,-6-1-2-15,-7 3-11 0,0-2-17 16,1 2 43-16,-9-2-23 15,6 4-11-15,-4-3 13 16,-3 0 16-16,5-2 0 16,2 4 6-16,0 0-3 15,7-3-3-15,0 2 6 16,3-3-1-16,4 2 0 16,2-2 1-16,1 0 0 15,6 2 0-15,5 0 0 16,1-2-6-16,0 0 5 15,3 0 1-15,-8 0 2 16,-2 0-1-16,-6 0-1 16,-1 0 0-16,1 0 0 0,4 2 13 15,0-2-12-15,2-2-1 16,1 0 8-16,0 0-7 16,4 0 6-16,-6-2-7 15,-4 0 0-15,1-4 27 16,0 3-26-16,2 0-1 15,5-1 0-15,2-1 8 16,-1 3-6-16,5-1 3 16,0 0-4-16,3 1 28 15,-5-4-23-15,-1 2-5 16,-1 1 6-16,-2 1-6 16,1 0 7-16,5 4-8 15,7 0 0-15,4 0 10 0,8 4-10 16,0-4-6-1,4 1 6-15,-5-1 4 0,3 0-4 16,-2 3 0-16,0 1-14 16,-4-1 14-16,1 5 0 15,-3 0-1 1,3 1 1-16,-2-1 0 0,1 3 0 16,-3-2-1-16,4 0 3 15,3-2-1-15,0-3-1 16,1-2 0-16,0 0 5 15,-6 0 0-15,1-2-4 16,-1 0-2-16,2 4 0 0,-9 0-6 16,2 0 7-1,-5 2-2-15,-3-2 2 16,-1 2 1-16,-2-2 0 0,-3-2-1 16,3 0 1-16,5 0 5 15,-1 0-6-15,7 0-1 16,4 0 1-16,8 2-1 15,-1 2 1-15,3-2-9 16,-1 0 21-16,1 0-7 16,-4 0-5-16,4 4-6 15,1-6 6-15,6 0 9 16,3 0-9-16,3-2-1 16,2 0 1-16,4 0 10 0,2 0-10 15,-2 0-8 1,0-2 8-16,-4 2 7 0,0 0-7 15,4 0-1-15,-4 0 1 16,0 2-4-16,3-2 4 16,0 4-2-16,1-4 2 15,2 2 0-15,-1 0 0 16,4 0 0-16,2 0 0 16,-1-2 6-16,2 4-6 15,2-2-3-15,1 0 2 16,-1 0 1-16,-3 2-1 15,2-2 1-15,3 2 0 16,-5 0-6-16,1 4 6 16,-4-2-3-16,4 0 2 15,-8 2 1-15,3 0-1 0,-3 0 1 16,3 0 0-16,0 0 1 16,-1 2-1-1,-4 0 0-15,-2 2 0 16,-4 4 0-16,0 0 0 0,-3-2-2 15,-1 3 4-15,3-2 1 16,3-5-3-16,6 1-3 16,3 0 2-16,5 0 1 15,-2-1-8-15,6 0 7 16,2-5-16-16,4 6 17 16,-4-5 0-16,4 0 0 15,0 2 3-15,1-3-3 0,-3 4 0 16,3 1 0-16,-6-2 6 15,3 0-12-15,1 4 4 16,-2 0-8-16,-1 4 9 16,1 0 1-16,0-2-1 15,6-4 1-15,-3 0 0 16,1 0 9-16,-4 2-9 16,2 4-1-16,-1 2-5 15,2-1 6-15,0 1-7 16,1 1-4-16,3 2 10 15,1-3-7 1,4 4 5-16,1 2 3 0,3-1 5 16,-1 0-5-16,0-1-17 15,-1-2 17-15,2-4 12 0,-1 0 1 16,-3 0-13-16,2 0 0 16,6-2 4-16,-6 0-4 15,0-2 0-15,1-2-5 16,-3-2 5-16,0-2 9 15,0 4-9-15,4-4 0 16,-4 4-1-16,2-4 1 16,-2-2 0-16,0 2 3 15,-2-2-3-15,2 2 9 16,-2-2-9-16,7 4 0 16,-5 2 7-16,0 0-7 15,3 6-9-15,0-3 9 16,-3 1 10-16,2-4-10 15,-2-1-9-15,1 0 9 0,-1-4 6 16,2 2-6-16,-2 0-1 16,5 0-5-16,-2-1 1 15,-1 2 5 1,1-4 0-16,-3 0 1 0,2-2 9 16,-4 0-10-16,2-2 0 15,-2 0 0-15,0 0 1 16,0 0 17-16,0 2-12 15,0-2-4-15,0 8 11 16,5 0-11-16,-3 0 4 16,5 6 3-16,0-4-9 15,-5 0 0-15,2-6 0 16,-2 0 0-16,0-2 1 16,1 0-1-16,-3-2 0 0,2 2 0 15,-2 0 1 1,2 4 1-16,0 2-2 0,3 2 0 15,0 4 20-15,-1-6-20 16,-2 0 0-16,5-4 4 16,-5-4 4-16,0 0-8 15,-2 0 12-15,0 0-4 16,0 0 35-16,0 0-36 16,0 0-6-16,-2 0 22 15,4 0-12-15,-4 2-11 16,2-2 0-16,0 2 6 15,-2-4 2-15,4 2-8 16,-2-2-1-16,0 2 1 16,0 0 18-16,0 0-5 15,0 0-1-15,0 0-4 0,0 0 29 16,0 0-26-16,0 0-10 16,0 0 20-16,0 0-8 15,0 0-2-15,0 0 1 16,0 0-11-16,0 0 32 15,0 0-33-15,0 0 0 16,0 0 9-16,0 0-9 16,0 0-8-16,0 0 2 15,0 0-22-15,0 0-73 16,0 0-363-16,4 28-385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5T03:23:20.108"/>
    </inkml:context>
    <inkml:brush xml:id="br0">
      <inkml:brushProperty name="width" value="0.05292" units="cm"/>
      <inkml:brushProperty name="height" value="0.05292" units="cm"/>
      <inkml:brushProperty name="color" value="#FF0000"/>
    </inkml:brush>
  </inkml:definitions>
  <inkml:trace contextRef="#ctx0" brushRef="#br0">27588 2434 826 0,'-2'-2'647'0,"2"2"-569"0,0 0-42 0,-3 0 95 0,3 0-14 0,0 0-26 0,-2 0-8 0,2 0-1 0,-3 0 1 0,3 0-14 15,0 0-30-15,0 0 21 0,0 0-21 0,0 0-2 0,3 2-4 0,2-2-15 0,5 0 54 16,15 4-40-16,13 0-13 16,9 0 32-16,8 6-42 15,7-4 8-15,1 2 4 16,4 0-21-16,-4-2 15 16,-3 0-15-16,-12 0 1 15,-5 0-5-15,-10 0 4 16,-15-2-11-16,-12-2-7 15,-6-2-28-15,-8 0-10 16,-12 2-8-16,-21 1-2 16,-17 2 31-16,-10-1-4 15,-10 2 11-15,-5 1 10 16,5 0 6-16,5-3 12 16,15-1 0-16,18 1 0 0,17-4 17 15,15 1-10-15,10-1 2 16,2 0 8-16,11 3 13 15,14-2 54-15,23 4-17 16,10 3-52-16,12-1 21 16,2-3-16-16,-8 4-5 15,-1-1 1-15,-11-4-8 16,-13 1 14-16,-10 0-11 16,-18-1-11-16,-6 1 33 0,-6-2-22 15,-10-2 8 1,5 0 13-16,-3 0-19 0,1 0 32 15,-3 0-6 1,-2 0 2-16,-6 0 19 0,4 0-51 16,1 0-2-1,4 0-6-15,6 1 0 0,0-1 8 16,2-1-9-16,-2 1 0 16,2-2-16-16,-2 2 16 15,0 0-30-15,0 0-29 16,-4 2-31-16,-3-4 42 15,-3 4-25-15,-4-2-11 16,-1 1 6-16,-4-1-65 16,-3 0-97-16,-56-10-114 15</inkml:trace>
  <inkml:trace contextRef="#ctx0" brushRef="#br0" timeOffset="4941.1">15868 3429 1267 0,'0'2'351'0,"0"-4"-240"0,-3 2-75 0,3 2 67 0,0-2-14 0,0 0-29 0,-2 0 18 0,2 0-11 0,0 0 13 0,0 0 7 0,0 0-27 0,-2 0 13 0,2 0-35 15,0 0-17-15,0 0 7 16,0 0-20-16,2 0-1 16,-2 0-7-16,0 0 1 15,0 0-4-15,0 0 3 16,0 0-19-16,0 0 19 16,0 0 0-16,0 0-5 15,11 8 4-15,-6-4 2 16,4 2 14-16,-5 2-15 0,1-4-4 15,-1 0 4 1,0 0 1-16,4 0 1 16,0 2 2-16,1 0-2 15,1-4 20-15,-4 4-22 16,0-2-2-16,5 2 2 0,-3-2 6 16,0 0-6-1,-1 0 0-15,4 0 0 0,0 4 16 16,-2-4-16-16,0 0-5 15,0 2 5-15,2-2 0 16,-5 2 1-16,1-4-1 16,0 0 0-16,0 2 11 15,-1-2-11-15,3 2 0 0,1-2 3 16,-4 4-3 0,5-4 1-16,-2 0-1 0,2 2 1 15,-2 0 5-15,3-2-6 16,3 2-1-16,-1-2 1 15,1-2-1-15,1 0-1 16,-1 0-6-16,-2 4 16 16,5-4 3-16,-2 2-11 15,-3-2-5-15,5 2 5 16,-3 0 1-16,4 0 0 16,-2 0-1-16,1-2 1 15,5 2 13-15,3-2-14 16,-2-2-6-16,5 4 6 15,3-2 0-15,-6 2 0 16,3 2 0-16,-2 0 9 0,-4-2-9 16,1 2 0-16,-2-4-3 15,3 2 3 1,-5-2 0-16,4 2 1 0,-4-2-2 16,3-2 3-16,-4 2 5 15,0-2-7-15,-2 2-4 16,-5 0 4-16,3 0 0 15,-6-2 0-15,0 4-1 16,2-2 2-16,1-2 13 16,-2 0-14-16,3 2-8 15,3-2 8-15,5 2 0 16,-2-4-5-16,4 2 4 0,1 0 2 16,-6 2-1-1,2-2 0-15,-2 2-1 0,0 0 1 16,4-4 0-16,-5 2 1 15,8-2-2-15,0-2 3 16,-5 2-1-16,5 2-1 16,-6 0-7-16,2-2 7 15,-4 0 1-15,-1 2-1 16,1-4 0-16,-3 2 1 16,-3 0 16-16,3-2-17 15,-1 0-14-15,3-6 14 16,3 0 0-16,2-2 1 15,1 0-2-15,-2 2 2 16,2-2 5-16,-4 2-6 16,2-4 0-16,0 2 4 0,1-4-3 15,-2-2-1 1,-1 2 0-16,-3-3 1 16,-1 6 18-16,-1-8-19 15,-1 1 0-15,-3-1 9 0,-3-4-9 16,3-3 1-1,0-2-1-15,-2 0 1 0,2-4 13 16,-3 6-14-16,-2 4-2 16,2 0 2-16,-4 2 0 15,0-1 0-15,2 1-2 16,-2 1 2-16,1 1 4 16,-1-3-4-16,2 1 0 15,0-2 0-15,-2 0 1 16,2-4-1-16,-4 2 8 15,-4 4-7-15,2 0 19 0,0 4-14 16,0 2-5-16,0-4 7 16,-2 1-7-16,-1 0-1 15,-1-1 0-15,-2 0 1 16,0 0 15-16,1-1-16 16,1 3-4-16,-1 2 4 15,-2 0 0-15,4 4 0 16,-3 0-1-16,1 2-13 15,-2 0 2-15,-2 0 5 16,-2 0-10-16,-3 0 17 16,-5 0-6-16,2 0 0 0,-4 2 5 15,1-2 2 1,0 2 2-16,0-2-3 0,-3 2 0 16,5-2 5-1,-4 3-5-15,-1 2-2 0,3-1 1 16,-5 0-1-16,-2-1 1 15,-2 1 1-15,-5 3-21 16,-4-1 20-16,3 2 1 16,-6 0-1-16,-1-1 1 15,3 4 0-15,3 1 9 16,7-3-9-16,2 2-5 16,2-2 5-16,6 3 0 15,-2-1-1-15,0 1 1 16,-3-3 0-16,-3 2 6 0,-1 1-6 15,-3-3-20-15,0 3 19 16,-3 3 0 0,1-3-6-16,1 1 7 0,-1 2 0 15,0-3-3-15,0 4 3 16,0-3-15-16,-1 2 14 16,3 0 1-16,-3 0-6 15,1 2 5-15,4-1-8 16,4-1 0-16,2-1 9 15,0 2-5-15,6 0 5 16,1-3 1-16,-3 6 0 16,6-5-1-16,-3 2 1 15,1-3 0-15,-6 6-1 16,1-3-4-16,-2 3 2 16,-3 0 2-16,0 1-1 0,-2 2 1 15,4-2 0-15,-1 2 5 16,3-4-5-16,-1 0-10 15,2 0 10-15,1 2 1 16,0 0-1-16,0 0 0 16,-5 2 12-16,5 0-15 15,-3 2 3-15,6-2-9 16,0 6 9-16,5-4-1 16,0 2-6-16,3 0 1 15,0 0 12-15,1 2-8 16,2-4 2-16,-2 4-8 15,-4 2 8-15,1 0 14 16,-1 4-14-16,5 3 0 16,-6 1 0-16,7 6-2 15,-1-2 2-15,0 2-4 16,4 0 4-16,-3-6 0 0,3 0 0 16,4-2-2-16,-2-2 4 15,2 2 7-15,0 0-9 16,-2 3 0-16,2 1 1 15,2-1 1-15,0 5-2 16,-2-1 0-16,7-5 6 16,-5-2-7-16,0-4 1 15,2 0 0-15,1-4 1 16,0 2 1-16,1 0 5 0,-1 0-7 16,1-2 8-16,4 2 2 15,-4 2-10-15,-2 1-3 16,-1 1 3-1,1 0 1-15,0-1-1 0,1-6 0 16,0-1 6-16,1-4-3 16,1-1-3-16,-3 0 0 15,3-1 10-15,0 2-4 16,0-5-5-16,-1 4-1 16,3 0 6-16,0 2-1 15,0 1-5-15,2-4-4 16,3 2 3-16,1-2 2 15,-1-2 7-15,5-4 25 16,1 0-33-16,3 0 39 0,-2-2-33 16,4-2 0-16,-7 2 3 15,0 0-3-15,-4 0-5 16,-1 0-1-16,-2 0 10 16,-2 0-8-16,-3 0-2 15,1-2 0-15,-3 2 11 16,-1 0-4-16,0-2-5 15,-1 4 14-15,-2-4-14 16,4 2 11-16,-4 0-13 16,0 0 0-16,0 2 3 15,2-2-3-15,-2 0 0 16,-2 0 0-16,2 0 1 16,0-2 9-16,0 2-10 15,2 0-6-15,0 0 6 0,0 0 0 16,-2-2 0-16,3 4-1 15,-1-2 2-15,-2-2 6 16,0 4-7-16,0-2-19 16,-2 0 19-16,2 0 0 15,2 0 1-15,-2 0-2 16,0 0 3-16,0 0 7 16,0 0-9-16,-2 2-3 15,2-2 3-15,0-2 0 16,0 2 1-16,0 0-7 0,0 0 15 15,0 0-6 1,0 0-3-16,0 0-9 0,0 0 7 16,0 0 2-1,0 0-3-15,0 0-3 0,0 0-12 16,0 0 17-16,0 0-91 16,0 0-92-16,-13 4-149 15,-39-2-541-15</inkml:trace>
  <inkml:trace contextRef="#ctx0" brushRef="#br0" timeOffset="9686.84">27701 2448 105 0,'0'0'1073'0,"0"0"-949"0,-3 0-68 0,3 0 29 0,-2 0-22 0,0 2-10 0,0-2 11 0,2 0 10 0,0 0-25 0,0 0-8 0,0 0 17 0,0 0-2 16,0 0-13-16,0 0-28 0,0 4-7 16,0-4 13-16,0 2-21 15,0-2-12-15,-2 0 12 16,2 2 0-16,-2 0 11 16,0 0-11-16,2 2 0 15,0-4-8-15,0 0 8 16,0 2-6-16,2-2 6 15,-2 2 9-15,2 6 3 16,0-4-12-16,0 2 6 16,2 0 2-16,-1 1-8 15,2-2 0-15,1-1 1 16,-1 0 0-16,5-2 31 16,0 1-8-16,-1-2-8 0,-1-1 14 15,4 0-24 1,1 0 8-16,0 0-5 0,7 0-2 15,-4-1 10 1,-3 1-17-16,6-3 0 0,-6 3 15 16,-5 0-15-16,2 0 0 15,-2 0 0-15,-3 3 2 16,-1-3 8-16,0 1-10 16,4-1 0-16,0 0 9 15,5-1-9-15,-3 1 0 16,1 0 8-16,2 0-8 15,-1 0 8-15,-2 0-8 0,-1 1-6 16,3-1 0-16,-1 4 6 16,-1-2-2-16,2 0 2 15,-3-2 0-15,1 2 1 16,2 0-1-16,1-2 1 16,8 2 6-16,-1-2-7 15,2 0 0-15,-2 0 0 16,2 0 0-16,-4 0 0 15,0 3-8-15,-3-2 8 16,-1-1-1-16,1 3 1 16,-1-2 0-16,1-1 5 15,3 0-4-15,0 0 8 16,4-1-9-16,-4-3 0 0,6-3 27 16,-1 1 0-16,-3-4 3 15,-1 4 2-15,0 0-14 16,-3-2 0-16,-3 2-12 15,3 0 1-15,-3-4 26 16,5 0-32-16,1-2-1 16,2 0 1-16,1-4 14 15,0 2-1-15,3-4 4 16,-3 0-18-16,5 4 12 16,-5-4-9-1,-2 2 3-15,5-2 3 0,-3 1-2 16,0-2 14-16,-2-3 2 15,-1 2-10-15,-2-2 26 16,-6 0-39-16,5 0 1 16,-6-5 21-16,0 3-16 0,-1 0 9 15,-1-2-15 1,-6-2 1-16,3-2 9 0,0-6-10 16,-3-2 1-16,3 0 2 15,-5-2-3-15,2 5 0 16,-2 2-2-16,2 2 2 15,-2 3 11-15,2 4-11 16,-2 0-13-16,2 0 13 16,-2-2 1-16,0 2 20 15,0 0-21-15,-2 2-11 16,0 2 2-16,-2 0 9 16,-6 0-3-16,1 4 3 0,-4-2 0 15,2-3 0-15,0 3 0 16,-2 3 0-16,3-6 18 15,2 5-18 1,-3 3 0-16,-1-4-1 0,1 3 1 16,-2 2 0-16,-7-2-13 15,-3 0 13-15,-6 0-12 16,-4-2 12-16,0 2-6 16,-5 0 6-16,0 0 0 15,2-2 0-15,0 2 0 16,1 0 0-16,4 0 0 15,-7 2 0-15,0-2-1 16,-2 4 1-16,-2-2-2 0,-6 6-4 16,0-1-4-1,-6-2-4-15,1 0 8 0,-2 4-13 16,-1-5 1 0,2 3 6-16,0 6 12 0,4 1-1 15,-2 0-13-15,3 1 14 16,5 2 13-16,2 1-13 15,-4-2-2-15,5 2-4 16,-7 4 6-16,2-2 0 16,-1 3 0-16,0 4 0 15,2 3 8-15,-1 0-8 16,1 4-10-16,-1 8 10 16,1 4 0-16,5 4 0 15,2 2 0-15,5 4 0 16,6-4-6-16,6-1 6 0,6-4-4 15,6 6-2 1,2-5 12-16,1 6-3 0,2-2-3 16,1 4-3-16,3 2-5 15,0 0 8-15,5 3-8 16,-3-3 7-16,2-4 2 16,0 0-2-16,-1-8-4 15,1 2 5-15,3-6-10 16,4-4 10-16,-4-4-2 15,7 0 2-15,-1 2 0 16,3 2 15-16,-1 0-15 16,-1 0 0-16,1 0 1 15,-2-5-1-15,1-1-7 16,3-3 1-16,-1-6 6 0,4 0 8 16,2-2-8-1,3-1 0-15,-3 2 6 0,3 3-6 16,-6-2 0-16,2 3 0 15,-6-2 0-15,7-2-1 16,-3 0-1-16,5-2 2 16,-2 0 5-16,5 0-5 15,-3-2 0-15,1 0 3 16,-3 0-2-16,-6 0-2 16,-3 2-5-16,1-4 6 15,-6 2 3-15,-1-2-3 0,-3 0-6 16,1 0 6-1,2 0 2-15,-5 0 4 0,7 0-6 16,-3-2 0-16,-4 2 9 16,4-2-9-16,-6 4-2 15,0-4 2-15,0 0 0 16,0 0 0-16,0 0-3 16,0 2 3-16,0-4 6 15,-3 2-6-15,3 0 0 16,0 0 2-16,3 0-2 15,-6 0 5-15,6 0-5 16,-3 0 0-16,0 0-8 16,0 0 8-16,0 0-5 15,0 0 4-15,0 0 0 16,0 0-9-16,0 0-44 16,0 0-62-16,0 0-67 0,0 0-99 15,-23-14-262-15</inkml:trace>
  <inkml:trace contextRef="#ctx0" brushRef="#br0" timeOffset="11352.43">15720 3489 1608 0,'-2'0'213'0,"0"0"-126"0,-2 2-10 0,-1-2 10 0,-3 0-36 0,3 0-29 0,-6 2-22 0,0 0-89 0,-25 12-361 0</inkml:trace>
  <inkml:trace contextRef="#ctx0" brushRef="#br0" timeOffset="16382.59">27688 5306 457 0,'18'1'235'0,"-1"3"-215"15,19 1-19 1,4 1-1-16,-2 0 45 0,4 0-45 16,-1 0-17-16,1 0 8 15,-5 0 0-15,-1 2 9 16,-5-6-6-16,-8 2 6 15,-7-2 15-15,-3 0-2 16,-9-2-12-16,0 2 19 16,1-4-14-16,0 0-6 0,-1 2-7 15,7-6-109 1</inkml:trace>
  <inkml:trace contextRef="#ctx0" brushRef="#br0" timeOffset="17751.25">28193 5153 931 0,'-4'2'169'0,"2"-2"-124"0,-3 0-28 0,-1 2 37 0,1-2 37 0,3 0 11 0,0 0-10 0,0 2-13 0,2-4-22 0,-3 2-15 0,1 2-15 0,2-4 53 15,0 2-44-15,0 0-12 16,0 2 24-16,0-2-20 15,-2 0 5-15,2 0 20 16,0-2-35-16,-3 2 12 16,3 0-20-16,0 0-4 15,0 0 33-15,0 0-7 16,3 2-17-16,-3-2 7 16,2 0-22-16,-2 0 27 15,2 0-27-15,1-2 8 16,1 2-4-16,3 0 20 15,10-2 8-15,6 2-2 0,10-4-30 16,8 2 32-16,-1-2-32 16,1 2 0-16,2-4 5 15,2 4-5-15,-3-2 0 16,-4 2-1-16,-7 0 3 16,-4-2-10-16,-7 2 8 15,-9-2-20-15,-6 2 19 16,-5 2 1-16,-2 0-46 15,-4 0-26-15,-7 0 49 16,-7 2 17-16,-16 4 6 16,-14 0 0-16,-13 4 3 15,1 2-3-15,4-4-1 16,4 2 1-16,9-4 0 0,10-2 16 16,11-2-16-1,4 1 0-15,13-2-11 0,5-1 7 16,11 0-25-16,8 0 16 15,14 0 13-15,12 0 18 16,9-1-12-16,5-4-6 16,3 1 26-16,-2 0-25 15,-7-4-1-15,-6 4 17 16,-10 0-17-16,-10 0 26 16,-9 4-26-16,-12 0-5 15,-4 0 5-15,-4 2 18 16,-3-2-17-16,-9 2 11 15,-2 4-6-15,-10 2 21 16,-6-4-27-16,0 2 0 0,3-1-48 16,2-4-164-16,-31-13-456 15</inkml:trace>
  <inkml:trace contextRef="#ctx0" brushRef="#br0" timeOffset="46491.48">3279 10766 990 0,'-2'0'459'0,"-1"0"-297"0,-1 2-81 0,2-2 43 0,0-2-40 0,2 2-37 0,0 0 2 0,0 0 1 0,0-2 20 15,0 2-14-15,0 0-14 16,0-4 25-16,0 4-28 0,0 0 3 16,0 0 2-1,2 0-4-15,-2 0 5 0,-2 0-6 16,2 0-21-16,-2 0 48 16,-1 0-45-16,1-2 0 15,-6 2-6-15,0-2 0 16,0-2-7-16,-7-2-8 15,-2 2 0-15,4-2-2 16,-3 4 2-16,-4 0-4 16,-2 0 3-16,-2 2 2 15,-3 2 4-15,-2 0-5 16,0 0 0-16,0 6-3 16,0-4 3-16,0 2-6 0,0 6 5 15,3-4 2-15,1 2 4 16,-4 4-5-16,4 2-10 15,-1-2 4-15,-6 4 6 16,5 0-1-16,-2 3 1 16,3-3 0-16,2 1 1 15,-1 2-1-15,0 0 0 16,1 1-8-16,4 0 8 16,0 3-1-16,4-3 0 15,1 2 1-15,2 2-7 16,-1 0 7-16,-1 2-6 15,3 0 4-15,1 6 2 16,-3 2 0-16,4 3 0 16,1 1 0-16,2-4 0 0,4 0-1 15,1-4 1-15,2-2-8 16,2-2 8-16,6 2 0 16,-2-2 9-16,3 2-7 15,7 6 23-15,-1 0-25 16,1 2 11-16,-1-4 6 15,1 5-17-15,-1-7 0 16,1-2 0-16,2 0-7 16,2-6 6-16,1-2 1 15,2-4 0-15,4 2 4 16,-2 0 1-16,6-6-4 16,2 0 4-16,3 0-3 15,-3-2 16-15,8 0-18 0,-3-6 0 16,-1-4 21-1,3-2-21-15,-1-2 0 0,3-4 0 16,-3-4 0-16,2 0 8 16,-1-4-8-16,0-2 0 15,-1-4 4-15,-6 0-4 16,0-4 0-16,1 2 0 16,-3-4 1-16,-7-2 11 15,2-2-12-15,-3-5 0 16,-1-1 15-16,-4-1-15 15,0-4 0-15,-4 3 7 16,-3-2-5-16,-1-2 8 0,-3-2-10 16,0 0 0-1,-2-9 13-15,-1 3-13 0,-2 0 1 16,0 2 13-16,-2 0-13 16,0 4 21-16,-2 6-22 15,-2 0 1 1,-1 2 30-16,-1-1-31 0,-1 5 6 15,-6-4 0-15,2 6-5 16,-5-2 19-16,-5 2-20 16,4 2 10-16,-3 2 23 15,2 2-19-15,0 2-6 16,-2 4-7-16,3 4 8 16,-8 2-9-16,2 2 0 0,-6 4 0 15,0 0-7-15,6 4-1 16,-7 0-25-16,1 4 20 15,0 2-22-15,0 6-22 16,-4 2-93-16,2 8-159 16,-39 40-317-16</inkml:trace>
  <inkml:trace contextRef="#ctx0" brushRef="#br0" timeOffset="50016.86">5345 9996 842 0,'0'0'351'0,"-3"0"-182"0,1 0-76 0,0 0-7 0,-1-2-77 0,1 2-9 0,2 0-41 0,-4 0 27 0,4-2 13 15,0 2 2-15,0-2-2 16,0 2 2-16,0 0 52 16,4-2 5-16,-4 2 10 15,0-2-8-15,0 2-17 16,-4 0 14-16,4 0-10 0,-2 2-16 16,0-4 34-1,2 4-7-15,0-4 1 16,-2 2 16-16,2 2-12 15,0-4-23-15,0 4-29 0,0-2-1 16,0 0-20-16,0 0-23 16,2 0-87-16,-2 0-68 15,-5-6-382-15</inkml:trace>
  <inkml:trace contextRef="#ctx0" brushRef="#br0" timeOffset="51221.01">4888 9779 1487 0,'0'0'257'0,"-2"0"-127"0,0-1-71 0,0 1-34 0,2-3 46 0,0 3-29 0,2 0 6 0,-2-1 34 0,0 1-17 16,0-3-22-16,2 3 23 15,0-2-39-15,0 0 59 16,0 2-80-16,3-2-6 15,1-3-8-15,6 1-7 16,1-3 14-16,3 1-16 16,1 2 17-16,-1 0 6 15,2 2-6-15,-4 0-23 16,-6 2 22-16,-1 4-6 16,-3 4-15-16,0 2 20 15,-6 11-28-15,-2 6 15 0,-7 9 12 16,-7 3-42-1,-9 1-22-15,-2-2 31 16,3-8 28-16,-5-4 1 0,6-4 14 16,9-4 8-16,7-10-15 15,7-2-7-15,4-4 7 16,3-2-21-16,6 0 21 16,11-2 4-16,7 0 7 15,7-6 47-15,7-6-38 16,-1 0-20-16,-1-4 2 15,5-2-2-15,-7 2-128 16,55-28-211-16</inkml:trace>
  <inkml:trace contextRef="#ctx0" brushRef="#br0" timeOffset="51686.3">5420 9673 1669 0,'-8'4'216'0,"-2"0"-130"0,-7 8-86 0,-8 2 0 0,3 4 0 0,0 2 9 0,6-5-10 0,7 0 1 0,5-1-30 16,10-2 29-16,7 1-94 16,8-3 41-16,10 2 23 15,2-5 10-15,-1 4 16 16,-6 3 4-16,-5 1 2 16,-13 2 8-16,-8-1-9 15,-4 0 0-15,-8-4 17 16,-3-2 37-16,-1-6-29 15,-3-2-1-15,1-8-4 16,2-4 41-16,0-8-13 16,10 0-24-16,4-10 54 0,4-1-78 15,4-1-3-15,1 2-16 16,7 2-31 0,-6 2 44-16,1 8-27 0,-5 6-46 15,-1 2-80-15,-19 14-312 16</inkml:trace>
  <inkml:trace contextRef="#ctx0" brushRef="#br0" timeOffset="52124.89">5730 9733 1736 0,'-2'0'231'0,"0"0"-171"0,-5 6-33 0,-5-2-8 0,0 6-18 0,-7 4-1 0,0-2 0 0,3 2 12 0,1-4-12 16,7 1-12-16,6-6 11 16,7 1-19-16,4 1-37 15,4-2 39-15,3 1-15 0,3 1 32 16,2-1 1-16,-1-1 3 16,-7-1 13-1,-4 0-7-15,-7-1 23 0,-4 1 28 16,-3-2 16-16,-3 6 40 15,-5 0-56-15,-7-1-35 16,-3 8-5-16,-4-5-20 16,3 2-44-16,4-4-175 15,-25 8-281-15</inkml:trace>
  <inkml:trace contextRef="#ctx0" brushRef="#br0" timeOffset="59067.02">29624 1660 1428 0,'-2'-2'210'0,"0"4"-48"0,-3-2-14 0,3-2-52 0,-3 2 57 0,3 0-46 0,0-2-23 0,-1 4 6 0,1-2-33 15,0 0 25-15,0 0-50 16,-7 4-23-16,2 2 16 15,-4 0-16-15,-2 2-8 16,-3 2-1-16,5 2 1 16,3 2-2-16,0 2 1 15,6 2-22-15,6 4 21 16,6 0-22-16,5-2-43 16,5 1 51-16,0-7-33 15,2-1 42-15,-3 6-6 16,-4-7 9-16,-3 2-3 15,-6-4 6-15,-4 2-26 0,-6-2 25 16,-6 6 2 0,-7 4 21-16,-3-4-22 0,-9 4-14 15,-5-2-19-15,1-4-15 16,2-4-10-16,2-6 8 16,6-4-52-16,4-8-4 15,5-6-83-15,3-40-168 16</inkml:trace>
  <inkml:trace contextRef="#ctx0" brushRef="#br0" timeOffset="59271.5">29670 1654 1673 0,'19'-6'181'16,"-1"-2"-80"-16,22-4 59 0,2-2-58 0,3 4-24 0,-1 2-76 0,-1-2-2 0,-1 0-66 15,-3 2-159-15,28 4-377 16</inkml:trace>
  <inkml:trace contextRef="#ctx0" brushRef="#br0" timeOffset="59608.35">29915 1820 1202 0,'-4'8'291'16,"2"2"-141"-16,-2 7-57 15,1 1 0-15,6-4-15 16,3-2-45-16,4 0 35 15,5-2 4-15,1-2 6 16,3-5-27-16,-3-3-23 16,-5 0 25-16,-2-3-7 15,3-5 16-15,-6-2-2 16,-2-5-29 0,1 2 53-16,-8-3-63 0,-5 2 0 0,-6 2 20 15,-3-2-35 1,-4 6-6-16,-3 3-9 0,-8 5-39 15,3 5-44-15,-4 4-107 16,6 5-152-16,-13 15-1170 16</inkml:trace>
  <inkml:trace contextRef="#ctx0" brushRef="#br0" timeOffset="60585.07">30513 1891 1431 0,'0'0'228'0,"2"0"-124"0,-2 0 32 0,0-2 17 0,2 2-69 0,7-2 2 0,5 0-26 0,10 0-33 15,7-4 27-15,10 2-24 16,5 0-12-16,10-2-17 16,-5 2 8-16,2-2-18 15,-3 4 6-15,-8 2-156 16,-6 0-103-16,0 8-421 15</inkml:trace>
  <inkml:trace contextRef="#ctx0" brushRef="#br0" timeOffset="60890.35">30573 2137 1458 0,'2'0'273'16,"-2"0"-185"-16,3 0-26 16,1 0 35-16,5-2-4 15,7 2-46-15,3-2-5 16,6-1-35-16,-3-1-6 15,5-1-1-15,-2 3 11 16,4-2-19-16,-3 2 8 16,-4 2-90-16,-1 2-43 15,1 2-459-15</inkml:trace>
  <inkml:trace contextRef="#ctx0" brushRef="#br0" timeOffset="61193.36">30582 2426 1736 0,'2'-2'192'0,"2"0"-104"16,6-2 46-16,5 0-26 15,3-4-47-15,6 0-60 16,-1-2 24-16,6 0-25 16,-2 4-67-16,-1 0-67 15,1 4-64-15,-7 0-157 16,2 10-886-16</inkml:trace>
  <inkml:trace contextRef="#ctx0" brushRef="#br0" timeOffset="61533.84">30580 2705 1496 0,'0'0'299'0,"2"0"-193"15,2-2-16-15,3 2 38 0,7-4-11 16,3 0-75 0,8-4-26-16,4 0-16 0,6 0 2 15,6 0-4-15,1 2-94 16,4 0-117-16,46-4-254 16</inkml:trace>
  <inkml:trace contextRef="#ctx0" brushRef="#br0" timeOffset="61770.57">30669 3052 1727 0,'4'0'185'0,"5"0"-137"16,7-2-42-16,11-4-6 15,8 0-123-15,76-16-590 16</inkml:trace>
  <inkml:trace contextRef="#ctx0" brushRef="#br0" timeOffset="69201.23">7060 9661 992 0,'-2'-2'902'0,"2"2"-712"0,0-2-28 0,-2 0-61 0,2 2-61 0,0-2 70 15,0 4-64-15,2-2 4 0,-2-2-14 16,0 2-20-16,2 0 10 15,-2 2-26-15,0-2 1 16,2 4-11-16,0 10 10 16,6 8 0-16,-2 8 19 0,3 8-7 15,-1-1-4 1,0 0-8-16,1 0-7 16,-3-3-2-16,-2-6 9 15,1-4-40-15,-3-6-95 0,1-4-102 16,-1 0-119-16,-4-8-1200 15</inkml:trace>
  <inkml:trace contextRef="#ctx0" brushRef="#br0" timeOffset="69490.58">7305 9847 1962 0,'-2'0'349'0,"0"0"-149"15,0 0-116-15,2 0-51 16,0 0-33-16,0 3-16 15,0-6-24-15,0 6-145 16,2-2-140-16,-9 2-459 16</inkml:trace>
  <inkml:trace contextRef="#ctx0" brushRef="#br0" timeOffset="70050.1">7497 9677 980 0,'0'2'464'0,"-3"-2"-287"16,1 0-104-16,-2 2-2 0,0-2 26 16,4 0-26-16,-3 0-31 15,1 2 28 1,-2-2-40-16,-4 6-10 16,0 4-7-16,-7 2 20 0,1 4-5 15,3 2-11-15,2-3-14 16,-2 0 5-16,9-1-6 15,2-2-15-15,2 5 14 16,7-6-32-16,2 3-21 16,0-3 36-16,3 0-17 15,3 0 35-15,-3-1 9 16,-1-2-9-16,1-1 9 16,-6 2-9-16,-3-5 1 15,-1 0-2-15,0 0 2 16,-4-2 4-16,0 6-4 0,-2-2 11 15,0 4-11 1,0 2 14-16,-2-4 5 0,-1-2-16 16,1 2 2-16,-3-2 12 15,2-2-18-15,-3 0 0 16,3-2-52-16,-1-4-47 16,0-2-192-16,-9-22-1169 15</inkml:trace>
  <inkml:trace contextRef="#ctx0" brushRef="#br0" timeOffset="70483.87">7521 9683 1475 0,'0'0'228'0,"2"-2"-144"15,1 0-69-15,6-2 36 0,2-2-6 0,2-2 21 0,7 0-3 0,1 0-10 0,6 0-8 0,-4 0-18 16,6-4-20 0,-2 4 49-16,-4 0-41 0,-1 0 0 15,-4 2 21-15,-5 2 7 16,0 2-14-16,-6 0 8 16,-5 2-29-16,0 0 44 15,-2 0-29-15,0 0-16 16,0 0 11-16,-2 0-16 15,2 0-2-15,0 0-65 16,0 2-136-16,-9 16-268 16</inkml:trace>
  <inkml:trace contextRef="#ctx0" brushRef="#br0" timeOffset="75022.42">7301 9725 1652 0,'2'-2'297'0,"-2"2"-221"0,4 0-59 0,12-4-17 0,-1 0 1 0,8-4 16 16,4 2-17-16,-2 0 0 0,-6-2 15 15,4 0-14 1,-7 0 6-16,-3-2-5 16,-3 6-1-16,-4 2 20 15,-6 2-21-15,-12 8 12 0,-9 12-7 16,-10 14 22 0,-8 12-14-16,-6 5-5 0,5-5-1 15,4-8 23-15,17-14 42 16,7-8-55-16,12-12 5 15,2-4-16-15,10-4-3 16,5-4 26-16,12-10-20 16,12-4 42-16,3-7-18 15,-2-3-33-15,-3 6 48 16,-8 2-37-16,-10 5 19 16,-2 4 3-16,-13 3-32 0,-10 6 51 15,-9 4-52 1,-12 2 1-16,-14 6 14 0,-7 12-14 15,-10 11 5-15,-2 7-6 16,8-3 7-16,7 0-10 16,12-3 3-1,15-8-54-15,7-4-123 0,14 0-121 16,37 6-252-16</inkml:trace>
  <inkml:trace contextRef="#ctx0" brushRef="#br0" timeOffset="75750.84">7791 9846 1295 0,'-6'-3'763'0,"6"2"-640"0,-3-4-78 0,6 4-15 0,7-7-30 0,4-2 12 15,4-2-1-15,8-1-11 16,1-1-5-16,-4 9 4 15,-6 0-20-15,-3 7 20 16,-5 5-4-16,-5 4-14 16,-2 7 5-16,-6 7 8 15,-5 4-1-15,-7-3 5 0,-3 1 2 16,-2-5 12 0,-3-2-12-16,3-6 6 15,4 0 11-15,8-8-12 0,4-4-5 16,10-2-17-16,4-2-60 15,10 2 76-15,10-4-27 16,8 2-24-16,3-2 26 16,-3 2-17-16,-3 4 14 15,-12 2 29-15,-4 2 0 16,-13 8 0-16,-10-2 6 16,-4 6 27-16,-11 0 31 15,0-4-26-15,-7 4 4 16,0-4 10-16,3-2-44 15,0-2 31-15,6-6-39 16,3-4-68-16,7-4-75 16,10-6-137-16,43-36-413 0</inkml:trace>
  <inkml:trace contextRef="#ctx0" brushRef="#br0" timeOffset="76003.24">8217 9829 1494 0,'-2'-1'513'0,"-1"1"-333"0,-1-4-90 0,1 4-6 0,1 0 3 0,2 4-6 0,-4 8-19 16,1 4-13-16,1 15-7 15,2 4-13-15,5 3-22 16,4-2-7-16,4-2-1 15,0-6-37-15,-1 0 38 16,-1-2-273-16,-11 15-544 16</inkml:trace>
  <inkml:trace contextRef="#ctx0" brushRef="#br0" timeOffset="78433">6829 12057 1718 0,'-2'0'306'0,"2"0"-142"0,-3 0-13 0,3-2-62 0,3 0-17 0,-1 2 19 0,-2-2-31 0,0 2-16 0,2 0-40 15,-2 0 4-15,0 9 5 16,2 9-13-16,0 12 28 15,3 12 10-15,-1 2-10 16,-2-2 5-16,2-4-33 16,6-4 8-16,-4-2-7 15,-1-8-1-15,-1-2-1 16,-2-8-1-16,0 0 2 0,1-6-33 16,-3 2-136-1,3-2-116-15,1-4-68 0,7-8-459 16</inkml:trace>
  <inkml:trace contextRef="#ctx0" brushRef="#br0" timeOffset="78683.09">7027 12244 1974 0,'-5'0'462'0,"3"0"-243"16,-2 2-99-16,2-4-39 15,2 2-41-15,0 0-20 16,2 0-14-16,-2 2-6 16,0-2-74-16,0 0-11 15,2 0-139-15,-2-16-247 16</inkml:trace>
  <inkml:trace contextRef="#ctx0" brushRef="#br0" timeOffset="79133.8">7292 12007 1234 0,'-4'0'782'0,"-1"3"-647"15,-6 0-90-15,2 3-36 16,1 6-9-16,-2 3-15 16,3 3 15-16,-3 1 0 15,5 3-6-15,5-1 5 16,3-6-17-16,1 2 16 15,7-3-26-15,-1-4 28 16,2-1 42-16,5 2-35 0,-1-5 17 16,-3 4-5-1,1-2-18-15,-3-2 36 16,-2 4-24-16,-2-2-11 0,0 0 41 16,1 4-42-16,-6-4-1 15,-2 4 1-15,-2-4 8 16,-2-2-9-16,-2 2 6 15,-1-2-6-15,-5 2 0 16,-5-2-81-16,1 2-123 16,1-6-111-16,-26-24-914 15</inkml:trace>
  <inkml:trace contextRef="#ctx0" brushRef="#br0" timeOffset="79404.84">7346 11931 1374 0,'4'-6'451'0,"5"2"-346"0,11-4-51 0,4-6 29 0,7 0 2 0,6-4-44 0,0 0-20 0,1 0-12 16,2 2-2-16,-5-1-7 15,-4 4-92-15,-4 4-106 16,2 2-621-16</inkml:trace>
  <inkml:trace contextRef="#ctx0" brushRef="#br0" timeOffset="79897.95">7880 11979 1596 0,'0'-4'507'15,"-2"4"-307"-15,0-2-59 16,-4 4 12-16,0 2-92 15,2-2-49-15,-3 2 12 16,-1 2-24-16,0 4 2 16,2-1-2-16,-1-2-7 0,7 4-8 15,7-6 12-15,-3 1-27 16,4 1 30-16,2 0 0 16,-1 0 9-16,5-2-9 15,-1 5 8-15,-4-2-5 16,-2 0-3-16,-5 6-6 15,-6 4 6-15,-10 6 2 16,-13 5-2-16,-8 1-2 16,-3 0-62-16,-12 2-113 15,4-2-138-15,-74 34-648 16</inkml:trace>
  <inkml:trace contextRef="#ctx0" brushRef="#br0" timeOffset="82353.67">3043 16433 1430 0,'-2'0'307'0,"2"0"-112"0,-2 0-30 0,4-2-31 0,0-2-38 0,7 4-30 0,-5-4 45 16,3 4-95-16,4-4 20 16,7 0-35-16,2 4 1 15,5-6 11-15,-6-2-13 16,2 4-7-16,-5-2-29 15,-3 6-101-15,-7 2-65 16,2 6-58-16,-12 2 83 16,-6 6-205-16,-6 2 157 0,-6 4 225 15,-3 0 91 1,-4-2 107-16,7-4 23 0,7-6 1 16,8-10-69-16,7 0 19 15,2 0-74-15,3-4-73 16,7 2-13-16,2-2-3 15,11-4-18-15,13 0 3 16,80-28-352-16</inkml:trace>
  <inkml:trace contextRef="#ctx0" brushRef="#br0" timeOffset="85043.72">11371 16437 1332 0,'0'0'261'0,"0"-4"-84"0,0 4-60 0,0-2-38 0,2 2-32 0,1 2 14 16,2 2-14-16,4-4-4 15,-1 4 17-15,6 2-9 16,-1 2-18-16,7 4 11 16,2-2-43-16,9 4 49 0,6 4-32 15,2-2 0-15,3 2 4 16,1-4-5-1,-1 4 1-15,0-8 21 0,1 2-38 16,-1-2 53-16,-2-2-34 16,7 2-20-16,0-2 27 15,4-4-3-15,9 4-17 16,-2-2-7-16,7-2 14 16,-3-4-3-16,3 0-11 15,-5-4 0-15,5-6 1 16,-7 2 6-16,-5-2-6 15,3-2-2-15,-7 2 7 16,0-6-7-16,-3 6 1 16,2-4 0-16,-6 0 0 0,1 2 0 15,-4-6 0-15,1 0-1 16,-2 4 7-16,0-12 3 16,2 4-9-16,-4-6 0 15,-1-6 35-15,1 6-19 16,-2-3-15-16,-6-5-1 15,-5 8 9-15,-1-2 17 16,-7 0-25-16,4-2 5 16,-7 0 42-16,2-8-15 15,-3 0-18-15,5-4-10 16,-5-10 2-16,3-5 18 16,1-3-25-16,-2 0 0 0,-1-2 9 15,-4-1 4-15,-1 6 7 16,-7-8 14-16,0 5-19 15,-4 4 35-15,-3 4-35 16,1 4-15-16,-1 2 27 16,0 3-25-16,-2 1-1 15,0 2 2-15,-2-2 14 16,0-4-6-16,0 0-11 16,-5 2-5-16,-1 2-2 15,-6 6 7-15,3-1-6 16,-3 7 4-16,2-4 4 15,-4 10 4-15,0-6-6 16,-2 6-5-16,-2-2-17 0,-2-2 22 16,-2 4-18-1,-5-2 9-15,-2 2 18 16,-5 0-18-16,-1-2 9 0,-6 6-3 16,-8 0 3-16,-2-1 0 15,-5 9 1-15,-2-2-2 16,-5 5 10-1,-1 2-9-15,-1 5 0 0,2 6-13 16,-4 4 12-16,1 4 1 16,0 8 0-16,4 0-9 15,4 5 18-15,3-10 1 16,3 4-10-16,3-2 0 16,9-2 3-16,1 1-3 15,6-2 0-15,2 6 0 16,1-4 0-16,4 2 6 0,-3 8-6 15,-1 0 0 1,-1 6 4-16,0 4-4 0,-3 8-3 16,1 2-8-16,6 2 20 15,0 1-10-15,4-5 1 16,7 2-2-16,1-4 2 16,4-4 6-16,-3 0-6 15,5-2 2-15,3 2 14 16,-2-5-8-16,4 5-8 15,1-3 0-15,1 7 7 0,-1 7-7 16,1 3-4 0,3-2-2-16,2 4 4 15,0-4 1-15,3 0 1 0,5-7 0 16,0-5-6-16,2-4 6 16,5-6 0-16,-3 0 7 15,2 2 4-15,-2-6 16 16,0 4-27-16,3-2 0 15,-1 2 8-15,6 0-8 16,-6 0 0-16,3 2-6 16,0-6 18-16,-2 1-6 15,4-1-6-15,-5 0 0 16,1-4 8-16,2 0-8 16,-2-4-5-16,1 4 4 0,2 0 2 15,-3 4 8-15,1 0-9 16,-1-8 0-1,2 8 3-15,2-6-3 0,-2 4 1 16,2 2-1-16,0-6 1 16,2 4 8-16,-3-2-9 15,-4-2-2-15,1-2 1 16,-1-4 1-16,2-2-12 16,-2 1 12-16,1 0 0 15,3 0 10-15,0 0-10 16,3 4-7-16,-2-3 7 15,0-1 0-15,5 4 0 16,0 1 0-16,-1-2 1 16,1 2 10-16,-3-4-11 0,1 2-1 15,1-8 1-15,-1 2 0 16,-3 2-2 0,4-4 1-16,-1-4 1 15,3 0 11-15,3 0-11 0,-4 0 0 16,2 0-4-16,-5 0 5 15,0 0-1-15,3 2 0 16,-3-2 6-16,0 2-6 16,1 0 0-16,-1 2 0 15,-1-4-4-15,-1 4 4 16,0-4 0-16,-4 4-1 16,-3-4 1-16,-2 0 13 15,1 0-13-15,-1 0 0 16,-2 0 4-16,0 4-4 0,0-4 0 15,-2 0-2-15,2 0 13 16,0 0 11-16,0-4-22 16,0 4 1-16,0 0-1 15,0 0 0-15,-3 4-17 16,1-4-25-16,-2 0-159 16,-37-8-557-16</inkml:trace>
  <inkml:trace contextRef="#ctx0" brushRef="#br0" timeOffset="107598.05">26057 16722 892 0,'0'0'457'0,"-2"0"-352"0,-1 0-66 0,3 0-36 0,0 0-3 0,3 0-30 0,-1 0-3 0,-2 0 30 0,0 0-3 0,0 0 12 0,0 0 15 0,0 0 41 0,0 0 1 0,0 0 27 0,-2 0-8 0,2 0-26 0,0 0 44 0,0 0-52 0,0 0-22 15,0 0 28-15,0 0 19 16,0 0-4-16,0 0 0 15,0 0-21-15,0 0 20 16,0 0-4-16,0 0-11 16,0 0-5-16,0 0-26 15,0 0 5-15,0 0-27 16,0 0 2-16,0 0-2 16,0 0 0-16,0 0 0 15,0 0 6-15,12 9-5 16,-2 4 8-16,-6-8-9 0,5 0 0 15,0 4 0 1,2 0 0-16,5-1 0 0,0 2 0 16,3-6 0-16,-1 4 2 15,0-8-2-15,2 6-3 16,-2-6-6-16,3 4 9 16,-4 0-15-16,3-4 15 15,-3 4-21-15,4 2 20 16,-3-2-14-16,-3 4 15 15,3-4 11-15,-5-2-11 16,0 6-5-16,1-4 5 16,-5 0 1-16,0 2 5 15,0-6-6-15,4 4 0 16,-3-4-10-16,0 4 10 16,3-4-2-16,3 0 2 0,0 4 2 15,2-4 7 1,-5 0-9-16,-1 4 0 0,-2-2 0 15,1-2 0-15,1 4-2 16,-4-4 1-16,-1 0 2 16,7 4-2-16,-6-4 1 15,1 4 0-15,5-4 3 16,-1 0-3-16,1 0-6 0,-1 0 6 16,3 0 2-16,-5-4 10 15,2 4-12 1,3 0 1-16,-3 0 5 15,1-4-6-15,-1 4-2 0,-2 0 2 16,0 0 0-16,0-4 6 16,5 4-6-16,-3 4 0 15,3-4 1-15,6 0-1 16,4 0 0-16,6 0 0 16,8 4 8-16,2-4-3 15,2 4-5-15,4 0 0 16,-2 2-1-16,-1-2 1 15,-3 0 0-15,-1 0-1 16,-8-2 2-16,1 2 3 16,1 0-4-16,-2-4 0 15,3 4-3-15,-1 0 3 0,4-4-2 16,-1 4 2-16,-1-4 1 16,3 0 5-16,1 0-6 15,1 0 0-15,2-4 13 16,3 4-13-16,3-4 0 15,-4 0 8-15,3 0-7 16,0 0 5-16,-2 2-6 16,2-2 0-16,0-4 8 15,0 2-8-15,2-2 0 16,-4 0 4-16,2 2-2 16,-4 2 8-16,1 0-10 15,-1 0 9-15,-3 0 11 16,-2-2-20-16,1 2 0 15,-6-4 7-15,1 2-6 0,-7-6 16 16,2 6-8 0,0-6-8-16,-4 6 37 15,2-2-37-15,0-2-1 0,-2 2 17 16,-1 4-10-16,3-6 8 16,-5 2-10-16,3-2-4 15,2-3 29-15,-4 0-30 16,4-1 0-16,2-7 6 15,-2 3 0-15,2 0 2 16,1 0-8-16,-5 0 0 16,-2 0 20-16,0 0-20 15,-7 0 6-15,0-4 10 0,-2 4 10 16,-3-4 5 0,-2 0-20-16,0 0-10 0,-2-2 44 15,-2-6-35-15,2 2 4 16,4-3 10-16,-4-5-6 15,2-4-3-15,2-4-14 16,1 2 5-16,-1-2 36 16,-1 4-42-16,1-4 0 15,-2 4 1-15,-2 0 5 16,0-1 5-16,-3 9-11 16,1-2 0-16,-4 2 1 15,-1 0-1-15,-4-4-16 16,-1 2 15-16,-2-2 1 0,3 0 4 15,-2-4-4 1,2 0 0-16,-3-1-3 0,1 5 3 16,2 4-17-1,-5 8 16-15,2 0 2 0,-1 6 9 16,-3-4-10-16,3 0 0 16,-6-2-12-16,1 0 12 15,-3 0-7-15,-1-2 6 16,-3 0 1-16,-2-2-1 15,-2 1-7-15,-3 1 8 16,-2 4-3-16,4 0 3 16,-6 2-8-16,-3-2 8 15,3 6 2-15,-4-4-2 16,-6-2 0-16,2 4-12 16,-3-4 3-16,-1 0 9 0,-1 4-3 15,0 0 3 1,1 2 0-16,-1 0 0 0,0 4-8 15,0-2 8-15,0 4-16 16,-4-2 16-16,0-1-26 16,-3 4 16-16,-2-4-1 15,-7 3 10-15,2 2-10 16,-2 2 11-16,-4-7 0 16,-1 4 0-16,-3-7-4 15,-1 4 4-15,-3-4 1 16,1 2 4-16,1 0-5 15,-3 0 0-15,-1 2-15 16,3 2 15-16,-2 2-6 0,2 4 5 16,1 0-4-16,2-2 4 15,-1 6 1-15,2 0 0 16,3 6-3-16,0-2 3 16,-1 4-14-16,-1 2 13 15,-3 2-4-15,0 2 4 16,-2-4 0-16,2 2-9 15,0-2 1-15,3 2 9 16,2-2 0-16,3 4 3 16,1-2-3-16,3 2 0 15,3 3 0-15,-1 2 0 16,-1 4 5-16,1-1-5 0,2 0-11 16,0-2 10-16,1 2 0 15,0 2 1-15,0 4 0 16,2-2 0-16,0 2 6 15,6 8-6-15,2 0-14 16,4 7 14-16,3 1 0 16,4 6 0-16,2 0-2 15,2-2 2-15,6 6 2 16,1 4-2-16,2 0-10 16,3 0 10-16,4-5 0 15,7 1 8-15,2 0-8 16,4 0 0-16,7-6 8 15,1-2-8-15,5-2 0 0,1-4 4 16,-3 1-4 0,6-5 5-16,-5 4-5 0,3 0 0 15,-1 0-1 1,5-4 1-16,-2-2-5 0,2 2 4 16,0-8 2-16,1-2-2 15,-2 1 1-15,5-9 0 16,2 4 8-16,-2-8-8 15,6 0-5-15,-2-2 4 16,5-2 2-16,-1 2 8 16,-2-2-9-16,4 0 0 15,-4 2-2-15,-2-2 2 16,-4 4-12-16,-1-2 11 16,-5-2 1-16,-1-2-1 15,-5 0-3-15,-1-6 4 0,-3-2-14 16,-3 0 1-16,2 2-92 15,-3-2-32-15,3-2-130 16,21-16-87-16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2:50:40.763"/>
    </inkml:context>
    <inkml:brush xml:id="br0">
      <inkml:brushProperty name="width" value="0.05292" units="cm"/>
      <inkml:brushProperty name="height" value="0.05292" units="cm"/>
      <inkml:brushProperty name="color" value="#FF0000"/>
    </inkml:brush>
  </inkml:definitions>
  <inkml:trace contextRef="#ctx0" brushRef="#br0">7537 4762 1652 0,'-2'-4'306'0,"-2"0"-65"0,1 0-86 0,1 2-2 0,2-2-32 0,0 4-88 0,0-2 81 15,2 2-84-15,-2 0-12 16,3 0 63-16,-3-2-48 16,4 2 12-16,-4-4-18 15,2 4-9-15,0-2 38 16,7-2-56-16,14-4 0 15,10-6 2-15,9 2-2 16,7 2 0-16,-5 6-9 16,-3 4 21-16,-10 6-31 0,-7 8 19 15,-8 4-36 1,-5 4 28-16,-7 4 8 0,-6 4-7 16,-6 3 6-1,-13 3 0-15,-3-3-14 0,-5 3 15 16,0-5 0-16,3-7 7 15,-3-2-7-15,6-6 6 16,0-4-18-16,6 0 36 16,6-6-18-16,0-2-6 15,8-2-40-15,3 0 38 16,3-4-37-16,-1 2 0 16,2 0 27-16,-2 0-43 15,1-2 37-15,4 0-62 0,6-2 7 16,9-8 65-1,7-4-50-15,5-6-47 0,1-4 39 16,3 0-59-16,-3-4 125 16,-2 4-62-16,-2-2 25 15,-3 2 37-15,-8 4 0 16,3-1 0-16,-8 3 8 16,1 4-1-16,-5 0 113 15,-3 2-67-15,0 2-17 16,-4 2 72-16,0 2-33 15,1 2-15-15,-3 4 10 16,-2-2-52-16,0 0 87 16,0 8-105-16,-2-4 12 15,2 0 15-15,0 0-27 16,0 0 0-16,0 2-9 0,0-2 24 16,0 0-27-16,-5 0 12 15,10 2-12-15,-5-2 12 16,0-4 0-16,0 4 0 15,0 0-2-15,0 0 16 16,0 0 2-16,0 0-16 16,0 0 0-16,0 0 2 15,14-12-2-15,-8 4 0 16,5-4-6-16,1 2 13 16,-8 0-5-16,2 4-2 15,-3 2 0-15,-1 0-3 16,-2 2 3-16,2 2 0 15,-2 0-1-15,0 0 14 16,-2 0-14-16,0 2 1 0,-3 0-48 16,-9 10 19-1,-7 20 29-15,-16 20 6 0,-7 16-6 16,-2 7 17-16,5-6 19 16,12-10-36-16,16-9-3 15,9-6 3-15,8-6 0 16,9-6 7-16,12-6-14 15,10-4 22-15,10-9 38 16,10-9-53-16,9-7 0 16,-5-2-3-16,-3-4 3 15,-9 1-81-15,-5-4-87 16,-9 0-210-16,12-48-464 16</inkml:trace>
  <inkml:trace contextRef="#ctx0" brushRef="#br0" timeOffset="1265.83">10583 4668 1508 0,'-5'-4'239'0,"5"2"-79"0,-2 0-14 0,2-2-31 0,0 2 22 0,0 0-53 16,0 0 19-16,0 0-10 15,0 0-48-15,0 2 77 16,0-2-85-16,0 2-28 0,0 0 48 15,-2 0-31-15,2 0-19 16,0 0-7 0,0 0 29-16,0 2-17 0,0-2-12 15,-3 8-53-15,1 12 46 16,-2 10 7-16,2 14-2 16,4 4-11-16,2-2 26 15,5-6-13-15,7-5 0 16,-3-9-18-16,-1-6 8 15,1-6 10-15,1-6-29 16,1-6 28-16,7-2 1 0,5-4-24 16,0-8 24-1,4-2-63-15,-2-7 55 0,-7-2-14 16,-2-4 7-16,-7 4 9 16,-3-2 12-16,-4 3 7 15,-4 2-13-15,0 6 0 16,1 4 27-16,-3 6-9 15,0 4-7-15,-3 2-11 16,1 10-11-16,-4 16 11 16,-6 14 0-16,-1 20 1 15,0 7 20-15,4 5-21 16,2 2-2-16,5-3 2 16,-2-9 0-16,-1-14 9 0,-4-16-9 15,0-14-27-15,-2-8 26 16,2-8 2-16,0-8 20 15,0-12-21-15,7-10 20 16,7-14-31-16,7-8 11 16,13-2-13-16,9-1 2 15,6 7 11-15,4 8-12 16,1 6 2-16,2 6-107 16,2 6 19-16,-5 6-247 15,37-10-658-15</inkml:trace>
  <inkml:trace contextRef="#ctx0" brushRef="#br0" timeOffset="4916.42">21648 13229 840 0,'0'0'199'0,"-3"0"-61"0,1-3-16 0,0 3-40 0,2 0-64 0,-2 0 41 15,0 0-58-15,-1 0 4 16,-4 3 2-16,5-3 1 16,0 0 62-16,0 0 10 15,-1 0-37-15,1 0 59 16,2 0-27-16,0-3-39 15,0 6-9-15,0-3-16 0,-2-3 32 16,2 3-43-16,0 0 0 16,0 0 15-16,0 0 5 15,0 0 23-15,0-1 14 16,0 1-34-16,0-3 74 16,0 3-85-16,2 0-3 15,-4-1 68-15,4 1-47 16,-2-3-17-16,5 1-13 15,1-2 20-15,8 0-16 16,3 3-4-16,4 1 0 16,-1 4 27-16,2 3-13 15,-8 4-14-15,-4 8 39 16,-7 12-39-16,-6 11 96 0,-12 10-96 16,-9 6 11-1,-5-4 24-15,-5-2-35 0,-1-6 0 16,-2-6-9-16,4-9 21 15,2-9 4-15,0-8-16 16,4-4 0-16,7-6 9 16,2-8 0-16,7-6-7 15,7-4-2-15,2-8 9 16,4 0-18-16,4-3 9 16,3 4-12-16,7 4-9 15,-3 1 21-15,1 2-21 16,1 2 9-16,-1-2-15 15,-1 4 0-15,5-4 10 16,-5 4-40-16,0-2 44 0,3 2-23 16,-5 2 6-1,-4 4 16-15,0 2-17 0,-5 0 2 16,4 0 29-16,-1 0-37 16,-1-2 22-16,-2 2-21 15,4-2-53-15,-2 2-8 16,-2 0-88-16,4-2-109 15</inkml:trace>
  <inkml:trace contextRef="#ctx0" brushRef="#br0" timeOffset="5616.46">21949 13283 919 0,'0'-3'235'0,"0"-1"-37"0,2-1-81 0,2-1-12 0,-2-2-15 0,2 2-49 0,1 2 71 15,-1-3-56-15,1 1-40 16,-2 2 76-16,-1 3-59 16,-2-2 15-16,0 3 18 15,0-1-36-15,-2 2 67 16,2-1-70-16,-3 0-26 15,-2 4 73-15,-6 2-53 16,1 5-12-16,-4-4-3 16,-1 4 18-16,1-1 42 15,1 6-24-15,-10 2-41 16,1 12 76-16,0 0-48 0,-1 10-17 16,3-4-11-1,7 2 23-15,7-4 9 0,6 0-33 16,4-6 0-16,5-3 33 15,11-2-21-15,7-3 3 16,10-5-9-16,8-1 17 16,4-8 5-16,3-2-28 15,0-6 0-15,-2 0 14 16,-6-7-13-16,-3 0 0 16,-8 0 18-16,-14 1 1 15,-7 2 55-15,-8 2-51 16,-6 4-23-16,2 0 80 15,-2 0-67-15,0 0-13 16,0 0-2-16,0 0 13 16,-4 0-50-16,-2 3 38 0,-1 3-178 15,-7-1-167 1,-22 8-681-16</inkml:trace>
  <inkml:trace contextRef="#ctx0" brushRef="#br0" timeOffset="7200.62">13970 8111 1512 0,'-5'-4'455'0,"5"-2"-272"0,-3-2-42 0,3 2 55 0,0 2-95 0,0 2-34 0,0 0 8 0,0 4-66 0,0-2 72 0,0 2-81 0,3 2 0 15,-3 10 2-15,9 2 4 16,-2 14 0-16,3-2-6 16,11 0 25-16,-3-4 10 15,-1-2-35-15,6-6 0 16,-4-2 9-16,6-4-9 16,0-6 1-16,2-4-7 15,-1-5 19-15,1-5 1 16,-5-3-14-16,-4-7 0 15,0-2 3-15,-7 0-3 16,0-2 0-16,-7 2-6 16,2 4 24-16,-4 6 33 0,-4 2-45 15,2 6 0 1,0 4 42-16,-6 2-48 0,2 16-35 16,-5 20 29-16,-9 24 12 15,-8 29 26-15,-19 77-32 16,3 27-2-16,33-144 1 15,0-8 1-15,-11 45 0 16,2-28-10-16,-4-14 29 16,-1-12-25-16,-3-12 6 15,-1-13 0-15,3-14 15 16,-3-13 6-16,6-14-13 16,8-18-8-16,13-14 21 15,13-14-36-15,12-6 15 0,13 5-21 16,7 13 13-16,6 20 8 15,4 16-18-15,-3 12-27 16,-3 12-243-16,47 18-410 16</inkml:trace>
  <inkml:trace contextRef="#ctx0" brushRef="#br0" timeOffset="17925.54">18058 12388 1680 0,'-3'-2'285'0,"3"2"-78"0,0-2-63 0,0 0 31 0,0 2-80 0,0-4-55 0,0 4 121 0,3 0-103 0,-3 0-14 0,2 0 20 0,-2 0-29 0,5-2 47 15,-5 2-82-15,2 0 11 16,0 0 52-16,5 0-63 15,4-2 0-15,9 2 20 0,9-2-19 16,7 0 31-16,-1 0-32 16,-4 0 0-16,0 4-4 15,-4-2 4 1,-8 2-9-16,-4 0 0 0,-7 0 18 16,-2 0-23-16,-6 0 2 15,-3 2-28-15,-6 4-5 16,-8 0 45-16,-8 6-59 15,-9 4 16-15,-3-4-28 16,3-1 53-16,5-6-33 16,7-3 51-16,8-1-7 15,5-3 7-15,9 0-3 0,0 0-6 16,3 0 18 0,-3 0-9-16,0 0 0 0,0 0 0 15,4 0-11-15,3 0 11 16,6-3 0-16,2 3-4 15,12 0 10-15,2-2 10 16,-4 2-16-16,2 0 0 16,-9-2 14-16,-1 2-14 15,-8 0-6-15,-7 0-5 16,-2 0 22-16,-6 2-7 16,-12 0-4-16,-11 5-73 15,-16 1 65-15,-8-2-121 16,4-1 0-16,4-1 9 0,7 5-151 15,-22 3-197 1</inkml:trace>
  <inkml:trace contextRef="#ctx0" brushRef="#br0" timeOffset="22651.77">18363 10654 1004 0,'-2'-3'357'0,"2"2"-175"0,-2-1-107 0,-3-4-30 0,3 4 52 0,-2-1-59 16,0 2 34-16,-2-3-12 0,2 1-30 0,0 2 81 0,-3-3-80 0,3-2-25 0,0 3 77 0,-1-1-46 16,0 3-31-16,1-4-6 0,-1 1 17 15,-1 3-13-15,-1-2-4 16,0-1 0-16,-2 3-6 15,1-1 6-15,-6-2 0 16,-1 1-1-16,1-2 2 16,1 1 11-16,-2-2-12 15,3-1 0-15,1 3 1 16,-1 0-1-16,6 1 0 16,-1-4-6-16,-1 6 18 15,1-4 0-15,-4 3-12 16,0 2 0-16,-1 0-3 15,1 0 3-15,-2 0 0 16,1 2-12-16,4 0 26 0,-1 1-7 16,-5 1-7-1,6 1 0-15,-1-1 6 16,-1 1-6-16,0-4 0 16,3 3-7-16,1 5 22 0,-2-5-5 15,0 4-10-15,1-2-1 16,-4 3-1-16,4 0 2 15,0-1-1-15,3 2-13 16,0-5 28-16,0 4-11 16,1-1-3-16,-2 0 0 15,1 3 5-15,2-2-5 16,-1-1-3-16,1 4-6 16,2-4 18-16,-2 4 12 15,0-2-21-15,2 2 0 0,0-2 11 16,0 0-11-1,2 4 0-15,-2 0-2 0,4-2 16 16,-1 6-5-16,3-4-9 16,-1 2 0-16,0 0 3 15,-1-4-3-15,2-2 1 16,-1-2-7-16,1-2 22 16,2 2 8-16,2-2-24 15,-1 1 0-15,3-3 6 16,3 3-6-16,-1 0 0 15,3-3-1-15,6-1 13 16,-3 1-1-16,0 0-11 16,0-1 0-16,-3 1-2 0,-1-1 2 15,-1 1 0 1,1-1-9-16,-3-2 20 0,1-1-10 16,4 0-1-16,0 0 0 15,2-1 1-15,0-3-1 16,2-1-1-16,-1 4-8 15,-2-3 18-15,-3-3 3 16,-3 6-12-16,-1-2 0 16,-8 0 4-16,3-1-4 15,-3-3 1-15,2-3-8 16,0-2 25-16,0 1-14 16,1-2-4-16,-5-3-3 15,2 6 3-15,-2-4 0 16,0 0-2-16,0 2-11 15,-2-4 26-15,0 0-32 0,0-2 19 16,-2 0-24-16,0 0 6 16,0 8 18-16,0-2-14 15,0 6 8-15,-5 2-25 16,3 0 2-16,-4 0 8 16,0 2-126-16,-5 2 12 15,-43 6-334-15</inkml:trace>
  <inkml:trace contextRef="#ctx0" brushRef="#br0" timeOffset="27884.17">18853 11963 535 0,'0'0'457'0,"0"0"-364"0,2 0-78 0,-2 0-15 16,3 2-81-16,-3-2 81 0,0 0 8 0,2 0 89 0,-4-2 187 16,2 2-80-16,0 0-72 15,-3-2-23-15,3 2-50 16,-2-2 35-16,0-2-94 15,2 4 0-15,-2-4 30 16,2 4 11-16,0 0-20 16,-2-2 16-16,2 2-35 15,0 0 79-15,0 0-66 16,2 0-8-16,-2-2 43 16,-2 2-11-16,2 0 1 15,0 0 4-15,-2-2-37 0,2 2 74 16,-3 0-81-16,3 2 0 15,-2-2 39-15,2 0-13 16,2 0-13-16,-2 0-13 16,0 0 18-16,3 0-10 15,-3 0-8-15,0 0-39 16,0 2-20-16,2-2-157 16,13-34-442-16</inkml:trace>
  <inkml:trace contextRef="#ctx0" brushRef="#br0" timeOffset="32459.96">18753 10451 1325 0,'0'0'271'0,"0"0"-190"0,-4 0 62 0,4 0-95 0,0 4-39 0,0-8 58 0,0 4 16 0,0 0 5 0,-2-2 7 0,2 0-50 0,0 2 123 0,0-2-102 0,0 2-26 16,-2 0 35-16,2-2-40 15,-3 4 4-15,0-2-39 16,-1 0 9-16,0 0 42 15,-1-2-51-15,3 0 0 16,-2 0 12-16,2 0 19 16,0 2 14-16,2 0-45 15,2-2 15-15,-2 2 18 16,2 0-33-16,-2 0-19 16,2 0 13-16,0 2 12 15,5 0-8-15,7 0 2 16,-1 0 0-16,-1 0 30 0,2-2-30 15,-3 0-13-15,-3 0 13 16,-4 0 0-16,-4 0 16 16,0-2-16-16,-2 2 0 15,0 0-4-15,-6 0 4 16,-5-2-21-16,-5-2 12 16,-7 0 18-16,6 2-15 15,-4-4 6-15,10 4 0 16,6 0 10-16,5 2-10 15,2-2-28-15,2 2 28 16,1 2-33-16,6-2 3 16,4 4-5-16,7-2 35 15,3 4-9-15,-2-2 9 0,-3 0-15 16,1-2 15-16,-11 2 0 16,-3-4 0-16,-5 0-6 15,0 2 6-15,-3-2 16 16,1 0-16-16,-2-2-45 15,0 0 11-15,-8 2-142 16,3 0-124-16,-18-2-542 16</inkml:trace>
  <inkml:trace contextRef="#ctx0" brushRef="#br0" timeOffset="40285.51">19952 9832 1354 0,'0'0'231'0,"0"-3"-120"0,-2 3 3 0,2-1-70 0,-2 1 83 0,2-3-41 16,0 2-37-16,-2-4 95 15,2 4-81-15,0-2 14 16,-3 2 17-16,3-6-44 16,0 7 70-16,0-1-72 15,0 1-47-15,0 0 95 0,-3-3-87 16,3 3-8-16,0 3-1 16,3-3 24-16,-3 0-3 15,3 0-21-15,-3-3 0 16,2 3-8-16,0 3 8 15,0-3-18-15,2 1 12 16,3 3 12-16,-3-1 3 16,0-2-9-16,-4-1 0 15,0 3-24-15,0-3 24 16,-2 0-33-16,-2 0 24 16,-5 0 9-16,-7 0-13 15,-5 0 13-15,-6 0 0 16,9 0-2-16,2 0 2 0,5-3 0 15,6 3-15 1,5-1 30-16,0 1-34 0,0 0 19 16,8 1-39-16,3 2 15 15,2 0 24-15,9 1-5 16,1 3-5-16,4 1 20 16,-8-5-4-16,3 0-6 15,-9-2 0-15,-5 2 3 16,-6-3-3-16,-2-3 0 15,-2 3-13-15,-2 0 28 16,-4-1-14-16,-3-2-1 16,-7 0 0-16,1 0-12 15,-4-2 12-15,9 2-4 16,0 2-7-16,7 1 22 0,3 0-40 16,2 0 29-1,2 1-175-15,-2 6-53 0,7 7-252 16</inkml:trace>
  <inkml:trace contextRef="#ctx0" brushRef="#br0" timeOffset="45250.78">21641 9544 807 0,'0'0'378'0,"0"-1"-209"16,0 1-32-16,0-2 22 0,-2 2-81 0,2-2 6 0,0 2 7 0,-2-2-52 0,2 0 93 16,-3-2-72-16,0 2-10 15,-1-2 23-15,2 0-17 16,0 2 10-16,0 2-6 15,-1-2-47-15,3 2 95 16,0 0-96-16,0 0-10 16,0 0 43-16,3 0-27 15,-3 0-5-15,0 0-13 16,0 0 15-16,4 0 0 16,5 4-15-16,5 0 0 15,3 2 3-15,10 0 3 16,-1-2-5-16,-3-1-1 0,0 4 0 15,-10-5 16 1,-5 0-16-16,-3-2-10 0,-5 0 1 16,-3 0 9-16,-3 2-6 15,-9-2 6-15,-16 2 0 16,-10 0 3-16,-5-2-3 16,6 0-3-16,6 0 3 15,12 0 0-15,6-2-7 16,9 2 5-16,5 0 4 15,4 0-2-15,5 0 0 16,5-2-12-16,-2 2 11 16,6 2 1-16,6-2 0 15,-6 4-10-15,-3 2-199 16,-1 8-83-16,-41-8-760 16</inkml:trace>
  <inkml:trace contextRef="#ctx0" brushRef="#br0" timeOffset="53917.86">5946 11943 1022 0,'11'-6'114'0,"3"2"-114"0,8-6-165 0,56 8-54 0</inkml:trace>
  <inkml:trace contextRef="#ctx0" brushRef="#br0" timeOffset="56535.21">6156 14079 1375 0,'-2'-2'466'0,"2"0"-319"0,-3-2 10 15,3-1-55-15,0 1-66 0,3 3 93 0,-3 1-60 16,0-4-31-16,2 2 74 16,-2 2-76-16,2-3-21 15,-2 3-15-15,4 3 18 16,5-3-9-16,7 0-9 16,-1 2 0-16,10 2 2 15,-1 0-2-15,3 0-6 16,2 4-5-16,-2-1 22 0,-3 2-17 15,-6 0 6 1,-7 2-3-16,-4-3 2 0,-7-2 2 16,-2-4 20-16,-10 0 51 15,0-2-52-15,-11 0 46 16,3-2-66-16,-4 0-41 16,6 0 22-16,5 4-187 15,-1 2-279-15,14 10-532 16</inkml:trace>
  <inkml:trace contextRef="#ctx0" brushRef="#br0" timeOffset="58751.95">22207 9334 569 0,'-3'0'294'0,"1"0"-48"0,-2-4-96 0,2 4-15 0,0 0 12 0,2-2-14 0,-2 2-43 0,2-2-21 16,0 2-39-16,0-2 107 15,0 2-110-15,0 0 25 16,0 0 26-16,0 0-19 16,0 0 14-16,0 0-28 15,0 0-44-15,0-2 118 16,0 2-109-16,2 0-10 15,0 0 57-15,4 2-37 0,5 0 44 16,7 0-64-16,0 0 23 16,4 2 2-16,-4-2-25 15,2 0-7-15,-2 0 5 16,-7 2 4-16,3-2-4 16,-10-2-19-16,-4 2-7 15,0-2-26-15,-2 0 45 16,-7 0-26-16,-3 2 34 15,0 0 2-15,-7-2 4 16,6 2-5-16,7 2 0 16,1-4-11-16,5 0 11 15,2 0-26-15,3 0 25 0,4 5-35 16,8-1-48-16,43 7-276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5T03:26:43.602"/>
    </inkml:context>
    <inkml:brush xml:id="br0">
      <inkml:brushProperty name="width" value="0.05292" units="cm"/>
      <inkml:brushProperty name="height" value="0.05292" units="cm"/>
      <inkml:brushProperty name="color" value="#FF0000"/>
    </inkml:brush>
  </inkml:definitions>
  <inkml:trace contextRef="#ctx0" brushRef="#br0">4583 2221 822 0,'-2'5'120'0,"0"-3"-120"0,-3 1-39 0,2 0 39 0,3-2 77 0,3-2 128 0,-6-3-67 16,3 0-21-16,0-2 51 16,-4-2-97-16,2 2-32 15,2-1 31-15,-3 3-8 0,1 4-62 16,0 0-8 0,0 0-21-16,2 0-23 0,0 0-20 15,0 0 36-15,2 0-2 16,0 0 38-16,0-1 27 15,-2 1-1-15,3-3 61 16,-3 3-18-16,0-3-27 16,0 3-12-16,0 0-18 15,-3 3 31-15,3-3-17 16,-2 0-4-16,2 0 112 16,-2 0-40-16,2-3 11 15,0 3 9-15,0-3-19 16,0 2 7-16,2-2-65 0,0 2-36 15,3-6 17-15,7-3-18 16,3-4-6-16,14-5 4 16,4-2 4-16,10 3-13 15,-1 8 11-15,-7 6-12 16,-3 10-1-16,-8 12 1 16,-9 14 1-16,-9 12 10 15,-12 13 2-15,-7 3-9 16,-11-4 8-16,-3-6-21 15,-4-10 12-15,-1-8 5 16,3-3 4-16,0-14-2 16,6-1 11-16,7-7 5 0,3-3-13 15,8-4 5 1,5 0 15-16,3-3-21 0,7 3-17 16,3 0 17-16,14 3 0 15,6-2 31-15,8 5-31 16,-3-2 0-16,-3 3 2 15,1-3-2-15,-1 2-114 16,4 2-222-16,49-8-451 16</inkml:trace>
  <inkml:trace contextRef="#ctx0" brushRef="#br0" timeOffset="402.89">5300 2344 1671 0,'-7'4'285'0,"-6"2"-192"0,-3 12-46 0,0 4 28 0,3 6-45 0,7 4-11 0,8-2-13 16,9 0-4-16,11-6 38 16,12-3-11-16,6-6-13 0,9-11 32 15,3-5-3 1,-4-13-13-16,1-7 32 0,-7-2-19 16,-8-4 59-16,-10 5-40 15,-13 2-13-15,-9 6 30 16,-10-2-24-16,-12 4-39 15,-14-2-18-15,-12 6-6 16,-6 6-12-16,4 4-7 16,7 4-124-16,12 0-74 15,14-2-143-15,28-16-914 16</inkml:trace>
  <inkml:trace contextRef="#ctx0" brushRef="#br0" timeOffset="917.02">6031 2292 1563 0,'-14'8'258'0,"1"6"-194"0,-14 10-55 15,0 12 24-15,8 8-12 0,7 0-6 0,14-2-6 0,15-8-8 16,5-6 53-16,11-7-28 16,5-7-5-16,2-12 76 15,3-6-31-15,-8-11 12 16,-1-3 18-16,-13 3 0 15,0-6 51-15,-11 1-42 16,-4 2-22-16,-8 2-10 16,-6-2-34-16,-7 0-21 0,-8 0-18 15,-3 6-48-15,-1 2-83 16,3 6-211-16,6 4-270 16</inkml:trace>
  <inkml:trace contextRef="#ctx0" brushRef="#br0" timeOffset="1698.23">6628 2370 1986 0,'2'0'224'0,"0"2"-194"0,2 8-15 16,8 2 27-16,-1 10-8 16,-1 8-22-16,-2 4 0 15,5-2 7-15,-6-2-19 16,-2-8-14-16,-1-5 13 16,-4-14 2-16,0-3 14 15,0-11 3-15,-2-10 9 16,0-7-3-16,2-12-18 15,4-2-6-15,7-2 0 0,9 4-18 16,0 4 6-16,5 10 11 16,-3 10-24-1,3 12 23-15,-6 14-14 0,4 10-2 16,-5 12 10-16,-1 2-1 16,-3 8-15-16,-1-6 8 15,1 0-17-15,-3-8 33 16,-5-10-21-16,-1-9 15 15,-3-8 6-15,2-6 41 16,8-13 17-16,1-9-11 16,5-7-26-16,7-6 22 15,-4 0-43-15,8 2-11 16,0 4 11-16,-8 8 0 16,-6 13-2-16,-8 10-8 15,-5 6-28-15,3 10 32 0,-1 9-3 16,5 2-10-16,5 2-1 15,-4-2-11-15,4-4-8 16,1-6 1-16,-2-6 34 16,-1-4 3-16,5-6 1 15,2-8 0-15,5-6 13 16,1-6-1-16,-1 0-12 16,-2-2 0-16,-3 4 15 15,-9 6-1-15,-5 4-4 16,-3 6 14-16,-2 4 21 15,0 2-39-15,0 4-5 16,0 2-1-16,6 4 6 16,4 8 17-16,7 2-22 0,1 0-1 15,-2-2 12 1,-7-8 8-16,-7-2-2 0,-13-2-2 16,-19 8-16-16,-22 4-171 15,-164 25-1021-15</inkml:trace>
  <inkml:trace contextRef="#ctx0" brushRef="#br0" timeOffset="4114.72">5362 1016 255 0,'0'0'507'0,"0"-4"-391"0,0 0-53 0,2 1 151 0,-2-1-83 16,0-1-97-16,0 1 13 16,0 2-7-16,0-2-22 15,0 1 42-15,-2 3 29 16,0-3-4-16,0 1 20 15,0-4-46-15,2 2 28 16,-2 1-32-16,0-2 14 16,2 1-19-16,-3 2 14 0,3-4-20 15,-2 4 5-15,0 2-14 16,-1 0 31-16,3 0-27 16,0 0-5-16,3 0 2 15,-3 0-16-15,0-2-5 16,0 4 11-16,-3-2-25 15,3 0 37-15,0 2-26 16,0-4 13-16,0 2 22 16,0 0-5-16,0 0-5 15,0 0 2-15,0 0-24 16,0 0 30-16,0 0-28 16,0 0-17-16,0 0 21 15,0 0-1-15,0 0 10 0,0 0 3 16,0 0-26-16,0 0 41 15,0 0-40-15,0-8-7 16,0 6 7 0,0 0-8-16,0 2 1 0,-2 0-1 15,4 0 1-15,-4 0-10 16,2 2 9-16,0-2-12 16,-2 0 11-16,4 2 1 15,-2-4 0-15,-2 2-18 16,2-2-52-16,0 4 2 15,0 0-131-15,2 12-158 16,-7 50-18-16</inkml:trace>
  <inkml:trace contextRef="#ctx0" brushRef="#br0" timeOffset="4903.18">4884 968 1176 0,'2'-2'256'0,"-4"1"-128"0,4-4-56 0,-2 3 18 0,0 0 18 0,-2 4-6 0,2-4-5 0,0 0 13 0,-2 0 1 16,-1-2 16-16,0 4-31 15,1 6-40-15,-2-4-5 16,-5 0-36-16,-5 6-7 16,-5 9-8-16,-10 5 0 15,2 3 0-15,5 0 0 16,6-2-18-16,7-5 9 15,12-4-16-15,3 4-26 16,14-1 9-16,5-3 27 0,12 2 3 16,6-6 12-1,3 4-8-15,2-4 8 0,-11 2 0 16,-3 2 8-16,-7 2-8 16,-11 6-1-16,-3-2-14 15,-9 0 15-15,-6 2 0 16,-7 2 3-16,-3-2-2 15,-5 2 14-15,-5-9-15 16,-1-5 1-16,-1-5 8 16,-7-5-9-16,4-5-38 15,-4-12-76-15,2-5-91 16,11-10-127-16,-7-62-387 16</inkml:trace>
  <inkml:trace contextRef="#ctx0" brushRef="#br0" timeOffset="5077.12">5032 968 1321 0,'16'-6'482'15,"-3"-2"-382"-15,24-10 11 16,5 4-3-16,6 2-63 16,12-2 9-16,6 2-54 15,3-2-17-15,-3 6-180 0,68-12-835 16</inkml:trace>
  <inkml:trace contextRef="#ctx0" brushRef="#br0" timeOffset="5412.67">5599 1078 1699 0,'-7'6'314'0,"-2"9"-232"16,-4 3-25-16,1 14 38 15,6-2 2-15,6 2-52 16,11 0-28-16,7-6 38 0,11-4-38 16,8-12-8-1,6-8 30-15,1-10-3 0,4-10 7 16,-9-6-5-16,-3 0-1 15,-9-2 59-15,-11 4-34 16,-8 2 1-16,-8 4-8 16,-6-1-13-16,-17 2-36 15,-8 3-6-15,-18 3-81 16,-14 16-39-16,-10 4-168 16,-94 48-277-16</inkml:trace>
  <inkml:trace contextRef="#ctx0" brushRef="#br0" timeOffset="7262.7">6503 1015 1302 0,'-2'-3'553'0,"0"-1"-406"0,0 1-24 0,-1-1 55 0,1-3 23 0,2 7-120 16,0 0-39-16,0 2-42 16,0 8-7-16,2 14-1 15,1 19-2-15,3 11 10 16,1 12-5-16,4-4 5 16,-2 0 0-16,-5-6-7 15,3-8-26-15,-5-7 13 16,-2-11-2-16,0-8-35 15,-2-10 49-15,-3-6-25 16,5-4 33-16,-4-6 12 16,0-8-10-16,-5-10-4 15,-3-11-7-15,4-13 9 0,-3-10 14 16,4-6-6-16,2-2-7 16,5 2-2-16,10 2-23 15,3 6 18-15,7 5-7 16,2 11 4-16,2 6-3 15,1 12 3-15,2 10-8 16,-4 6 7-16,0 10-10 16,2 8 20-16,-2 14-13 15,3 6 5-15,-4 12-8 16,-2 1 16-16,-9-1-17 16,-8-6 17-16,-8-10 0 15,-1-6 2-15,-12-4 10 16,0-2-11-16,-9-6 38 0,0-4-31 15,-2-4-1 1,0 0 6-16,6-8-13 0,0-4-1 16,7-8-77-16,9-2-175 15,30-52-367-15</inkml:trace>
  <inkml:trace contextRef="#ctx0" brushRef="#br0" timeOffset="8463.44">7154 890 1687 0,'-5'0'303'0,"1"0"-242"0,-12 6-47 0,-8 8 16 0,-5 10-12 0,-6 8 37 0,3 8-55 16,8 2 9-16,3-6 3 15,11-3-12-15,7-4-15 16,6-8 9-16,3-7 5 16,3-2 1-16,2-6 0 15,4-8 6-15,2-4 14 16,2-6-20-16,-1-8-8 15,5 0 8-15,-6-9 0 0,1-3-3 16,-3-1 3-16,-3 3 0 16,-5 7 13-16,-3 11-12 15,-2 8 4-15,-4 6-5 16,2 4-42-16,2 12 33 16,7 6-1-16,2 6 10 15,7 1-2-15,6-3-16 16,5-4 2-16,-2-8 10 15,0-4 6-15,-2-10 25 16,-4-8-18-16,2-6-5 16,0-8 46-16,-4-5-32 0,-1-3 1 15,-5-2-2 1,-3-8-14-16,-4 4 11 0,-6 0-12 16,-11 4 0-16,0 8 14 15,-4 6-6-15,-6 6-8 16,10 4-2-16,2 2-20 15,4 8 21-15,8 2-52 16,4 8 14-16,4 14 38 16,11 0-19-16,10 10 18 15,7 5 1-15,1-2 1 16,3 2 9-16,-7-9-9 16,-5-4 0-16,-6-2 6 15,-4-8-4-15,-7-6 7 16,-1-4-1-16,-7-4-7 15,-3-4 34-15,0-4 16 0,1-6 20 16,3-8 10-16,1-4-69 16,8-10-2-16,-5-6-10 15,-2 4 8-15,0-8 0 16,-4-3-8-16,3 3-5 16,-6-4-7-16,-2 0 5 15,0 6-37-15,0 2 4 16,0 2 28-16,0 7 10 15,-2 4 2-15,0 5 0 16,-4 5 23-16,1 9 5 16,3 0-1-16,-1 4-27 15,1 0 8-15,-2 3-16 0,-1 2 4 16,-3 13-17 0,-1 13 20-16,-3 7 1 0,8 6-9 15,8 0 8-15,3 4 1 16,7-4-6-16,-4-2 6 15,2 1 0-15,-1-11 4 16,-5-9-4-16,1-2-1 16,-3-11 1-16,1-1-3 15,-2-4 2-15,-1-5 1 16,-2 0 0-16,2-5 15 16,0-6-15-16,5-7-9 15,1-8 1-15,-3 0 2 16,0 3 5-16,-3 5-14 15,-2 6 15-15,0 8-15 16,-2 2 15-16,2 8-32 0,-2 15 17 16,2 1 11-16,2 10-8 15,6 4 6-15,3-8-27 16,10 0 31-16,-3-6-41 16,1-4 20-16,-1-8-4 15,5-4 5-15,-1-6-14 16,2-2-114-16,30-24-89 15</inkml:trace>
  <inkml:trace contextRef="#ctx0" brushRef="#br0" timeOffset="8644.71">7887 836 1626 0,'18'-2'231'0,"6"-2"-182"0,19 0-31 0,3 2-18 0,57-10-222 0</inkml:trace>
  <inkml:trace contextRef="#ctx0" brushRef="#br0" timeOffset="8810.69">8014 868 1692 0,'0'-2'255'0,"2"4"-193"16,0 0-43-16,5 0-14 15,2 2-5-15,24 18-228 16</inkml:trace>
  <inkml:trace contextRef="#ctx0" brushRef="#br0" timeOffset="9311.77">8426 1037 1582 0,'-2'-3'283'16,"-5"2"-154"-16,-2-2-7 15,-4 3-26-15,-5 3-20 16,0 2-31-16,1 5 3 15,0 1-37-15,9-1 2 16,4 4-19-16,6 2 6 16,4-6 0-16,3 4 6 0,5-2 2 15,1-2-1 1,7-4 2-16,1-6 0 0,2-5 13 16,-4-4-22-16,2-1 0 15,-5-4 23-15,-5 2-16 16,-1-5 2-16,-6 7 27 15,-4 1-6-15,-2 7 20 16,0 4-41-16,-2 2-9 16,2 0 0-16,7 4-33 15,-3 10 21-15,5 7 10 16,9 6-35-16,-3-1-11 16,7-4-66-16,3-8-125 15,38-14-80-15</inkml:trace>
  <inkml:trace contextRef="#ctx0" brushRef="#br0" timeOffset="9494.79">8640 836 1949 0,'0'2'356'0,"0"-2"-251"0,3 0-60 16,-3 2-39-16,4 0-6 0,2 6-51 0,5 10-144 0,45 54-153 16</inkml:trace>
  <inkml:trace contextRef="#ctx0" brushRef="#br0" timeOffset="10427.62">8892 1303 1470 0,'-2'20'204'0,"2"2"-137"15,0 22-58-15,4 5 51 16,3-3-21-16,1-4-21 16,0-6 24-16,-2-10-31 15,3-10-11-15,-7-8 1 16,0-6 14-16,-2-2 102 15,-2-6 38-15,-5-12-68 16,3-10-48-16,-5-14-24 0,-2-12-2 16,0-4-4-16,1-11 0 15,4-1 6-15,6 6-15 16,4 5 0-16,10 5-7 16,3 17-7-16,8 1-22 15,-2 13 2-15,4 11-23 16,-3 12 55-16,0 8-43 15,-4 12-10-15,1 5 43 16,-4 3 4-16,1 3 8 16,-5-4 0-16,-6-1 1 15,-4-6 24-15,-6-6-4 16,-6-2-6-16,-4-8 33 16,-3-2-25-16,1-4 1 0,1-4 22 15,5-4-26-15,7-6-20 16,9-8-14-16,3-4-38 15,7-4 11-15,7 1-67 16,1 5 18-16,-6 6 68 16,-3 8-5-16,-7 14 25 15,-7 10-2-15,-2 10 4 16,0 7 21-16,0 8-20 16,7-5-1-16,2-1-16 15,4-5 7-15,6-8 9 0,0-6 19 16,6-10 7-16,-1-8 14 15,3-6-1-15,0-8 15 16,-1-4-16-16,-1-3-32 16,-9 2 36-16,-3-4-33 15,-4 3-8-15,-7 4 12 16,-9 4-13 0,1 12-17-16,-5 6 10 0,-1 13-16 15,-1 5 11-15,4 5-18 16,7 2-18-16,7-1 2 15,5-2-34-15,1-4 25 16,1-6 29-16,8-6-5 16,-2-6 23-16,8-8 8 0,-1-8 0 15,4-2 6 1,-5-12 2-16,1-2 8 0,-7-7-7 16,-3 2-1-16,-8-6 2 15,-4 3-4-15,-6 2-6 16,-4 2 9-16,0 8 18 15,-5 4 47-15,5 12 22 16,2 6-72-16,0 3 1 16,1 14-25-16,0 3-26 15,2 12 25-15,2 10 0 16,8 2-51-16,6 0-46 16,3 2-65-16,21 56-376 15</inkml:trace>
  <inkml:trace contextRef="#ctx0" brushRef="#br0" timeOffset="10578.21">9601 976 2030 0,'8'-4'255'0,"1"2"-185"0,11 0-37 0,16-4 3 0,11 2-36 0,13-2-216 0,96-34-1508 16</inkml:trace>
  <inkml:trace contextRef="#ctx0" brushRef="#br0" timeOffset="12333.66">20050 453 910 0,'2'-4'234'0,"-2"4"-138"0,2-2-20 0,0-2 64 0,0 2 10 0,-2-4-93 0,8 4-47 15,-6-2-10-15,0 0-3 16,3 0-70-16,-3 2 31 16,-2 0 10-16,0 2 31 15,0 0-7-15,2 0 8 16,-4 2 53-16,2-2 35 15,0 0 10-15,0 0 1 16,2 0-50-16,-2-2 16 16,0 2-31-16,0-4 11 15,-2 4 35-15,0 0-40 16,-1 0 2-16,1 4-12 0,0-4-29 16,0 4 28-16,-8 0-14 15,0 2 0-15,-7 2 9 16,-6 6-11-16,-2 4-4 15,-4 12-3-15,-4 4 2 16,1 4 17-16,8 4-25 16,1-2 1-16,15-1 6 15,5-7 0-15,10-5-7 16,11-4-3-16,-1-3 3 16,10-4 12-16,-2-8-11 15,6-6 8-15,0-4 0 16,1-6-1-16,-1-4-2 0,-7 0-6 15,-6-2 1-15,-7 4 26 16,-4-5-26-16,-14 1 4 16,-2 3 9-1,-11 3-5-15,-9-2-9 0,-6 7 0 16,-6 6-2-16,-1 1-20 16,4 6 16-16,14-2-54 15,6-1-57-15,15 2-128 16,39 3-130-16</inkml:trace>
  <inkml:trace contextRef="#ctx0" brushRef="#br0" timeOffset="13828.45">19807 1788 1517 0,'-2'0'252'0,"0"-1"-85"0,-1-3 22 0,-3 4-77 0,-4-3-49 0,-3 3 26 0,-7 7-43 16,3-2 1-16,-8 4 16 15,5 3-24-15,2-1-3 16,7 3-36-16,4 3 0 16,11 2-7-16,6 6 7 15,12-1 0-15,7 2 8 16,4 4-7-16,2-6 19 15,0 2-20-15,-9-2 0 16,-2-2-2-16,-10 0 2 16,-3-4 0-16,-11 2 0 15,-9 0 1-15,-4-2 3 0,-7 0-4 16,-2-2-37-16,-5-2-7 16,0-5-91-16,-2-8-40 15,0-4-49-15,5-8 22 16,-30-44-469-1</inkml:trace>
  <inkml:trace contextRef="#ctx0" brushRef="#br0" timeOffset="14033.01">19807 1806 1571 0,'18'-1'252'0,"-1"-2"-96"0,19 2-22 15,5 1 4-15,1 1-80 16,5 2-14-16,1-2-5 16,8-1-39-16,-2 4-68 15,-3-4-202-15,47-5-633 16</inkml:trace>
  <inkml:trace contextRef="#ctx0" brushRef="#br0" timeOffset="14432.21">20586 2021 1825 0,'-2'0'284'0,"-2"-2"-200"16,-7 2 3-16,-7 6-48 16,-9 2-9-16,-4 10-30 15,-5 4 1-15,7 2 43 16,12 2-43-16,11-4 0 16,12 2 15-16,7-5-8 15,14 0 23-15,4-5-31 16,9-7 8-16,1-7 29 15,1-4-36-15,-7-4 20 0,-8-2 11 16,-9 3 8 0,-9-4 32-16,-3 0-33 0,-10-4-39 15,-5-2 21-15,-7-5-21 16,-13 0-10-16,-6 2-14 16,-7 2-74-16,-1 8-86 15,-26-8-313-15</inkml:trace>
  <inkml:trace contextRef="#ctx0" brushRef="#br0" timeOffset="14996.62">20941 2017 1533 0,'-16'12'217'0,"-1"-2"-88"0,-10 12-24 0,-2 2 9 0,14 2-57 0,7-2-12 0,16-2-16 15,9 1 11-15,14-8 8 16,12-3 2-16,10-7-17 16,-1-5 22-16,1-6-37 15,-9-2 23-15,-12-6 26 16,-6 1 11-16,-9-1 32 16,-2 1-44-16,-11-5-11 0,-6-3 23 15,-7 1-57 1,-11-2-21-16,-3 2 0 0,-8 6-8 15,0 0-11-15,0 6-79 16,9 2-107-16,12 2-53 16,37-4-292-16</inkml:trace>
  <inkml:trace contextRef="#ctx0" brushRef="#br0" timeOffset="15678.06">21752 1983 1795 0,'0'0'279'0,"2"-2"-123"16,-2 2 53-16,0 0-121 16,5 0-88-16,0 4-19 15,1 8 11-15,3 8 2 16,2 8 6-16,0 6 0 0,-2-2 9 16,-5-4-9-16,1 0 0 15,-5-10-7-15,0-4 19 16,0-7-15-16,-3-6 3 15,3-1 0-15,-2-4 6 16,-2-5-6-16,2-8-38 16,0-7 17-16,6-3 0 15,5-2 21-15,9-3-50 16,9 6-2-16,2 6 40 16,-2 6-12-16,2 6 7 15,-6 12 16-15,-5 2-8 16,1 8-3-16,-4 8 12 15,-3 0 0-15,-4 2 0 0,3 0 0 16,-5-6 0-16,0-1 0 16,-2-10 1-16,-2-3 1 15,0-1-2-15,-2-6 0 16,3-1 42-16,5-3-6 16,10-6-25-16,2-3-11 15,9-6 1-15,-4 2 1 16,1 0-2-16,-1 4-2 15,-8 6-11-15,-3 6 13 16,-5 8-18-16,-5 8 1 16,-2 14 16-16,1 10-10 15,2 8 11-15,1 1-49 16,5-8-70-16,5-2-70 16,1-12 20-16,50-14-386 0</inkml:trace>
  <inkml:trace contextRef="#ctx0" brushRef="#br0" timeOffset="16647.48">20692 626 1351 0,'2'-5'253'0,"-2"-1"-143"0,2 0 46 0,-2-2-81 0,4 2-23 0,-4-2 82 0,0 4-40 16,0 0 7-16,0 2 13 15,-4 2-35-15,2 0 14 16,0 2-49-16,0-4-31 16,-1 2 37-16,1 2-41 15,-2-2-2-15,-1-2-7 16,-2 2 9-16,-4-2-18 16,-7 6 9-16,-4 4-3 15,-10 6-7-15,4 6 10 16,-3-4-2-16,11 6 2 0,6 0-9 15,5-1-9-15,9-2 18 16,9 0-19-16,5-7 8 16,3 0 11-16,10-5 0 15,8-2 0-15,2-3 9 16,-2-4-2-16,-3-6-7 16,-8-4 0-16,-4 2 12 15,-4-6 0-15,-10 3-3 16,-4-1-6-16,-4-4 9 15,-6 4-7-15,-11-2-5 16,-3 5-35-16,-7-2 13 16,1 9-65-16,1 3-59 15,6-2-26-15,13 6-74 0,23 4-104 16</inkml:trace>
  <inkml:trace contextRef="#ctx0" brushRef="#br0" timeOffset="17834.16">21606 513 1510 0,'-4'0'278'0,"2"0"-110"0,0-2 24 0,0 2-41 0,2-2-17 0,0 2-59 0,0 2-53 0,0 2-22 16,0 10 0-16,0 10-1 15,0 10 1-15,2 6-18 16,0 9 18-16,0-4 1 15,2 2-1-15,0-3-29 16,-4-6-52-16,0-6 42 16,0-12-6-16,0-4 2 15,-2-8 23-15,2 0-11 16,-2-8 13-16,2 0 18 16,-6-8-1-16,0 0-16 15,-5-8 4-15,2-8-4 16,0-8 11-16,2-10-6 15,1-4-9-15,4-4 20 16,0-7-15-16,8 3-4 0,3 2 20 16,7 4-43-16,3 12 37 15,6 8-9-15,0 6 3 16,-3 7 11-16,2 12-5 16,-2 5-8-16,-3 10 11 15,-6 4-21-15,0 6 24 16,-6 10-20-16,-3-2 1 15,1 2 11-15,-3 2-4 16,-2-4 12-16,-5-2 0 16,-1-1 17-16,-8-9-8 15,-1-9 15-15,-1 1 21 0,-4-7 9 16,0-3-8 0,-5 1 3-16,4-2-49 15,-6-2-1-15,6-1-5 16,3-2-90-16,12 1-91 0,18-22-998 15</inkml:trace>
  <inkml:trace contextRef="#ctx0" brushRef="#br0" timeOffset="19121.09">22217 481 1697 0,'-2'0'257'0,"2"0"-41"0,-2 0-78 0,2 0-95 0,-6 2-24 0,-7 6-19 0,-14 8-1 16,-4 10 0-16,-3 6 2 15,7 2-2-15,11-2 1 16,6-4-11-16,10-3 10 16,6-6 1-16,0-5-10 15,6-5 2-15,1-4 16 16,3-6 14-16,2-1-16 16,6-9-6-16,1-3 14 15,0-4-7-15,-4-4-6 0,0 3-1 16,-8-10-8-16,0 4-3 15,-2 6 5-15,-9 5 6 16,-2 6 2-16,0 4-2 16,-2 4-29-16,-2 10-7 15,-7 2 24-15,5 11-6 16,0 0 18-16,6 1-19 16,10-3 10-16,5-3-5 15,3-6 14-15,2-6 0 16,0-5 0-16,-2-1 35 15,4-7-20-15,-6-1 6 16,3-2 21-16,-2-7-23 16,-1-3-8-16,-8 0 2 15,-6-2-11-15,1-2 26 0,-3 0-28 16,-3 2-31-16,1 6-1 16,-2 2 11-16,2 8-33 15,0 4 33-15,-4 0-15 16,4 6 35-16,2 4-32 15,0 10-3-15,0 4 3 16,10 6 32-16,1 2-32 16,2 6 21-16,7-5-10 15,0-5 7-15,0-2 15 16,-4-4-2-16,-3-4 2 16,3-7 1-16,-3 0-1 0,3-7 8 15,3-2-8 1,2 0 38-16,3-8-25 0,1 1-4 15,4-7 14-15,-7 0 14 16,-2-5-4-16,-3-6 2 16,-1-4-34-16,-3-8 56 15,1 3-57-15,-3-2 1 16,-1 4 20-16,-4 6-3 16,-4 2 1-16,-2 2 29 15,0 4-10-15,-2 4 25 16,0 0-17-16,-2 6-25 15,4-2-1-15,-3 6 1 16,3 2-8-16,3 0-13 0,-3 4 5 16,0-2-22-16,2 0 14 15,-2 0-19-15,-2 0 13 16,2 2-11 0,0 3-24-16,-6 10 43 0,4 7 2 15,-4 8 22-15,-1 8-23 16,1 0-3-16,4 6 3 15,6-2 0-15,5-5-8 16,1-1-4-16,6-9 12 16,5-4-6-16,-2-3 6 15,6-4-10-15,-2-7 9 16,6 0-6-16,-3-9 7 16,0 0 0-16,3-6 1 0,-2-4 24 15,-4-6-25 1,-1-2 0-16,-9-2 23 0,-4 4-22 15,-4-7 8-15,-5 5-9 16,-3 0-7 0,1 6-11-16,-2 4 4 0,1 6-13 15,1 2 20-15,2 2-28 16,0 6 5 0,0 4 11-16,5 4 1 0,-1 4 6 15,8-3 4-15,3 1-31 16,1 0 14-16,3-8-4 15,2 0 2-15,3-5-40 16,-3-8-88-16,19-13-125 16</inkml:trace>
  <inkml:trace contextRef="#ctx0" brushRef="#br0" timeOffset="19336.91">22922 383 1533 0,'4'0'469'0,"8"0"-417"0,5 0 47 0,8-2-31 0,8 2-8 0,2 0-60 15,4 0-6-15,-1-4-93 0,-3 1-177 16,28-11-1228-16</inkml:trace>
  <inkml:trace contextRef="#ctx0" brushRef="#br0" timeOffset="19545.59">23200 439 1683 0,'0'-2'239'16,"0"4"-64"-16,2-2-38 15,-2-2-86-15,-2 2-51 16,2 0-54-16,0 2-59 0,-6 6-200 16</inkml:trace>
  <inkml:trace contextRef="#ctx0" brushRef="#br0" timeOffset="20005.89">23418 517 1239 0,'0'0'656'16,"0"0"-579"-16,-2 2 19 0,2 0-18 15,-4 8-77-15,-7 2 65 16,2 6-41-16,-4 6-13 16,6-1 0-16,3-4-6 15,6-2 8-15,4-8-14 16,3 0 0-16,5-1 41 15,3-7-24-15,4-1-5 16,3-8 10-16,-1 0-8 16,3-10 6-16,-6 7-20 15,-2-6 0-15,-3-1 17 0,-4 8-10 16,-3 0 1 0,-4 2 46-16,-6 6-5 0,2 2-46 15,-2 4-3 1,0 8-33-16,2 6 18 0,0 6 15 15,2 1 0-15,4-6-39 16,1-2-31-16,-1-3-64 16,4-9-125-16,21-19-524 15</inkml:trace>
  <inkml:trace contextRef="#ctx0" brushRef="#br0" timeOffset="20198.93">23640 389 1316 0,'0'0'745'0,"2"0"-689"0,-2 4-1 0,6 4-38 0,1 8-17 0,9 4-36 15,3 2-221-15,50 16-1176 16</inkml:trace>
  <inkml:trace contextRef="#ctx0" brushRef="#br0" timeOffset="20703.57">23877 836 1295 0,'8'26'231'15,"-4"0"-92"-15,5 24-37 16,2 0-48-16,3-5-36 16,-4-9 30-16,-1-6-48 15,1-14 6-15,-8-4 6 16,0-6 0-16,2-4 33 16,-8-6 77-16,2-10-19 15,-5-4-43-15,-5-16-48 16,-3-5-3-16,-7-11 3 15,1-4-11-15,2 0 6 16,7-2-7-16,12 0-6 0,14 6-6 16,11 3 5-1,8 9-14-15,3 8 4 0,3 14-8 16,1 6 5-16,-6 12-10 16,-3 10 6-16,-6 6 23 15,1 6-16-15,-3 6-1 16,-10 0 9-16,-3 5-1 15,-10-5 4-15,-8-5 12 16,-1-2 15-16,-6-5 48 16,-3-6-35-16,-2-6 8 15,-2 4-9-15,0-8 8 16,5-2 16-16,5-2-54 0,5-4 4 16,7-2-14-1,4 0-110-15,9-6-107 0,74-26-65 16</inkml:trace>
  <inkml:trace contextRef="#ctx0" brushRef="#br0" timeOffset="21427.99">24321 694 1570 0,'-9'8'177'0,"2"0"-98"0,-8 13-40 0,6 1-25 0,9 3-14 0,9 1 0 0,11-4 6 0,4-4 4 16,7-2-8-16,3-12 10 15,-1-4-5-15,-2-6 17 16,1-8-23-16,-3-2 13 0,-7-8 47 16,-4-4-22-16,-9 1 8 15,-5 2-4-15,-4 4-23 16,-4 6-14-16,-2 7-6 15,-6 5-42-15,-1 6 30 16,2 1-53-16,4 7 7 16,4 0 2-16,8 3 35 15,2-4 21-15,4 0 0 16,2-4 0-16,3-6 27 16,1 0-9-16,8-6 15 15,2-6 4-15,0-4-5 0,-3-2 26 16,-4-5-2-1,-2-3-44-15,-9-6 27 0,-5 2-21 16,-4-2-9 0,0 0 21-16,-4 6-15 0,-1 4 43 15,-1 8-7-15,-1 2-25 16,3 10 31-16,2 2-57 16,-3 4-11-16,0 8 5 15,1 2-4-15,0 8 4 16,4 10 3-16,4 2 3 15,5 2 1-15,5-2-1 16,-4-3 0-16,2-9-1 16,-3-4 2-16,2-10 5 15,-5 2-6-15,-1-10-3 0,0 0 3 16,-3-3 1 0,4-2 13-16,1-4 13 0,4 0-14 15,0-9 11-15,-2 4-24 16,-5 1 0-16,2 8 10 15,-4 1-10-15,-2 4-9 16,2 5-12-16,0-2-16 16,7 4 36-16,-3 5-12 15,4 1 13-15,0 5-15 16,1-4 10-16,-9-2-92 16,-2-5-154-16,-10 2 28 15,-38-21-1302-15</inkml:trace>
  <inkml:trace contextRef="#ctx0" brushRef="#br0" timeOffset="21548.18">24731 463 1862 0,'20'-10'220'0,"7"0"-92"0,24-2-47 0,21 2-80 0,12 8-1 0,144 6-249 0</inkml:trace>
  <inkml:trace contextRef="#ctx0" brushRef="#br0" timeOffset="31162.23">2905 3930 747 0,'-7'10'475'0,"3"0"-409"16,-7 10-44-16,1-6-1 0,4-4 2 16,-1-2 13-16,3-6 27 15,2-2 76-15,0-2 8 16,4-4-78-16,-2-2-4 15,0-2-22-15,0-4-17 16,2-2 14-16,0-6-23 16,3-4 5-16,1-6 46 15,3-6-7-15,0-3 16 16,2 0-17-16,-2-1 9 16,0 5-6-16,6-1-15 15,-1-2-35-15,4 4 41 16,-2-4-31-16,1 6-11 15,-1 2 9-15,-3 6-5 16,-1 6-4-16,-1 9-12 16,-7 8-21-16,-2 3 20 0,2 3-30 15,1 14 18-15,2 9 13 16,4 18 0-16,0 12 13 16,-2 10-11-16,0-4 7 15,-3 2-2-15,6-3-7 16,-1-3-5-16,-2 2 4 15,-3-4-30-15,-1 0 31 16,-3-1-2-16,-2-11-23 16,-5-4 13-16,3-2-62 15,-2-6-23-15,-3-4-88 16,3-8-8-16,-16-2-283 16</inkml:trace>
  <inkml:trace contextRef="#ctx0" brushRef="#br0" timeOffset="31577.26">3023 3898 1570 0,'0'0'297'0,"0"0"-197"0,0-2-50 0,0 2 10 0,2 2 58 0,-2-2-47 16,4 0-26-16,2 2 34 15,2 0-8-15,7 2-16 16,1-2-38-16,7-2-16 16,-1-2-2-16,7-2-35 15,-3-2-192-15,32-12-152 0</inkml:trace>
  <inkml:trace contextRef="#ctx0" brushRef="#br0" timeOffset="32636.88">2825 4037 773 0,'0'0'650'0,"-2"0"-457"0,2 1-62 0,0-1-46 0,-2 0 19 0,4 0-23 0,-2 0 4 0,0 0-11 16,-2-1 2-16,4 1 2 15,-2 0-15-15,0 0-25 16,0 0 2-16,0 0-34 15,0-3 2-15,0 3-1 16,0 0-1-16,0 0 5 16,0-2-11-16,0 4 0 15,0-2-2-15,0 0 2 16,-2 0-21-16,2 0-60 16,0-2-79-16,0-2-52 15,2 0 46-15,0-4 25 16,0 6 64-16,0-2 29 15,5 2 33-15,-3 0 15 16,0 0 0-16,2 0 18 0,-2-4-4 16,0 0-1-16,1 0 20 15,-1 0-33-15,0-4-13 16,3 6 13-16,-4 0 6 16,-1-2 14-16,-2 0 43 15,0 2-11-15,0 2 40 16,-2 0-8-16,-1 2 13 15,-2 2-2-15,3-2-28 16,0 0-1-16,2 0-13 16,-2 0-22-16,0 2 34 0,-7 8-32 15,-5 8-8 1,-11 14 5-16,4 5-15 0,-6 4 9 16,9-2-24-16,1-10 0 15,3 0-6-15,3-5 6 16,0-2-1-1,4-2-1-15,0-6-17 0,3-2-16 16,0-4-80-16,4-4-44 16,0-4-24-16,4-2-62 15,12-20-457-15</inkml:trace>
  <inkml:trace contextRef="#ctx0" brushRef="#br0" timeOffset="33016.57">2858 3890 1344 0,'0'0'535'0,"-2"0"-409"0,2 0-63 0,2 0 32 0,0-2 26 0,3 0-86 0,11-2-19 0,5-4 5 16,13 0 2-16,7-4 14 15,3 2-7-15,3-4-29 16,-3 4 6-16,0 2-7 16,-1 0-99-16,-10 6-144 15,28 0-229-15</inkml:trace>
  <inkml:trace contextRef="#ctx0" brushRef="#br0" timeOffset="33461.69">3422 3882 1694 0,'2'-4'265'0,"6"4"-181"16,2-4-31-16,5 2 52 15,10 0-20-15,2 2-43 16,8 6-25-16,-1 6 28 16,1 10-35-16,-4 6-10 0,-8 4 8 15,-3 8-8-15,-11-6 28 16,-7 0-28-16,-6-7 3 15,-1-11-12-15,1-6 2 16,-6-9 7-16,2-9 25 16,-1-10-24-16,1-10 10 15,2-6-10-15,8-2 0 16,2-2 11-16,6 2-12 16,3 0-9-16,8 2 3 15,1 6-32-15,5 2 4 16,-1 5-77-16,-3 7-90 15,16 5-302-15</inkml:trace>
  <inkml:trace contextRef="#ctx0" brushRef="#br0" timeOffset="34234.51">3985 3820 1627 0,'-2'0'378'0,"2"0"-231"0,-4 4-88 0,-5 8 2 0,3 10 25 0,-6 6-68 0,3 4-6 0,7-2-23 0,2-4 12 15,6 0-1 1,3-8 0-16,3-2 0 0,5-8 9 16,-1 0-9-16,7-8 6 15,-2-2 0-15,6-5-6 16,0-4-13-16,0-3 12 16,-5-6-10-16,-4-2 11 15,-2-4 5-15,-1 0 4 16,-5 2-6-16,-6 0 2 15,-2 8-5-15,-4 2-1 16,0 10 1-16,-4 2 14 16,0 6-14-16,-5 8-18 0,0 8 10 15,2 4 8-15,7 4-24 16,8 0-30-16,6-4-21 16,7-8-18-16,-1-2 24 15,3-8 29-15,-4-4 40 16,3-2 0-16,-4-6 0 15,0-8 1-15,-1 0 0 16,-1-6 24-16,-1-2 23 16,3 0-30-16,-3 2 29 15,3 0-47-15,3 8 0 16,-3 6 0-16,-1 6-21 16,-5 8 20-16,-1 8 1 0,-1 6 0 15,-1 2 5-15,2 0-5 16,0-6-12-16,-3-2 5 15,1-4-10 1,0-10 17-16,0-4 16 0,4-8-15 16,2-2 34-16,5-8-34 15,2-6 4-15,3 2 10 16,-2 2-14-16,-5 6 48 16,-1 8-5-16,-7 6-34 15,-2 4 28-15,-1 6-26 16,1 8 0-16,1 4-12 15,4-2-11-15,-2 2-95 16,0-6-122-16,27-4-730 0</inkml:trace>
  <inkml:trace contextRef="#ctx0" brushRef="#br0" timeOffset="34967.58">6214 3567 1379 0,'13'6'195'0,"-1"2"-143"0,9 8 29 0,2 8 11 0,-7 8-10 0,-8 10-37 0,-8 2-34 15,-11 6 19-15,-5-3-30 16,-6-5-11-16,-7-4 11 16,-4-10-27-16,-3-6-8 15,1-6 22-15,-1-10-8 16,9-4 21-16,0-10 0 15,9-8 0-15,5-6 40 0,11-6-5 16,6 4-2-16,12 0 16 16,2 8-13-16,6 8 18 15,1 6-25-15,2 6-5 16,-1 8 16-16,1 6-5 16,4 4-23-16,0 4-11 15,-2 0 11-15,2-4-19 16,-2-2 7-16,-6-4-141 15,-1-8-122-15,16-10-1307 16</inkml:trace>
  <inkml:trace contextRef="#ctx0" brushRef="#br0" timeOffset="35551.62">6711 3663 1650 0,'0'0'290'16,"-5"6"-205"-16,1 0-46 16,-4 4 78-16,2 7-45 15,0-3 21-15,1 0-52 16,7-1-23-16,9 1 7 15,3 4-24-15,5 0 0 0,10 3-1 16,3-1 9-16,-5 0 7 16,-1 0-16-16,-3 2 0 15,-8-2 5-15,-3 0 2 16,-4 0-5-16,-1-4-2 16,-9 0 6-16,-5 0 4 15,-1-4-10-15,-6-2-33 16,-3-4-7-16,0-4 23 15,4-6 17-15,4-6-1 16,2-4-16-16,10-6 1 16,5-6 7-16,4-8 9 15,1 2-2-15,3-4 2 0,1-4-8 16,1 0 7 0,0 4-2-16,0-3-8 0,0 7 11 15,-5 4 0 1,-6 0 3-16,-3 10-3 0,-11 2-15 15,-3 8-3-15,-11 4 15 16,-6 10 2-16,-8 4 1 16,-3 4 0-16,3-2 9 15,1 4 5-15,8-6-8 16,3 2-6-16,10-4-5 16,3 2 4-16,6-4-127 15,6 6-199-15</inkml:trace>
  <inkml:trace contextRef="#ctx0" brushRef="#br0" timeOffset="35964.51">7357 3698 1820 0,'-5'0'352'0,"-1"0"-287"0,-8 1-50 0,-1 3 12 0,-3 2-18 0,2 5-2 0,-2-1 19 15,12 2-8-15,2-1-17 16,8 2 11-16,9-1-10 15,7 3 5-15,5-2-7 16,6 3 1-16,0 0 20 16,-7 0-9-16,-1 2 7 15,-15 0 64-15,-8 0-22 16,-11-2 20-16,-13 2-21 16,-5 0-30-16,-11 0-4 15,-4-4-26-15,-1 0 0 16,9-6-58-16,5-4-208 15,0-10-441-15</inkml:trace>
  <inkml:trace contextRef="#ctx0" brushRef="#br0" timeOffset="41701.26">20146 3140 1643 0,'0'0'524'0,"0"0"-476"0,0 0 6 0,0 4 39 0,0-4 12 0,0 2-54 0,0 0-26 16,4 2 4-16,-4 2-19 16,2 6-2-16,2 4 25 15,2 6-26-15,0 10-6 16,1 4 17-16,1 8-9 16,2 7 8-16,-4 1-17 15,-1 6-13-15,-5-6-47 0,-5-4-208 16,-9 33-236-16</inkml:trace>
  <inkml:trace contextRef="#ctx0" brushRef="#br0" timeOffset="42375.04">20636 3240 1808 0,'2'0'225'0,"0"-2"-117"16,0-2 9-16,0 4 27 15,1-2-42-15,0-2-47 16,5-4-28-16,1-4 9 16,7 0-28-16,8-2 2 15,3 2 7-15,6 2-5 16,0 2-1-16,2 6-11 16,-9 4-8-16,-2 6-4 15,-8 8 6-15,-3 6-4 16,-11 4 9-16,-4 2 0 0,-13 7 0 15,-7-3-16-15,-7-6 17 16,0-2 3-16,4-8-3 16,8-9-15-16,9 0 14 15,8-7-51-15,8 1-43 16,9 2 22-16,8 1 62 16,14 0 5-16,6-2 6 15,6 4-3-15,-4 4 3 16,-5 4 6-16,-8 6-6 0,-3 2-14 15,-6 4 14 1,-12 2-3-16,-4 2 12 16,-9 0-8-16,-6-6 12 15,-6-2-12-15,-8-5 10 0,-2 1-11 16,-11-3 7-16,-5-4-7 16,-5 0-1-16,-1-7 1 15,1-1-8-15,1-6 7 16,2-2-23-16,7-5-11 15,8-3-64-15,14-3-108 16,26-38-565-16</inkml:trace>
  <inkml:trace contextRef="#ctx0" brushRef="#br0" timeOffset="42818.38">21380 3210 1899 0,'4'-2'216'0,"0"-2"-155"0,6-2 22 0,1-4-47 0,9 4-35 0,-3 2 11 0,6 2 18 16,-5 4-21-1,0 6 3-15,-7 12-10 0,-2 8 44 16,-5 12-44 0,-8 10-2-16,-10 8 12 0,-10 3-11 15,-5 1 7-15,-4-8-8 16,0-10 0-16,1-8 6 15,8-12 0-15,5-7-5 16,9-6-1-16,8-7-7 16,4-4-22-16,8 0-4 15,13 0 33-15,4-2 35 16,13-3-35-16,2-3 0 16,1-1 0-16,-4-3 0 15,4 1-58-15,-5-6-182 0,46-39-341 16</inkml:trace>
  <inkml:trace contextRef="#ctx0" brushRef="#br0" timeOffset="43202.38">22160 3258 1713 0,'-7'4'191'0,"0"-2"-121"0,-13 3-11 0,-2 2-20 0,-7 8 9 0,5-6 7 0,3 5-22 15,13-5-15-15,6-1-16 16,4 2-2-16,6 1 1 16,11 10 11-16,12-3 32 15,11 4-17-15,7 0-8 16,1-2 13-16,-2-4 2 16,-15 0 13-16,-10-6-16 15,-17 4-31-15,-19 4 44 16,-34 8-44-16,-215 64-264 15</inkml:trace>
  <inkml:trace contextRef="#ctx0" brushRef="#br0" timeOffset="50054.17">1805 4211 1428 0,'-4'0'474'0,"4"-2"-391"0,-2 2-19 0,0 0 37 0,2-2-2 0,0 2-26 0,-2-2 2 0,2 2-12 16,-2-2-36-16,2 2-15 15,0-3 11-15,2 3-11 16,-2 0 39-16,2 0-35 16,-2 0-7-16,0 0 21 15,0 0-29-15,0 3 5 16,0-3-6-16,0 0-27 15,0 2 21-15,0 2-14 16,0 6-7-16,2 2 27 16,0 8 0-16,4 4 1 15,-4-4-2-15,2-4 3 16,-2-10 2-16,3-2-4 0,-1-2-9 16,-2 0-1-16,3-2 8 15,0 0-25-15,1 0 27 16,3-2 12-16,5-2 3 15,1-4-3-15,5-6-3 16,12-4 30-16,-1-8-7 16,6-4-7-16,1-6-17 15,0-2-8-15,2-5 17 16,-6 5-13-16,-3 7-2 16,-4 2 7-16,-8 9 0 0,-3 4 0 15,-9 8 16 1,-3 2 4-16,-4 4 8 15,0 2-19-15,0 0-3 16,0 0 3-16,0 2-12 0,-2-2 1 16,2 0-7-16,0 0 0 15,0 0-2-15,2 0 2 16,-2 0-15-16,0 2 2 16,0-4-98-16,0 2-174 15,12 10-321-15</inkml:trace>
  <inkml:trace contextRef="#ctx0" brushRef="#br0" timeOffset="51228.46">2488 4630 1864 0,'0'0'225'0,"3"2"-197"0,7-2-23 0,2 4-4 0,8 0 17 0,6 2 5 16,10-2 2 0,5 0 35-16,5-4 8 0,8-2-14 15,12-6 18-15,13-6-30 16,9-2-2-16,9 0-25 16,7-2-15-1,8 2 7-15,1 6-7 0,-8 2-7 16,-5 8-26-16,-17 4-200 15,-21 7-35-15,-7 30-621 16</inkml:trace>
  <inkml:trace contextRef="#ctx0" brushRef="#br0" timeOffset="51464.9">2963 4899 1935 0,'2'-3'275'16,"7"3"-250"-1,6-4 2-15,17 1 20 0,13 0 37 16,8-1-23-16,11-1-28 16,6 2 0-16,3 3-18 15,8 3-12-15,3-2-3 16,7 7-135-16,5 1-157 15,158-1-918-15</inkml:trace>
  <inkml:trace contextRef="#ctx0" brushRef="#br0" timeOffset="56362.52">19489 1638 1200 0,'-3'-2'350'0,"3"2"-236"0,-2-2-3 0,0 2 52 0,2 0-47 0,0 2-13 0,0-2-25 0,0 0 29 16,0 0-46-16,0 2-4 16,0-2-6-1,0 2-34-15,-5 8-4 16,3 12-7-16,-7 16 3 0,3 22 9 15,1 12-16-15,5 7-2 16,2 1 13-16,5 2 1 16,4-3 0-16,-2-7-14 15,0-8-10-15,0-14 10 16,-5-10 0-16,1-8 1 16,2-6 0-16,-5-6 0 15,2-4 0-15,0-4-1 0,-1 0 0 16,1-4-6-16,0-2 6 15,2-2-2-15,-2 0 1 16,0-2-4 0,0 0-4-16,-1 0 9 15,1 1 0-15,0-3 8 0,2 1-8 16,2 3-7-16,3-2 6 16,7 2 1-16,5-1 1 15,5-6 5-15,8-3-6 16,2 5 32-16,4-6-32 15,5 3 0-15,2-2 20 16,6-2-14-16,12 0-5 16,5 1 15-16,3-6-10 15,8 1 15-15,4-2-12 0,5-2 3 16,-1 4 6-16,-1 0-17 16,0 4 9-16,-5 4 0 15,-7 2-9-15,-3-4 18 16,-6 4-19-16,3 2-5 15,-3-4 5-15,0 2 1 16,2-2-1-16,-4 0 0 16,2 2 1-16,-2 0-2 15,-7 2 1-15,-2 2 0 16,-4 0 5-16,-6 2-4 16,2-2 0-16,0 0 6 15,6 0 4-15,0-2-1 16,2 2-10-16,0-2 5 15,-2-2-5-15,-5 0 12 0,-4 2-6 16,-3-2-6-16,-3 2 0 16,-1 0 5-16,-3 2-5 15,1 0-1-15,-3-2 1 16,-8 2 0-16,0 2-1 16,-4-4 0-16,-8 6 1 15,1-4-1-15,-5 0 1 16,0 2-8-16,0-2 8 15,2 2 1-15,3 0 0 16,-1 2-1-16,4-2 1 16,-5-2 12-16,-4 0-13 15,-1-2 1-15,0 0-1 16,-6 0 1-16,-3 0 11 16,2-2 3-16,-2 2-3 0,2-4 42 15,2-4-25-15,1-4-10 16,1-6 11-16,1-4-4 15,-2-6-5-15,1-4-14 16,-6-6-5-16,-4-7 22 16,2-1-24-16,-6 0 0 15,4-6 11-15,0 2 3 16,2-4-8-16,2 2-6 16,0 4 0-16,0 2 11 15,0 10-11-15,0 8-3 16,-2 6 3-16,-1 5 0 15,-1 9-6-15,2 0 5 16,-3 4-13-16,2 0 3 0,-1 2 10 16,2 2 1-1,0 2 5-15,2-2-4 0,0 0-2 16,0 0 1 0,0 0-5-16,-2 0-4 0,-1 0-7 15,-3 0 13-15,-6-2 3 16,-5 0 0-16,-6-2 2 15,-6 2-2-15,-2-2-9 16,-6 2 3-16,-13-6-2 16,-6 4-28-16,-6-4 35 15,-9-4-11-15,-7 2 12 16,-4-2 0-16,-8 2 1 16,-3 0-1-16,-3-2 0 0,-2 2-16 15,1-2 15-15,0 4-10 16,-3 2 4-1,8-2 6-15,5 6-11 16,6-2 11-16,4 4 2 0,6 4-2 16,0-2 2-16,4 6-2 15,4-4-7-15,6 0 7 16,1 0 1-16,5 0 9 16,1 0-9-16,0 2-8 15,-2-4 8-15,1 2 0 16,2-2 0-16,2 4-14 15,3-2 14-15,4 2 8 0,4-4-8 16,4 0-11-16,9 2 10 16,0-4 2-16,1 2-1 15,-1 2 0-15,1-2 0 16,-4 6 2-16,-1-2-2 16,0 2-1-16,2 0 1 15,6-2-1-15,-2 0-5 16,11-4 3-16,0 0 3 15,3 0 13-15,3 0-12 16,0-2 5-16,4 0 3 16,-2 0-8-16,2 0 6 15,0 0-7-15,2 0 0 16,-2 0 7-16,0 0-7 16,0 0 0-16,0 0 6 0,0 0 4 15,4-2-9-15,-4 4 0 16,0-4 9-1,0 2 20-15,0 2-30 0,-4-4-1 16,4 4 1-16,0-2 0 16,0-2 0-16,-5 4 0 15,-1-4 0-15,-4 2 24 16,0 0-24-16,-6 0-1 16,5-2 1-16,-4 0 1 15,-8-4 12-15,-4 0-13 16,-4-2-2-16,0 0 2 15,0 0 0-15,2-2 0 16,0 4-10-16,6 0 11 16,8-2-2-16,3 4-9 15,1 0 10-15,-1 2 12 16,2-2-11-16,6 4-1 0,1-2 8 16,1 2-8-16,2 2 1 15,-4-2-1-15,0 0-11 16,-3 0 5-16,-5 0 6 15,6 0 0-15,-1 0-1 16,1 0 2-16,-1 2 5 16,-2 0-6-16,5 0 0 15,-1-4 0-15,5 2 0 0,0 2 0 16,0-2 4 0,0 0-3-16,0 0-1 0,0 0-3 15,2 0 3 1,-2 0-9-16,3-2 0 0,-1 4-17 15,0-2-89-15,0 4-248 16,9 20-400-16</inkml:trace>
  <inkml:trace contextRef="#ctx0" brushRef="#br0" timeOffset="59347.29">4053 2103 653 0,'0'-2'1078'0,"2"2"-910"0,-2-2-113 0,-2 0 29 0,4-4 15 0,-2 4-31 0,0-2-5 0,2 2 3 16,-4 2 6-16,2 0-6 16,0 2 6-16,0-2-15 15,0 0-26-15,0 0 14 16,0 0-43-16,0 2-2 16,-2 0 0-16,2-2-9 15,0 6-12-15,2 4-16 16,7 15 37-16,-1 16 8 15,2 18-8-15,-2 11 12 16,-3 8-11-16,-1 4-1 16,-2-1 19-16,-2-5-19 15,4-11 0-15,1-8 11 0,0-17-11 16,-1-8-1-16,1-8 0 16,1-8 1-16,-1-2-1 15,-1-2 0-15,1 0-16 16,2-3 16-16,-3-2-9 15,0 0-2-15,1-2 12 16,-1 1-8-16,0 2 7 16,-1-4 1-16,2 0-13 15,-3-2 5-15,2-2-20 16,3 0 15-16,-1 0 13 16,4-2 23-16,3-2-13 15,7 0-9-15,-1-2 0 16,10 0 9-16,5 4-10 15,4 1-10-15,7 1 9 16,4 0 0-16,9-3 1 0,7-1-6 16,8-6 6-16,9 0 15 15,10-2-15-15,3 2-3 16,3 4 3-16,0-4 0 16,2 6 0-16,-1 2 0 15,3 0 0-15,-2 2 5 16,-2 0-5-16,5 0 0 15,-7 0 0-15,-3 0 0 16,-3 4-1-16,-9 0-5 16,0 6 6-16,-2 0-9 15,-2 4 9-15,1-1-1 16,-2 2 1-16,0-3 0 16,-3 1 11-16,-4-6-11 15,-7-3 0-15,-1 0 16 0,-1-4-15 16,-7 0 8-16,1 3-2 15,-3-2-1-15,-2 1 11 16,-2 2-17-16,-5 3 1 16,-2-3 8-16,-4 3-9 15,-7-3 0-15,0-1 2 16,0 1 14-16,-4-2 8 16,1 2-24-16,1 1 1 15,-7-1 6-15,2 1-7 16,-5 0-8-16,4 3 8 15,-1 1 0-15,0-1 11 0,2 4-11 16,1 0 0 0,4-2 1-16,0 0-1 0,-4-4 0 15,0 0 0-15,-5-4 1 16,-5-2 12 0,-4-2-13-16,-2 2 0 0,-3 0 17 15,1-6-16-15,1 2 8 16,1-2 11-16,2-8 5 15,0-2 11-15,-3-11-18 16,3-10-17-16,5-7 48 16,-8-9-32-16,1-9-16 15,-5 0 20-15,-2-2-6 16,-4 0 6-16,-1 3-21 16,1-3 8-16,-2 0 0 15,1 2-8-15,3 4 0 0,2 8 6 16,0 5 0-16,-5 9 12 15,1 6-17-15,-5 0 11 16,0 12 1-16,-3 0-13 16,4 6-1-16,1 2 1 15,3 4 0-15,2 0 10 16,0 4-10-16,-1 2 0 16,3 0 0-16,0 0 0 15,0 0-4-15,0 0 4 16,0 0 1-16,0 0 10 15,0 0-11-15,0 0 0 0,0 0 9 16,0 0-9 0,0 0 0-16,0 0 12 0,0 0-2 15,0 0 17 1,-3-2-15-16,-1 0-11 0,-4-4-1 16,-3-2-7-16,-3-2-9 15,-3 2 15-15,-6-4 2 16,-6 0-4-16,-4-4 3 15,-10 2-21-15,-8 0 19 16,-7 4 2-16,-15-2-16 16,-10 6 4-16,-8 3 11 15,-7 6 0-15,-7-1-20 16,2 2-18-16,-1 0 38 16,-1 6-19-16,-2-4 10 15,2 0 2-15,-1 4-9 0,2-4 16 16,7 2-4-16,3-2-23 15,3 4 26-15,4 0-38 16,-4 2-4-16,2-2 43 16,-2 4-11-16,1-2 3 15,3 4 7-15,4-2 2 16,6-2 9-16,1 0-9 16,3-4 0-16,4-2 0 15,-3-2 11-15,5-2-5 16,11 3-5-16,6-5-1 15,7 1 16-15,7-1-13 16,5-1 3-16,8-6-6 0,2 5 12 16,5-2 6-16,5 3-13 15,-3-2-4 1,3 2 19-16,3-4-18 0,-6-1 2 16,5 2 15-16,-2 0-18 15,2-2 11-15,2 0-12 16,-4-4 8-16,2 4 7 15,0 2-15-15,1-4-3 16,-3 4 3-16,-3-2 9 16,1 2-9-16,-10-4-10 15,1 4 10-15,-5-2 7 16,-2 2-5-16,7 0 5 16,0-2-7-16,4 2 6 15,5 0 7-15,0 2-13 16,-1-2-4-16,3 2 3 0,-5 0 1 15,3 0 0-15,-3-4 0 16,1 6 0 0,-1-2 22-16,5-2-22 0,-3 4 0 15,5-2 21-15,3 0 0 16,2 0-21-16,-3 2 8 16,5-2-7-16,-1 2 0 15,3 0-1-15,0 0-12 16,0 2 6-16,-9 4-26 15,-6 10-169-15,-84 62-438 16</inkml:trace>
  <inkml:trace contextRef="#ctx0" brushRef="#br0" timeOffset="63121.49">1834 10618 1097 0,'0'0'216'0,"2"0"-159"0,-2 0-25 0,2 0 77 0,2 0-53 0,-2 0 22 16,1 0-33-16,-1 0-23 15,2 0 23-15,0 4 9 16,1-4-39-16,2 0 23 16,-3 2 26-16,5 0-50 15,2 0 22-15,7 2-23 16,5 0 7-16,8-3 13 0,9-1 9 15,7 0 15-15,8-1-30 16,7-3-5-16,4 0 14 16,3 0-25-16,2-2-10 15,-5 3-2-15,-1 3 8 16,-3 0-13-16,0-1 6 16,-1 1 0-16,1-3 0 15,-4 2 1-15,0 1-1 16,0-2 0-16,-2 4 0 15,0-2 0-15,2 0 0 16,-7 0 0-16,-2 0-5 16,-5 1 5-16,-3-1 0 0,-1 3 0 15,-3-2 6 1,3-1-6-16,1 3 0 16,-1-3-3-16,4 0 2 0,3 0 1 15,5 0-1-15,0 4 1 16,4-2 1-16,-2-2-1 15,-2-2-1-15,-2 2 1 16,6-4 4-16,0 1-3 16,0 3-2-16,4-1 1 15,-3 1 0-15,-1 0 1 16,2-3-1-16,-2 3-2 16,0-1-5-16,2-1 7 15,-5-1 0-15,0 2 0 16,1 1 1-16,-2 0 2 0,-2 1-3 15,0 2 0 1,-2 0 0-16,-1 1 0 0,0 3-4 16,-2-1 3-16,-1-2 1 15,3 0 0-15,5 0 0 16,5-2 0-16,5 4 9 16,4-3-9-16,7 0-5 15,0-2 5-15,3-1 0 16,0 0 7-16,4 0-7 15,5-1 0-15,3-2 9 16,7 2-9-16,-2 1-6 16,3-2 6-16,0 0 0 15,4-4 13-15,-2 2-1 16,-3 0-10-16,6 0 21 16,-3 0-23-16,-2 2 0 0,4-2 6 15,-7 4-5 1,-1 0 4-16,-1 4-5 0,-2-4 1 15,1 2 6-15,-3-2-7 16,-3 0-1-16,3 0 0 16,4 2 1-16,-2-2 4 15,3 2-4-15,-1-1 0 16,1 2 4-16,1-3-4 16,1 1 0-16,-3-2 8 15,-2 1-7-15,-2-3 7 16,-5 2-8-16,-1-1 5 15,-5 0-7-15,-5 0 2 16,0-2 0-16,5 1 14 0,2 2-13 16,0 1 30-16,2 0-31 15,-2 0 0-15,0 0 8 16,-2 0-8-16,-5 1-1 16,0 2 1-16,3-3 0 15,-3 4 1-15,-2-2-1 16,3 0 0-16,-1 0 0 15,0-2 0-15,5 4-1 16,2-3 1-16,4 3 0 16,3 1 1-16,-1-1-1 0,1 0 0 15,-2-3 3 1,0 2-3-16,0-3-1 0,7 1 0 16,1 4 2-16,5-3 6 15,3 4-7-15,-1-5 0 16,-1 4 14-16,3-3-8 15,-2-2-6-15,0 0 1 16,-1 0 5-16,1-2-6 16,-7 2 1-16,0-2 7 15,-4 2 26-15,0 0-8 16,0 2-5-16,-2-2 3 16,-3 0-11-16,-6 0 7 15,-5 0-20-15,-11 0 6 16,-6 0 9-16,-13 0-15 15,-12 0 8-15,-10-2 22 0,-8-1 15 16,-7 2 39-16,-1 1-35 16,-3 0 10-16,0 0 26 15,-3 0-22-15,1 0-7 16,0-4-7-16,2 4-28 16,-3 4 11-16,1-4-32 15,2 0 10-15,0 0-7 16,0 0-3-16,0 0-9 15,0 0-7-15,0 0-71 16,-6-4-86-16,-5 0-375 16,-59-27-1211-16</inkml:trace>
  <inkml:trace contextRef="#ctx0" brushRef="#br0" timeOffset="67570.34">5345 11342 1487 0,'0'-3'287'0,"2"3"-137"0,-2 0-62 0,0-2 40 0,2 1-17 0,1-3-59 0,1 1-25 16,4-5 0-16,6-2-4 15,2-1 22-15,4-2-17 16,5 1-17-16,-2 4-1 15,-2 1-10-15,1 2 0 16,-7 1-1-16,-1 6-17 16,-7 8 12-16,-7 6 0 15,-5 19 6-15,-11 11 15 0,-13 4-3 16,-6 2-24 0,-1-6 11-16,-1-12 1 0,1-2 10 15,7-12-10-15,7-2 0 16,1-4 11-16,13-8-5 15,3-3-6-15,5-3 0 16,5-3-63-16,5-1 31 16,9-2 32-16,8-8 0 15,6 0 11-15,5 0-11 16,-1 0 0-16,4 0-1 16,-3 0-12-16,-3 4-65 15,-4 0-147-15,50-12-126 16</inkml:trace>
  <inkml:trace contextRef="#ctx0" brushRef="#br0" timeOffset="67980.19">5988 11301 1680 0,'-11'14'202'0,"-2"3"-136"0,-11 19-34 0,-3 4 10 0,6-2-33 0,13-4 24 0,8-6-33 0,11-4 0 15,5-4-1-15,6-8 1 16,0-8 23-16,5-4 74 15,-3-6-1-15,3-6-9 16,0-4-24-16,-8-2-7 16,2-4 37-16,-10 2-17 15,-2 2 4-15,-2-2-19 16,-7-2-38-16,-2 2-8 16,-5-1-15-16,-5 8-63 15,-3 0-9-15,1 5-69 16,4 5-104-16,-1-1-106 0,-3 4-1352 15</inkml:trace>
  <inkml:trace contextRef="#ctx0" brushRef="#br0" timeOffset="68373.67">6387 11339 1526 0,'-7'8'237'0,"1"5"-156"0,-3 5-32 0,5 4-28 0,6 0-15 0,9-4 3 16,7-2 15-16,0-6 9 15,2-6-1-15,7-4 47 16,0-6 29-16,-4 0 2 16,4-6-1-16,-9 0-4 15,0-3 30-15,-9 4-13 16,-4-3-37-16,-3-1 20 15,-6 1-64-15,-8-4-41 16,-12 3-17-16,-10 1-86 16,-15 7-182-16,-104 15-363 0</inkml:trace>
  <inkml:trace contextRef="#ctx0" brushRef="#br0" timeOffset="69016.97">6937 11373 1776 0,'5'0'359'0,"-5"0"-260"0,2 3-83 0,5 4-8 0,0 6 19 0,1 5-15 0,4 4 16 16,-1 2-28-16,-5 0 1 15,1-4-1-15,-5-6 1 16,1-2 5-16,-3-6-4 0,0-4 5 16,0 0 52-16,0-6 53 15,2-2 23-15,1-8-82 16,1-8-45-16,7-6-8 16,5-4-39-16,1 2-39 15,3 4 40-15,-5 12 10 16,-3 4 11-16,-5 11 5 15,-3 8-15-15,-2 0 21 16,0 12-3-16,1 1 9 16,-3-1 14-16,2 2-14 15,0-11-11-15,3-2 10 16,2-6 2-16,1-8 11 16,8-4 9-16,-1-4-15 15,6-6 27-15,-4 0-32 16,-1 2 0-16,-1 2 22 0,-7 8-11 15,-4 3-12-15,-4 3-3 16,2 7-18-16,5 7 3 16,3 1-9-16,4 10-129 15,44 15-343-15</inkml:trace>
  <inkml:trace contextRef="#ctx0" brushRef="#br0" timeOffset="71015.17">18526 10321 1626 0,'0'0'201'0,"2"0"-78"0,1-2-45 0,-1 2-14 0,2 0 4 0,3 0 4 0,1-2 18 15,4 4-29-15,1-2-26 16,5 2 31-16,2 0-6 15,9-2 9-15,4-2-27 16,10-2 4-16,5-2-2 0,8-2-28 16,11-1-2-16,3 2 13 15,5-5-27-15,3 2 1 16,2-2-1-16,-1 2 1 16,-2 0 4-16,-3-1-5 15,1 1 0-15,0 1 10 16,-4-5-10-16,-3 1 6 15,1-5 3-15,-4 4-9 16,7 2 7-16,3 0-5 16,8 0-1-16,-1 4 26 15,-2-2-27-15,-4 4-1 16,0 2 1-16,2 0 0 16,6-2 2-16,3 2-2 0,5 0 0 15,3-2 6 1,-1 0-6-16,-1-4-1 0,1 0 0 15,-1-2 2-15,1 2-2 16,-3 0 1-16,-4 0 0 16,-4 2 14-16,0-2-14 15,-4 4-4-15,-2 2 3 16,5 0 2-16,-2-2 3 16,1 2-4-16,-2-2 0 15,2-2 8-15,1-2-8 16,0 2-1-16,3 0-1 0,0-2 4 15,5 4 1-15,-4 2-3 16,-1-2 0 0,-1 4 0-16,-1 0 0 0,-3 0-11 15,0 0 10-15,4-1 2 16,3 2 3-16,7-2-4 16,5 2 0-16,1 1 14 15,2 1-14-15,-6-1-1 16,-1 3 0-16,-3-2 1 15,-9 2 8-15,-1-3-8 16,-6 0 0-16,2 0 3 16,4 0-3-16,3 0 0 15,2 0 3-15,-2 0-1 16,-4 0 8-16,-2 0-10 16,-10-3 1-16,-7 3 21 15,-4 0-4-15,-4 0-6 0,-1 3 6 16,3-3-4-16,4 2 8 15,-4 0-11-15,0-2-10 16,-3 0 15-16,-11-2-7 16,-4 0-9-16,-11-1 24 15,-7 2-11-15,-5-2 16 16,1-1-25-16,2 4 2 16,-2-1 18-16,6-3-23 15,-2 2 0-15,4-1 10 16,1 2-10-16,0 1 17 15,1-3-18-15,-6 2 0 16,5 1 24-16,-8-3-22 16,-1 3 5-16,-1 0 7 0,-3-1-4 15,-1-1 14-15,0-1-22 16,-2 3 5-16,0-1 8 16,-1 1-15-16,6-4-1 15,-3 1 0-15,1 2 2 16,-4 1 4-16,-1 0-5 15,-1 0-1-15,-6 0-16 16,0 1 10-16,-6-1-143 16,-9 8-435-16,-93 6-811 15</inkml:trace>
  <inkml:trace contextRef="#ctx0" brushRef="#br0" timeOffset="71795.61">22133 10770 884 0,'-7'-2'1011'0,"1"0"-871"0,-5 0-22 0,0-2 16 0,-5 2-26 0,3 2-39 0,-1 2-21 16,-3 4 30-16,-1 2-41 15,-1 2-19-15,6 6 3 16,0 2-20-16,4 2 8 16,7 2-9-16,4 3 1 15,12-2 4-15,1 4-5 16,10-1-1-16,-1-1 0 16,3 0 2-16,-5-1 8 0,-2 2-9 15,-9-2 0 1,-6 0 5-16,-8 2-5 0,-6-2 0 15,-4 0 0-15,-9-4 0 16,-1-2 5-16,0-6-5 16,0-2-26-16,-2-8 7 15,3-4-68-15,2-8-86 16,2-6-119-16,-11-62-204 16</inkml:trace>
  <inkml:trace contextRef="#ctx0" brushRef="#br0" timeOffset="71985.11">22209 10826 1620 0,'22'-6'260'0,"-1"2"-137"16,27-8 18-16,6 0-35 15,2-2-71-15,-1 2-35 16,-4 0-155-16,59-16-365 16</inkml:trace>
  <inkml:trace contextRef="#ctx0" brushRef="#br0" timeOffset="72414.08">22861 10914 1953 0,'0'0'234'0,"-2"0"-132"16,-11 7-60-16,-5 4-30 15,-13 6 16-15,-9 6-28 0,5 8 2 16,10-4 5 0,7 0-7-16,15-3-7 15,13-4 1-15,9-4 6 0,11-4 9 16,9-6 18-16,9-6-6 16,-1-4 31-16,-3-2-34 15,-6-4 11-15,-9-2 47 16,-7-2 10-16,-9 2 10 15,-3-4-35-15,-10-1-29 16,-8-1-1-16,-5 0-31 16,-9 0-19-16,0 7 1 15,-5-1-39-15,7 6-81 0,4 2-146 16,25-7-255-16</inkml:trace>
  <inkml:trace contextRef="#ctx0" brushRef="#br0" timeOffset="72809.41">23508 10874 1725 0,'-13'11'252'0,"-3"-4"-187"15,-8 15-26-15,1 4-36 16,7 1-2-16,14 0-1 16,8 0 0-1,15-4 0-15,10-2-1 0,7-3 1 16,2-10 13-16,2 0 4 16,-4-6 10-16,-9-4 12 15,-2-4-5-15,-7 0 14 16,-7-2 11-16,-6-6 14 15,-5 0 38-15,-4-7-46 16,-9 2-52-16,-7-2-13 16,-4 6-27-16,-7 4-42 15,-2 5-46-15,6 5-115 16,-8 1-241-16</inkml:trace>
  <inkml:trace contextRef="#ctx0" brushRef="#br0" timeOffset="73347.77">24174 10972 1827 0,'-2'7'223'16,"4"-1"-154"-16,-2 12-51 0,0-2-16 0,-2 6-1 0,2-2-1 0,-7-4-1 0,5-4 0 0,-3-2-6 0,1-6 7 15,4-2 16-15,-2-2 5 16,-1-2 104-16,8-8-38 15,-1-2-62-15,10-6-25 16,3-2-36-16,10-2-10 16,2 4-28-16,0 1 19 15,-4 10 46-15,-9 3 7 16,-5 8-16-16,-7 2 9 16,0 3 9-16,3 8 18 15,-7-2-1-15,0-2-11 0,0-1 16 16,0-4-14-16,0-6 34 15,0 0 31-15,2-4 26 16,-2 2 71-16,3-6-40 16,6-6-82-16,1-1-24 15,11-6-24-15,-2 1-8 16,4 4 7-16,-5 3 1 16,-5 7-12-16,-1 4 8 15,-4 4-25-15,-1 8 29 16,2 2-1-16,-2 7-8 15,4 1-131-15,29 22-339 16</inkml:trace>
  <inkml:trace contextRef="#ctx0" brushRef="#br0" timeOffset="81852.57">6027 4696 1585 0,'2'0'336'0,"-2"0"-264"0,0 0-64 0,2 0 13 0,0 0-11 0,0 2 29 0,7 0 2 16,5 2-4-16,-1 4 17 16,5 0 18-16,1 2-28 0,2 2-10 15,4-2-17-15,4 4 32 16,2-2-28-1,6 4-12-15,8-4 18 0,2 2-21 16,9 0-5 0,0-3 13-16,1-1-13 0,8-1 31 15,4-2-14-15,0-5 8 16,4-1-11-16,1 2-5 16,-3-3-10-16,0-3 0 15,1 0 11-15,-5-4-3 16,2-2-8-16,-7-1 0 15,0-4 5-15,-8 1 0 0,-5-3-4 16,-2-4-1-16,-2 0 6 16,-3-8 39-16,-2 0-4 15,-1-2-17-15,-2-6 13 16,-4 2-7-16,-6 0-9 16,-5-4 2-16,2 2-22 15,-8-1 43-15,4-1-32 16,-6 6-5-16,-3-6 23 15,-1 2-18-15,2-4 2 16,-5 2 6-16,-3 2-19 16,0-3 37-16,-2 6-37 15,1 2-1-15,2-3 23 16,-1 5-23-16,0-2 1 0,3 3-2 16,-3-2 7-16,-2 4-3 15,1 2-3-15,-3 2-7 16,-3-2 7-16,1 2 1 15,-2-2-1-15,-7-2 0 16,5 2 0-16,-2-2 14 16,-3-2-14-16,3-1 12 15,-6-1-11-15,1-4-1 16,-3 2-12-16,-1-2 10 16,1 6-17-16,-9 0 19 15,3 2-6-15,-9 0 6 16,-4-2 7-16,-4-2-6 15,-1 3 0-15,0 0-1 16,2 2 8-16,7 1-10 16,-3 4 2-16,1 4 0 0,2 2-12 15,-1 0 5-15,-3 6-1 16,-3-2 8-16,-1 0-6 16,-2 2 6-16,1-2 0 15,0 0 0-15,1 2 1 16,2-4 0-16,-3 2 0 15,0 0-2-15,-1 2-10 16,-1 2 11-16,1 2-1 16,-7 0-3-16,-3 2 4 15,-2 0 1-15,-7 2-1 0,2 2 0 16,-5 4 2 0,1 2 5-16,4 4-7 0,2 4-4 15,10 0 3-15,3 4 1 16,1-2-5-16,4 4 4 15,2 4-1-15,-2 4 2 16,5 0 0-16,-1 0-9 16,3 6 8-16,2 0 1 15,-4 7-11-15,2 5 11 16,-1 4 0-16,6 6-12 16,3 0 10-16,8 4-4 15,6 1-1-15,2 7 7 16,3 2 0-16,8 0 0 15,-2 0 0-15,0-3 9 16,3-7-3-16,2-8-6 16,-1-4 0-16,1-8 2 15,-1-4-1-15,4-6-1 0,-1-2 2 16,-1 1-11-16,6-2 9 16,3 2-3-16,4-4-5 15,4 0 8-15,-3-1-10 16,6-4 10-16,6 0-12 15,4-2-21-15,6-2-172 16,93 2-429-16</inkml:trace>
  <inkml:trace contextRef="#ctx0" brushRef="#br0" timeOffset="90693.91">3540 2637 1396 0,'-9'0'198'0,"2"-2"-73"0,-13-1-31 0,2-1 19 0,3-1-23 0,-5-5-5 0,7 0 5 0,-5-5 2 15,7 0-5-15,-1-6 16 16,1-3-61-16,0-8-3 16,4-2-39-16,0-8 1 15,3-2-1-15,4 2 0 16,4-3 0-16,5 5-11 15,7 0-14-15,5 7 19 16,2-4-12-16,8 3-2 16,8 2 13-16,5-4-17 15,6 4 15-15,8-4-5 16,-3 2 7-16,9-2 7 16,0 1 0-16,0-1-6 15,-2 2 6-15,3 4 0 0,-5 0 1 16,-5 6-1-16,-1 2 0 15,-9 6 0-15,-8 0 0 16,-5 6 1-16,-5-2 4 16,-10 4-4-16,-1-2 10 15,-8 4 21-15,-1 4 4 16,-5 0-2-16,0 2 5 16,-2 0-22-16,0 0 23 15,-2 0-31-15,2 0-9 16,0 0 7-16,0 0-7 15,0 0 12-15,0 2-11 16,0-2 0-16,0 0 16 16,0 0-17-16,0 0-1 0,0-2-5 15,0 2 12-15,0 0-15 16,0 0 9-16,0 0-38 16,2 8-163-16,8 4-138 15,9 22-1420-15</inkml:trace>
  <inkml:trace contextRef="#ctx0" brushRef="#br0" timeOffset="96350.9">2310 10168 889 0,'0'0'565'0,"0"0"-482"0,2-4-11 0,0 4 7 0,3 0-4 0,-1-2 18 0,3 0-4 0,0 0-35 0,-3 0-17 0,3 2-11 0,-3 0 13 0,3 0-23 16,4 2 7-16,0 2 38 15,5 2-34-15,3 1-15 16,2 0 1-16,8 0-12 16,2 0 16-16,0 0-17 15,7-3 0-15,3-4 5 16,1 1-5-16,2-1 0 15,1 0-1-15,-1-1 2 0,1-2 7 16,1-1-7-16,2-2-1 16,2-2 17-16,2-2 5 15,2-2-13-15,4 2-6 16,-8-4 3-16,2 0 3 16,-3-2-9-16,0-6 1 15,2 2 7-15,-5 2 1 16,2-2-9-16,-4 0 0 15,1 0 6-15,-5 0-3 16,1-4 8-16,-2-3-5 16,-3 4 24-16,-5-1 12 15,-2-1-23-15,0 2 8 0,-6-1-19 16,0-2 38-16,-2 1-25 16,1-3 12-16,-4-4 17 15,2 0-14-15,-2 0-15 16,2 0-8-16,-4 0-5 15,3 4 4-15,2-2-12 16,-1-1 0-16,1 3 0 16,0-3 0-16,1 0-5 15,0-5 4-15,1 2 2 16,-1-4 15-16,3-2-16 16,0 6-15-16,-8 2 15 0,1 0 5 15,-1 6-4 1,-1-1-2-16,2 4 7 0,0-4 5 15,2 0-11 1,0-6 1-16,2 1 9 0,-1-2-8 16,0 0-2-16,2 0 0 15,-1 2 8-15,-2 4-2 16,-4 0-6-16,-1 2 0 16,-1-4 15-16,-3-2-3 15,5-3-3-15,-6-3 9 16,1-2-7-16,7-8 14 15,1-8-25-15,0 2 0 16,-1 0 6-16,0 4-6 16,4 1-6-16,-4 3 5 0,4 2 2 15,-2 0 8 1,5 0-9-16,-5 0 0 0,0-1 6 16,0 4-6-16,-5 0 0 15,-1 0-6-15,-1-2 16 16,1-3 2-16,1-2-12 15,-1-2-20-15,6 2 20 16,-4-1 0-16,1 9 0 16,-3 4 0-16,-3 6 1 15,5 2-7-15,-5 0 6 16,1 0-3-16,5 2 2 16,-2-2 1-16,3-2-5 15,4-4 4-15,-2-1 2 16,5-1 2-16,-3 4-3 15,1 5-5-15,-4-1 5 0,1 1 0 16,-4 5 7-16,0 2-7 16,-3-2 9-16,-2 4-10 15,2-4 1-15,-1 4 0 16,1-2 1-16,5-8-1 16,0 2 1-16,2-3-7 15,5 2 12-15,-4-1 9 16,-3 0-14-16,0 3 0 15,0 3 14-15,-7 7-6 16,-2 0-2-16,-2 5-4 16,-1 2 5-16,1-4 2 0,2 0-10 15,4-4-3 1,3 0 3-16,-3 0 0 16,0-4 1-16,3 4-2 0,-5 0 7 15,-1 6 5-15,-2 2-11 16,1 0 0-16,-3 4 5 15,2-2-5-15,1-2 0 16,1-2-6-16,9 0 14 16,-2-3-8-16,1 4 0 15,-5 0-8-15,1 4 7 16,1-1 1-16,-1 2-5 16,3-4 4-16,6-1 2 15,-1 4-1-15,3-5 0 16,2 2 0-16,-6-1 3 0,6 0-3 15,-2-1-1 1,4 2 0-16,2-2 2 0,-4 2-8 16,0-3 7-16,2 3-9 15,-3 0 9-15,5 0 1 16,0 2-1-16,-4 2 0 16,0 0 3-16,2 0-5 15,-4 2 2-15,6-4-1 16,2 4 0-16,1 0 1 15,-3-2-6-15,2 2 5 16,3 0 2-16,-1 2 3 16,4 0-4-16,-2 2-13 15,3 0 13-15,3 2 0 0,1 0-1 16,0 2 1 0,1-1 0-16,-3-4 7 0,1 3-7 15,-5 2-6-15,0-2 4 16,-5 8 2-16,0-3-10 15,3 2 10-15,-2 1-3 16,4 5-5-16,-1-2 8 16,-1 3-1-16,5 0 1 15,-4 3 1-15,1-1-1 16,-5 0 0-16,1-2 7 16,-3 2-5-16,-2 0-2 15,2 2-3-15,0 0 2 16,-2 2 1-16,2 2-6 15,-1 0 5-15,-6 1 1 16,3 0-4-16,-5 7 4 0,5-1 0 16,-3-4 4-1,-1 6-4-15,4-5 1 0,-8-2-8 16,1 2 11-16,-1-2-10 16,0 0 6-16,-3 2-1 15,-1-2 0-15,4 5 1 16,-2-8 0-16,1 5-1 15,-3 1 7-15,1-1 0 16,5-1-6-16,-6 0 0 16,3-1 0-16,-3-2 0 15,-1-2 0-15,1 2-2 16,-4 2 8-16,5-2-1 0,-1 2-5 16,1 2 0-16,0-2-6 15,4 5 6 1,-2-4 0-16,1 0-1 0,-1-1 9 15,-2 2-1-15,-2-4-7 16,-2 2-7-16,2 0 6 16,-1 0 1-16,1 2 0 15,6 4-6-15,-4-2 14 16,6 4-2-16,0 0-6 16,5 3-3-16,0-5 3 15,2 2 0-15,0-2-1 16,-5 0 0-16,0-4 1 15,-4 0-7-15,1 4 7 0,-6 0 0 16,5 4-1-16,-1 0 1 16,0 2-1-16,-1-1 1 15,-1-3 0-15,4 2 13 16,-1-4-13-16,2 2 0 16,0 0-3-16,3 0 3 15,-4 1 0-15,0 0 0 16,-1 2 9-16,-2-3 1 15,-2-8-10-15,-1-2-5 16,-3-4 5-16,-4-2 0 16,-1 0 0-16,0 0-6 15,0 4 12-15,-1 0 6 16,1 0-12-16,-1 0 0 0,4-2 4 16,3-2-4-1,-3 1 0-15,2-2-1 0,-3-1 7 16,3 3-2-16,-4-6-4 15,1 6-5-15,-3-1 5 16,4 2 1-16,1 2 0 16,0 2-1-16,0 0 1 15,0 0 3-15,2 0-4 16,-1 4-1-16,-1-6 1 16,5 2 0-16,-3-4-1 15,3-4 1-15,3 2 0 16,-1-3 9-16,5 1-9 15,-4-5-5-15,6 6 5 16,-2-6 1-16,-2 2-1 16,0 1 0-16,1-4 1 0,-2 4 12 15,2-2-13 1,-2-2-4-16,5 0 4 0,-3-4 10 16,2-2-9-16,1 2 4 15,-2 0 4-15,-2-2 4 16,0 4-13-16,1-2 0 15,-2 2 9-15,2 4-9 16,3 0 2-16,0-2-8 16,-3 0 13-16,-2-4 10 15,-2 1-17-15,-1-2 0 16,-1-1 7-16,-3-1-6 16,1 0 0-16,-1 3-1 0,-1-2 2 15,3 1 8 1,-2-1-10-16,1-1 0 0,3 2 7 15,1-1-6-15,-2-2 0 16,4 4 8-16,-2-4-3 16,1-1 16-16,-3 4-22 15,5-3-1-15,-8 3 1 16,3 0 3-16,1-1 3 16,-3 0-12-16,1 1 20 15,3 0-11-15,2-1-3 16,0 2 0-16,1-4 13 15,0 0-12-15,0-1 11 16,-1 2-12-16,-1-3 11 0,2 4 3 16,-8-4-14-16,1 0 0 15,-1 0 8-15,-5 0-8 16,0 0 0 0,0 0-1-16,-1 0 7 0,4 0 2 15,-4 0-8-15,2 2 0 16,-1-2 1-16,0 2-1 15,2-2 0-15,-3 0-1 16,-1 2 7-16,4-2-3 16,-6 0-3-16,3 0 1 15,1 2 5-15,-3-2-5 16,2 0-1-16,2 0 0 16,-1 2 9-16,6-2 1 0,-3 2-10 15,-2-4-1 1,0 2 1-16,-4 0 16 0,1-2-4 15,-2 0 12 1,-4-2-23-16,3 2 28 0,-3 0-29 16,0 0 1-16,0 0 8 15,0 0-9-15,0 0 0 16,0 0 0-16,0 0 2 16,0-2 13-16,0 2-15 15,0 2-11-15,-3-2 2 16,-1 0-76-16,-14-2-145 15,-124-4-633-15</inkml:trace>
  <inkml:trace contextRef="#ctx0" brushRef="#br0" timeOffset="97418.91">6407 12466 1472 0,'-2'-2'312'0,"2"2"-132"0,-2-2 6 0,0 2-41 0,0-1-47 0,-3 1-2 0,-2 1-30 0,0 1-23 0,-5 5-16 0,-7 7-12 15,-10 9-15-15,-6 10 39 16,-5 7-39-16,2 2 0 15,4 0-1-15,10-2 1 16,6-4-18-16,14-6 9 16,6-4 0-16,7-4-3 15,2-4-3-15,4-4-27 16,6 0 42-16,-2-1 5 16,4-4-5-16,-5 1 0 15,-3 2 0-15,-1-3-4 16,-8 5 4-16,1-5 0 15,-7 4 0-15,0-1 12 16,-2 0 3-16,-3-2-12 0,-1-2 6 16,0 0 10-16,-8-4-19 15,1-2-54-15,-6-4-51 16,-1-10-121-16,3-4-231 16,-21-63-898-16</inkml:trace>
  <inkml:trace contextRef="#ctx0" brushRef="#br0" timeOffset="97624.6">6358 12511 1692 0,'14'-4'222'16,"-1"0"-87"-16,20-5 33 0,10 0-27 15,3-1-90 1,4 1-30-16,4 1-4 15,-2-2-17-15,-2 2 0 0,-1 0-89 16,-7 2-194-16,31 6-333 16</inkml:trace>
  <inkml:trace contextRef="#ctx0" brushRef="#br0" timeOffset="97938.5">6937 12665 1648 0,'-4'10'225'16,"0"0"-117"-16,-1 8-43 0,3 0-44 16,4-4 40-16,3 2-44 15,8-8 8-15,1 0 35 16,1-4 5-16,7-6 34 15,1-4-6-15,2-8 4 16,-4-6 10-16,4 0-37 16,-5-2-14-16,-5 0 10 15,-8 8-21-15,-7-2-9 16,-9 4-36-16,-8 2-18 0,-16 4-53 16,-17 6-238-16,-95 26-426 15</inkml:trace>
  <inkml:trace contextRef="#ctx0" brushRef="#br0" timeOffset="106102.25">7831 9605 1382 0,'0'-2'284'0,"0"2"-175"0,0 0-61 0,0-2 30 0,0 2-7 0,0-2 4 0,-4 2 0 0,4 0-14 0,0 0 37 0,-3 0-28 0,1 0 5 15,0 0 12-15,2 0-36 16,0 2-19-16,-2-2-32 16,0 2-5-16,-3 6 4 15,-2 4-5-15,-2 2 6 16,-1 6 0-16,5-6 0 16,5-2-14-16,2-2 13 15,5-6-29-15,-1 0 29 16,3-4-13-16,1-2 14 15,0-2 12-15,6-4-1 16,-7 0 1-16,0-2 21 0,-5 0-21 16,-2 4 43-1,-2 0-13-15,-2 4-4 16,-2-4 1-16,-3 6-21 0,-4-2-18 16,-2 2 0-16,2 2 0 15,-1 0-11-15,3 2 11 16,3 0-31-16,2 0-77 15,4 0-158-15,13 4-282 16</inkml:trace>
  <inkml:trace contextRef="#ctx0" brushRef="#br0" timeOffset="107740.18">8094 9499 640 0,'-2'0'839'0,"2"0"-653"0,0 0-38 0,0-2-31 0,2 2-27 0,0 0 32 0,1-3-29 0,-3 3-30 15,4-1 0-15,0-3-27 16,3 0-15-16,-2 0 18 16,4-2-17-16,-1 2-4 15,-1 0 8-15,2 0-25 16,0 2 24-16,2-1-25 0,0 2-10 15,-4 1 8 1,2 1 2-16,-5 4-1 16,5-1 1-16,-4 4-19 0,-1 3 19 15,-2 6 7-15,3-5-5 16,-3 2-2-16,0-2 0 16,-2-2 0-16,-2-2 7 15,-3-2-5-15,1 2 11 16,0-2-13-16,-8 4-8 15,1 4 6-15,-2-2 2 16,-5 6-21-16,3-2-15 16,3-2 18-16,-3 2 12 15,5-2 6-15,4-2-4 16,0 0 4-16,1-4 0 16,1 0 0-16,0 2-1 0,-2-2 2 15,4 1 1 1,0-2-2-16,2-3-10 0,0 0 10 15,0-1 1-15,0-2 0 16,2-1-1-16,6 2-5 16,0-2 5-16,3 0 6 15,5-3 5-15,6-1 14 16,-2-3 4-16,7 0-28 16,-2 0 15-16,-6 1-16 15,1 1 14-15,1-2-14 16,-4 1-12-16,6 2-33 15,-8 0-108-15,1-2-218 16,11-16-948-16</inkml:trace>
  <inkml:trace contextRef="#ctx0" brushRef="#br0" timeOffset="108562.87">8600 9475 1375 0,'2'-3'344'0,"-2"3"-230"0,0 0-53 0,0 0 1 0,-2 0 14 0,-1 0 46 0,3 0-22 0,0 0-8 0,0 0-41 0,0 0 10 0,0-1 5 15,-2 1-31-15,0 0-5 16,2-3-24-16,-4 2 4 16,2 1-7-16,0-2-3 15,-1-2 0-15,1 4 0 16,0-3 4-16,-1 3-2 15,3 0-4-15,-2 0 4 16,2 0 6-16,-2 0-8 16,-3 0-21-16,-3 5 21 0,-8 0-10 15,-2 10 10-15,-6 1-1 16,-1 4 2-16,2-2 9 16,6 2-10-16,1-4-6 15,7-6-1-15,5 0 5 16,6 0-16-16,5-2 0 15,9-2-57-15,3 2 21 16,8-4 3-16,-2 2-16 16,4-2 20-16,-7 4 34 15,-7 2 4-15,-5 4 2 16,-6 2 7-16,-4 4 24 16,-4 4-24-16,-1 1-5 15,-4-6 5-15,3-2 0 16,-5-9 2-16,3-2 16 15,2-6-18-15,-1 0 41 0,1 0-31 16,-1-5 14-16,-4 0-9 16,4-8-7-16,-1 4-8 15,0-8 0 1,4 3-30-16,0-6 18 0,6-2-129 16,4 0 29-16,4 0 46 15,5-2-11-15,1 0 44 16,1 2 6-16,1 0-37 15,-5 1 31-15,-3 6 13 16,-1 1 16-16,-1 6 4 16,-6 0 0-16,1 3-24 15,-6 5-82-15,1-1-59 16,-4 2-68-16,2-1-8 0,-10-1-377 16</inkml:trace>
  <inkml:trace contextRef="#ctx0" brushRef="#br0" timeOffset="113457.89">17906 9525 1263 0,'2'0'494'0,"-2"0"-389"0,3 0-29 0,-3 0 8 0,0 0 41 0,-3 0-8 0,3 1-26 0,0-1-17 16,0 0 10-16,3 0-36 15,4 3-12-15,-1-1 4 16,10 2-16-16,4 0-3 0,2 1-21 15,10 4 0-15,1-3 3 16,7 0-3-16,3-4 0 16,3 0 0-1,1-6 9-15,2-2-9 16,2-4-1-16,5-4 1 0,-2-2-2 16,1 2 2-16,3-6-6 15,-2 2 6-15,-3-3 0 16,-4 7 0-16,0-1-1 15,-7 4 1-15,3-1 6 16,-3 3-6-16,6-2-9 0,0 4 9 16,-1-8 5-1,2 3-5-15,0-4 0 0,-3-4 0 16,4-4 3-16,-3-6-3 16,-5-4 0-16,0-6 9 15,-1-4-9-15,1 2 13 16,-2 3-13-16,-5 1 0 15,6 6 12-15,-6-4-11 16,3 2 19-16,-3-4 11 16,1 0-10-16,-2-4 15 15,-3-4 8-15,1-5-13 16,-1-5 38-16,-7 0-33 16,2 0-13-16,-1-2 7 15,-2 6-21-15,1-1 7 16,0 6-16-16,1-4 1 15,-3 4 14-15,3-2-15 16,-3 1 1-16,0-2 8 0,-4-2-3 16,2-2 3-16,-8-3-9 15,-2-1 0-15,1 0 18 16,-3-2-9-16,-4 2-9 16,2 2-9-16,-1-7 9 15,1 3-1-15,6 0-3 16,-1-2 4-16,0 6-8 15,2 4 8-15,8-2-9 16,-6 4 9-16,3 0 0 16,-1-1 0-16,2 1-11 15,-6 2 11-15,1-2 0 16,-4 1 0-16,3 4-2 16,-1-1 2-16,-1 1-16 0,3 0 16 15,-1 0-1 1,3 3-9-16,1-2 4 0,-3 2 6 15,1 2-9-15,1 0 9 16,-3 0 0-16,-2-1 0 16,3 5 0-16,-6-2 0 15,1-6-15-15,3 0 12 16,1 2 2-16,1-4 1 16,-1 3 0-16,5 0 0 15,-1-4-13-15,6 3 13 16,-3 0-11-16,2 4 11 15,-4 6-12-15,-3 6 11 16,5-6-8-16,-1-5 5 16,2-2 2-16,-3-2 4 0,3 7 8 15,-6 6-10-15,3 0-6 16,-3 0 5-16,1 2 1 16,2 2-2-16,0 2 1 15,-1 2 1-15,1 0 0 16,-3 2 0-16,6 4-9 15,-1-6-3-15,7-3 8 16,2-4 3-16,2-2 1 16,0 1 0-16,-2 2 8 15,-3 2-8-15,1 4-1 16,-2 2 0-16,-5 4 1 0,5-2 1 16,-1 4-1-1,9-4 2-15,4 0 1 16,2 2-3-16,1 0-6 15,3-2 5-15,-3 4 2 0,0-2 4 16,0 0-5-16,0 2 0 16,4 0 2-16,-1 1-2 15,-3 2-8-15,-2 4 8 16,0-2 0-16,0 4 4 16,4 0-4-16,-2-2 0 15,-1 3 2-15,-2-3-2 16,1 4-9-16,-5 2 7 15,-2 1 4-15,3 0-4 16,-3 1 2-16,2 3-3 16,3 4-7-16,0 1 10 0,2 1-14 15,0-1 14-15,-3 1 0 16,3 5 3-16,-2-4-3 16,-2 6-4-16,-9-2-5 15,4 6 9-15,0-1-8 16,0 2 8-16,5 2 0 15,-1-2 2-15,1 0-2 16,-2-2 0-16,1 2 3 16,0-2-3-16,1 2-8 15,-7 2 8-15,4-2 0 16,-4 1 0-16,-6 0-7 16,4-2 7-16,-3 1 4 15,5 0-4-15,-2-1-3 0,-3 2-3 16,0-3 5-16,-2 0 1 15,0 0 0 1,-4 4 1-16,1 0-2 0,1 2 1 16,1 2 0-16,0 3-1 15,-3-4 2-15,-1 5-2 16,4-1-4-16,-4 1 5 16,3 5 3-16,-5 6-3 15,5 1-1-15,-1 0 1 16,4 2 0-16,1 0 7 15,1-2-7-15,-2-1 1 16,-2-1 3-16,-2-4-4 16,-1 4-11-16,-3 0 10 0,3 2 2 15,-3-2 0 1,3 2-1-16,1 1 1 16,-3-5 0-16,3-4-1 0,0 4 1 15,0 2-1-15,7 0 0 16,6 2 0-16,1 4 0 15,6 4 2-15,2 0 2 16,3 0-4-16,-2 1-7 16,5-1 7-16,-3 2 1 15,3 0 11-15,-3-4-12 16,-2 0 0-16,1-1 2 16,-4 1-2-16,1 6 0 15,2 0-1-15,0 0 2 16,5 4 1-16,0-2-2 0,-1 0 0 15,0-1-1-15,1-5 1 16,-1 2 0-16,-1-6-1 16,-1-6 7-16,3 2 1 15,-5-2-7-15,2-2 0 16,-4-1 2-16,0-2-2 16,0-2-1-16,2 1 0 15,-3-4 1-15,6-2 4 16,-3 0-4-16,2-2 1 15,-3-4 14-15,0-2-10 16,-1 3-5-16,0-3 0 16,0 0 2-16,-2-4 8 15,-3 0-10-15,-4-7 0 16,2 0 14-16,-4-5-13 0,-4 2 5 16,-2-4 3-1,2-2-8-15,2 0 17 0,-4-2-18 16,4 2 0-16,2 2 3 15,0-3-3-15,4 6-2 16,2-1 2-16,7 0 0 16,1 4 3-16,1 0-3 15,-2-2 0-15,0 4 3 16,-8-4-3-16,-1-2 0 16,-2 4-1-16,-12-6 2 15,1 2 6-15,-7-2-7 16,-2 0 0-16,0-2 11 15,-4-2-11-15,-3 2 0 0,-2-2 12 16,0 0-2-16,-2 0 22 16,-1 0-17-16,1 2-14 15,0-2 19-15,0 0-20 16,2 0-6-16,0 0 5 16,0 2-9-16,0-2 10 15,0 0-61-15,-2 2-139 16,-10 4-248-16,-71-4-653 15</inkml:trace>
  <inkml:trace contextRef="#ctx0" brushRef="#br0" timeOffset="130170.11">25043 8895 1300 0,'2'-2'212'0,"-2"0"-85"0,2-2-61 0,0 4-24 0,-2-2 60 0,0 0-60 0,0 2-16 0,0 0 46 0,-2 0-29 0,2 0-2 0,-2-4-1 0,0 8-7 16,0-4 0-1,0 0-1-15,-3 0 1 16,-1 2 7-16,-4 0-39 0,-7 4 0 16,1 0-2-16,-4 6 1 15,6-2-9-15,4 0-6 16,5 0 9-16,3-4-8 15,-3 0 11-15,10 0-12 16,-3-4 15-16,1 0 0 16,-1 2-1-16,0-2 1 15,2 0 0-15,3 0 24 16,-1-4-24-16,2 2 32 16,2-4 7-16,-3-2-11 15,-1 0 14-15,0-2-21 0,0 0-21 16,-2 0 25-16,-2-4-25 15,1 2 0-15,-6 0-1 16,1 4 0-16,-2 2-7 16,-2 4 1-1,-4-2-2-15,-1 6 3 0,-7 0-2 16,5 4-2-16,-3 4-1 16,7-2-5-16,3 2 5 15,4-2-61-15,4 2-3 16,2-4 45-16,3 2 0 15,7-4 30-15,-2 0 5 0,7-2-5 16,0 0 17-16,4-4-17 16,-1-2 0-1,1 0 24-15,-4-3-11 0,-1-4 2 16,0-1 5-16,-7 0-2 16,-2 0 31-16,-5 0-17 15,-6 2-25-15,-2-2 20 16,-5 4-27-16,-2 0-1 15,-9 4-20-15,0 4 21 16,-7 2-6-16,2 4 2 16,4 4-7-16,4 0 4 15,7 2-19-15,3-2-20 16,7 0 11-16,2-3 4 16,1-6 8-16,-1 3 13 15,0-4 10-15,2-2 13 0,-2 0-7 16,0 0 29-1,1-2 40-15,-1-2-26 0,-2 2-4 16,0 0-15-16,-2-2-28 16,-3 3 27-16,3-4-29 15,-6-1-35-15,5 0-2 16,-2 2-46-16,3 2-65 16,0-6-130-16</inkml:trace>
  <inkml:trace contextRef="#ctx0" brushRef="#br0" timeOffset="132722.45">25427 8801 787 0,'0'0'260'0,"0"0"-161"0,0 0-9 0,0 0-45 0,0 0-5 0,0 0-26 0,0 0 83 0,0 0-37 0,0 0-18 0,0 0 14 0,0 0-28 0,0 0 47 0,0 0-13 0,0 0-7 0,0 0 13 0,0 0 13 0,0 0-41 0,0 0 35 0,0 0-6 0,0 0-24 0,0 0-9 0,0 0-28 0,0 0 19 15,0 0-14-15,0 0-12 16,0 0 24-16,8-2-16 16,-8 4 20-16,0 0-10 15,0 0-10-15,0 0 14 0,0 4-17 16,2-2-5-1,-2 2 14-15,0 6-14 0,0 2 8 16,-2 6-7 0,0 6-1-16,-2 6 29 0,2 8-22 15,-4-1 1 1,4-3 1-16,0 0-10 0,0-6-1 16,2-5-5-1,0-4 0-15,0-7 4 0,0-4-28 16,0-6-99-16,0-2-60 15,0-2-103-15,9-20-827 16</inkml:trace>
  <inkml:trace contextRef="#ctx0" brushRef="#br0" timeOffset="133288.62">25660 8899 1596 0,'0'-2'294'0,"4"2"-221"0,6-4-13 0,1 2-27 0,5 0 3 0,-3 0 5 0,0 2-20 15,1 2 24-15,-6 2-23 0,-1 0-20 0,-3 6 23 0,-1-2-25 0,-3 4 0 0,-5 6 0 0,-4 0 0 0,1 0 18 0,-9-4-18 0,5 2 0 0,-5-6 5 16,2 1-4-16,5-5-1 15,4-5 10-15,6 2-9 16,0-3-2-16,2 0-4 16,6-3-32-16,-2 2 37 15,12-2 1-15,0 3-1 0,0 0 0 16,2 3 0-16,-7 1 1 16,-4 0-1-16,0 6-36 15,-5-2 36-15,-4 6 0 16,-2 0 1-16,-2 5 11 15,-7 3-10-15,2-4-2 16,-5 0 7-16,-3-5-7 16,-1-1 11-16,-5-2-5 15,6-4-6-15,3 2-25 16,3-6-89-16,7 0-144 16,21-20-452-16</inkml:trace>
  <inkml:trace contextRef="#ctx0" brushRef="#br0" timeOffset="133685.95">26090 8917 231 0,'9'-2'1216'0,"-2"4"-1084"16,13-2-87-16,-4 4 39 0,-1 6-21 0,-4 2 27 0,-4 4-34 0,-5 6-10 0,-6 3 1 0,-5 1-20 0,-11 2-21 0,-5 0 13 0,-6-1-10 0,-2-2 11 0,1-5-20 0,12-6 2 0,5-6 14 0,13-4-7 16,10-2-7-16,11-4 46 15,18 0 0-15,17-2-2 16,17-4-46-16,6-2-1 16,2-1-29-16,-6 0-136 15,57-23-993-15</inkml:trace>
  <inkml:trace contextRef="#ctx0" brushRef="#br0" timeOffset="138055.4">7733 9924 1276 0,'0'0'315'0,"-2"0"-192"0,2 0-9 0,-2 0 9 0,2 0-77 0,0 0 8 0,-2 0 12 0,2 0-6 0,0 0-19 0,2-2-7 0,-2 4-7 0,0-4 38 15,0 2-55-15,-2 2 2 16,2-4 33-16,0 2-19 16,0 0-2-16,0 2-5 15,0-4-19-15,0 2 27 16,0 0-27-16,0 0-13 0,0 0 12 16,8 10-9-1,4-2 10-15,-1 0 0 0,2 4 0 16,7 0 10-16,-5 2-10 15,6-2-7-15,1 4 7 16,3-2 1-16,-4 0 7 16,2 0-8-16,-3 0 0 15,5 0 0-15,-3 0 0 16,2-4-8-16,-3 2 8 16,0-4 1-16,0-1 16 15,3 2-17-15,-3-3 0 16,5 2 17-16,-6-2-17 15,5 2 0-15,-1 1 1 16,-2-4-1-16,3 3 0 0,-1-3 0 16,3-1 2-1,-2-3 8-15,6 2-2 16,-2-3-7-16,2 0-1 0,-2-4 2 16,-1-3 5-16,7 0-7 15,-2-1 2-15,-4-2 1 16,2-3-3-16,-2 5 0 15,-5-6 1-15,1 4 0 16,-3-4 5 0,3 2-6-16,-6-2 1 0,4-2 12 15,0 2-13-15,-2-4-9 16,0 2 9-16,-1 0 7 16,-3-4-2-16,1 0-5 15,-2-2 0-15,-3 2 11 16,3 2-11-16,-2-5-6 0,-4 4 6 15,2-3 7 1,-1-5 0-16,-3 1-7 0,-1-3 0 16,-2-2 21-16,-3 3-21 15,-2 2 0-15,-5-2 12 16,1 2-6-16,-3-2 3 16,1 4 0-16,-5 4 15 15,-1-4 22-15,-1-2-45 16,-1-1-1-16,-1-1 22 15,-1 1-21-15,1-4 9 16,-5-1-10-16,-3 2-14 16,-1 2-2-16,-2 2 13 15,-1 0-24-15,-2 6 25 0,0 2 1 16,2 4-5-16,-7 0-2 16,1 4-11-16,0 0 13 15,-1 3-6-15,-1 2-3 16,-2-3 6-16,0 3 4 15,-1-2 4-15,-2-1-10 16,0 4 10-16,-2 0-16 16,0 5 17-16,-3 3-31 15,3 5 29-15,-1 0-17 16,3 6 17-16,0-1-16 16,7 2 8-16,-1-2-2 15,1 0 9-15,4 0-11 16,2-2 14-16,0 2 1 0,0-4 8 15,7 4-9 1,-2 0 0-16,4 6-3 16,-4 0 3-16,4 6-10 0,0 2 10 15,3 4 8-15,-1-2 1 16,3 1-9-16,-1-3 0 16,3 4 1-16,3-4-1 15,0 2-4-15,2 4 3 16,4-2 2-16,2 6-2 15,0 0 1-15,6 9 0 16,-1 0 6-16,2 0-6 16,1-3-9-16,1-10 9 15,1-2 0-15,3-10 5 0,-3-4-5 16,2 0 0-16,3 0 0 16,1 0 0-16,-1 2 0 15,6-2 0-15,1 3 0 16,2-2 3-16,1-5-3 15,-5-4 0-15,3-3 2 16,-6-6-1-16,-1-1-1 16,4-1 21-16,-4-2-5 15,1 2 4-15,-5-4-20 16,-2 4 0-16,-3 1 26 16,-2-3-26-16,2 3 1 15,-7 0 20-15,2 0-8 0,-2 3 11 16,-2-3-3-1,2 0-4-15,-5 0 31 0,5 0-26 16,0 0-21-16,0 0 9 16,0 0-2-16,5 0 4 15,-5-3-12-15,0 3-31 16,-5-10-41-16,3-2-246 16,-18-46-206-16</inkml:trace>
  <inkml:trace contextRef="#ctx0" brushRef="#br0" timeOffset="140964.45">25007 9358 1200 0,'-4'0'646'0,"2"-4"-565"0,0 4 24 0,0 0 5 0,4 4-8 0,-2-4-36 0,0 0-27 0,2 0 1 0,-2 2-20 0,0-2-19 0,0 0 22 15,0 3-8-15,2 1-1 16,0-1 20-16,2 5-26 0,7 2 26 16,1 5-23-1,3 3-5-15,6 1 5 0,1 4-11 16,5 0-1-16,1-2 1 16,1-3 0-16,5-4 8 15,0 0-8 1,-3-4 0-16,0-4 12 0,2 0-12 15,3-2 1-15,-1-4-1 16,3 0 0-16,-5-4 25 16,6-4-25-16,-1 2 1 15,-1-2 12-15,1 4-8 16,-3-2-4-16,2 6-2 16,-2 0 2-16,-1 6 3 0,1-4-4 15,1 2 0 1,-3 0 0-16,5-2 0 0,-2 0 0 15,-2-2-1-15,-1-2 7 16,-2-2-6-16,0 2 0 16,0-2 2-16,5-3-7 15,-3 2 5-15,3 1 0 16,-3-2-6-16,-4-2 15 16,2 0-7-16,0 0-2 15,-4-7-2-15,0 0 2 16,0-2 10-16,-2-5-9 15,-2-1 4-15,-2-2 1 16,1 0 21-16,-9-8-22 16,1 3-4-16,-3-4 19 0,-2-2-19 15,-2 2 0 1,0-2-1-16,-1 4 9 0,5 1 15 16,-1-1-11-16,-4 5-5 15,0-4 32-15,-1 1-22 16,-3-4-1-16,-2 2-4 15,-4-2-2-15,-3 0 28 16,-1 2-38-16,-4-3-1 16,-1 4 7-16,-3-1 3 15,1 0-9 1,-6 1-2-16,4 3 10 0,-8-2-15 16,-2 2 6-16,1 2-15 15,-6-2 15-15,-3 4 0 16,-1 0-9-16,-7-2 9 15,-3 4 0-15,-5 0 1 0,-3 2-1 16,-3 2-8-16,3 6 7 16,5-2 1-16,0 6-13 15,-2-1 11-15,-3-1-8 16,1 6 8-16,-3-1 2 16,-4 1-21-16,4-1 21 15,2 5 0-15,4 0-7 16,-2 6 5-16,5-2-11 15,3 3 5-15,-1-4 1 16,5 5-14-16,-4-1 21 16,1 0-1-16,1 4-5 15,-2-1-3-15,-3 0 9 16,-1-1 4-16,0 2-4 16,1 1-1-16,0-2 1 0,0 4 4 15,3 0-3-15,2 4-2 16,-1 2 2-16,7 4-10 15,1 4 9-15,2 0-10 16,4 6 9-16,6 5-5 16,3 4 1-16,7 4 4 15,4 1-1-15,7 0 0 16,6-4 2-16,5-2-3 16,5 0 2-16,5-6 2 15,4 0 0-15,6-7-1 0,0-4 6 16,0 0 8-1,0-1-14-15,2 0 0 16,-2-3 3-16,2 2 3 16,0-3-6-16,3-4 4 0,1 0 2 15,-1-2-3-15,1-6-3 16,-2-2 1-16,-1-4 10 16,-3 0-9-16,0-2-2 15,-2 0 0-15,-1-2-23 16,6-2-82-16,43-16-426 15</inkml:trace>
  <inkml:trace contextRef="#ctx0" brushRef="#br0" timeOffset="183123.06">11015 948 672 0,'-2'-2'702'0,"2"2"-503"0,-5-2-77 0,5 0-1 0,0 0-22 0,0 2-15 0,0-4-10 15,3 2 16-15,-3 0-8 16,2 0-31-16,-4 2 2 16,2 0 19-16,-3 2 0 15,3-2-2-15,-2 0-25 16,2 2-19-16,0-2 31 16,-5 0-56-16,5 0-1 15,0 0 0-15,-2 2-9 16,2 4 2-16,-2 12-5 15,2 10 12-15,-4 10 0 16,2 9 0-16,0-3-11 16,-1 8 11-16,3 0 1 0,-2 2 10 15,0-4-11-15,2 2 0 16,-2 2 1-16,2-1-1 16,-3-5-5-16,3-2 5 15,0-4 1-15,3-8 7 16,-1 4-8-16,2-4 0 15,-1-2 3-15,-3 1-3 16,0-5-5-16,-3-5 5 16,1-1 1-16,0-1 11 15,-3-7-12-15,3 0 0 16,-1-2 8-16,1 4-8 16,0 2-2-16,0 0 2 15,0 2 0-15,-5 2 11 16,-1 0-11-16,0 4 0 15,2-2 4-15,1 0-4 0,-1 0 0 16,-1 0 5-16,0 1-5 16,3 3 19-16,-1-2-19 15,-1 2 0-15,2-2 29 16,-4 2-29-16,4-2 0 16,-5 2 5-16,1 8-4 15,-2 6 37-15,1 6-5 16,-1 3-32-16,3 0 44 15,-5 0-28-15,4 1-8 16,1-6 9-16,-2-2-12 16,4-6 15-16,1-6-21 0,2 0 0 15,2 1 3-15,2-1-3 16,-2 4 0-16,2-2 4 16,0 6-3-16,-2-2 1 15,0 6-2-15,0-2 0 16,-2-4 7-16,2-6-7 15,-2-2 0-15,2-2 12 16,2 3-12-16,0-8 19 16,1 2-19-16,4-1 0 15,-5 0 13-15,-2 2-13 16,2 4 0-16,-2 4 9 16,0 4-9-16,0 4 8 15,2-5-8-15,-2 4 0 16,5-1 10-16,-3-1-10 0,-2 1 12 15,2-8 8-15,0 2-20 16,-2-2 23-16,2 4-23 16,-2 0 1-16,0 2 19 15,0-2-20-15,0 3 0 16,0 1-1-16,-2 2 2 16,2 6 13-16,0 8-14 15,0 0 8-15,2 4 16 16,1 0-24-16,-3 7 1 15,2 1 8-15,-2-6-8 16,-2-2 11-16,2-8-12 16,-3-5 2-16,3-3 22 15,0-1-23-15,-2 0 0 0,2-1 19 16,0 4-19-16,0-2 21 16,0 2-22-16,2 2 0 15,1 8 10-15,-3 5-10 16,2 3 0-16,-2 0 2 15,2-2 4-15,0 0 8 16,1-6-14-16,-1-6 0 16,-2-5 19-16,2-11-19 15,1 0 0-15,-3 0 7 16,4 0-6-16,-8 4 18 0,8 6-19 16,-4 9 0-1,0 6 17-15,0-2-17 0,0-7 1 16,0-12 8-16,2-8-8 15,0-6 14-15,0 0-15 16,1-2 1 0,-1 0 13-16,-2 2-14 15,0 5 0-15,-2 0 13 0,2 6-12 16,-3 1 6-16,-1 0-7 16,-2-8 0-16,1-4 13 15,3-4-12-15,-1-8-1 16,3-2-1-16,0-4 1 15,0-2-9-15,0-2 8 16,0 0-68-16,3-12-48 16,4-96-461-16</inkml:trace>
  <inkml:trace contextRef="#ctx0" brushRef="#br0" timeOffset="185061.28">11095 820 1015 0,'0'2'330'0,"0"0"-248"0,2 0-11 0,6 0 25 0,-2 4 19 0,3 0 25 0,5 0-77 15,-1 0-15-15,2 2 15 16,7-6-21-16,-1 0 64 16,6 0-43-16,2 0-10 15,4 0-4-15,7 0-28 16,13 4-1-16,8 0-17 16,12-2 12-16,7-2-15 15,7 0 0-15,4-2 0 16,8-2 0-16,3 0 0 15,0-4 0-15,3-2 0 16,-5 2 0-16,-6 2-1 0,-9 2 1 16,-6 0-5-16,-4 2 5 15,-11 0 0-15,1 0 0 16,-10 0 0-16,-4 0 0 16,-4-6 14-16,-3 2-14 15,-3 0 0-15,-7 2 2 16,-5 2-1-16,-12 0 0 15,-3 0-1-15,-8 0 1 16,-6 0 20-16,-2 0-12 16,2 2-9-16,0 0 29 15,2 2-1-15,0 2-14 16,1 4 7-16,-1 6-21 0,2 2 30 16,-2 12-17-16,0 8-7 15,-4 18 14-15,0 9 19 16,-2 15-21-16,2 12 10 15,8 65 23-15,25 27 59 16,19-12-74-16,-19-59-23 16,-18-63 8-16,1-2-1 15,-6 2-19-15,15 57 9 16,6 59-9-16,-12 14 23 16,6 17-24-16,-13-77 0 15,-2-64 3-15,1-3-3 16,-1-3 2-16,10 50 28 15,-5-10-23-15,-1-4 41 16,-1-4-47-16,-5 1 0 0,-3 3 22 16,-6 2-5-16,-5 4 1 15,-6 9-10 1,-8 51-3-16,16-96 20 0,-10 50-26 16,7-7 0-16,5-11 2 15,4-10 10-15,0-6 0 16,2-1-6-16,-2-3 6 15,0-2 16-15,-2-2-28 16,-6 0 1-16,2 9 11 16,-5 6-12-16,-3 6 0 15,-1 1 0-15,-1-6 2 16,7 1 4-16,1-12-6 16,3-2 0-16,3-3 1 15,-1-8 0-15,1 5 0 0,2-6-1 16,-2 2 6-1,-7-5 19-15,5-4-25 0,-3 0 1 16,0-2 9-16,0 0-2 16,3 0-8-16,-2-1 0 15,-3-1 6-15,2 2 12 16,2 2-18-16,1-2 0 16,2-2 3-16,2-4-3 15,0-4 0-15,2 0-1 16,0-1 16-16,0-3-9 0,0-2-6 15,1 2 0 1,-1-6 7-16,-2 4-6 0,0-6-2 16,2-2 1-16,-2-4 0 15,3 0 9-15,-3-2-9 16,0-8 0 0,2 0 9-16,0 2-9 0,-2-4 8 15,5 0 1-15,-5 2-8 16,0-2 29-16,0-2-30 15,0 2-6-15,2 0 6 16,-2-2 9-16,0-2-9 16,0 2-2-16,0-2 2 15,2-2 5-15,-2 2-5 16,0-2 0-16,-2-2 3 16,2 2-3-16,-7-2-39 0,-2-4-92 15,-62-38-534 1</inkml:trace>
  <inkml:trace contextRef="#ctx0" brushRef="#br0" timeOffset="186276.31">10675 6599 1428 0,'0'2'285'0,"-3"2"-194"0,3 2-38 0,-3 4 2 0,1-2-7 0,2-2 15 0,0 0-22 0,0 0 80 0,2-2-34 15,4 0-3-15,-2 0 14 16,5 0-14-16,-1 4-18 15,6-2-24-15,1 2-30 16,1 0 48-16,6 1-35 16,3 0 7-16,13 1 19 15,8-2-12-15,12 2 7 16,7-7-38-16,8-3-1 16,8-7 24-16,8 1-31 15,2 1 0-15,3-4 4 16,4 1-4-16,-3 4 7 15,-3 4-7-15,-3 0 0 16,-4 2 2-16,-8-2-2 0,-7 2 0 16,-10-2 4-1,1 0-4-15,-9 0 8 0,2 2-8 16,-2 0 0-16,0 4 10 16,-4 1-10-16,-4-2 0 15,-3 5 6-15,-4-4-6 16,-3 1 16-16,1-2-16 15,3 5 0-15,3-3 26 16,3-3-17-16,-2 0-8 16,1-2 9-16,-1 3-9 15,1-2 17-15,-4-2-18 16,1-1 0-16,-2 0-5 0,-5 0 5 16,-6 3 0-16,0-3 2 15,0 0 4-15,-5 1 1 16,7 2-7-16,-4-1 0 15,1-1 8-15,-8 3-8 16,0 0 0-16,-11-4-1 16,-3 3 7-16,-2-3 9 15,-2 1-15-15,-2-1 0 16,4 0 38-16,-2 0-32 16,2 0-6-16,1 0 17 15,-1 0-16-15,0 0 32 16,2 0-33-16,4 3 6 0,-2-3 2 15,-4 0-7 1,0 0-1-16,1 0 1 0,-3 0 1 16,-3 2-4-1,1-2-46-15,-2-2-54 0,-10-2-22 16,-34-39-517-16</inkml:trace>
  <inkml:trace contextRef="#ctx0" brushRef="#br0" timeOffset="188202.21">10237 1074 1738 0,'-2'-5'348'0,"0"2"-156"0,-3 0-89 0,1-1 95 0,4 1-39 0,-2 3-66 15,2-1-12-15,2 1-19 0,-2 0-34 16,0 0 44 0,0 1-57-16,0 3-13 0,0 1-2 15,2 3-6 1,0 11 0-16,3 13 4 0,-3 11 4 16,0 7 8-1,0-2-10-15,-4-6-87 0,2 0-141 16,-17 40-358-16</inkml:trace>
  <inkml:trace contextRef="#ctx0" brushRef="#br0" timeOffset="188809.85">10099 1656 1519 0,'3'0'358'0,"-3"0"-226"0,0-2 2 0,4 0 4 0,2-2-89 0,6 0 2 0,3-4-22 16,6 2-7-16,1 2 16 16,0 4 8-16,-2 2-22 15,-5 6-22-15,-1 12 10 16,-7 8-12-16,-7 10 16 16,-7 9-16-16,-11-2 0 15,-2 1 0-15,-6-7-8 16,1-7 8-16,2-8 0 0,6-12 35 15,1-2-28-15,10-6-5 16,3-4 19 0,8 0-8-16,1-4 4 0,8-4-17 15,8 0 9-15,7 0-12 16,7-4 3-16,0 3-27 16,-1 2-123-16,1 5-168 15,32-2-473-15</inkml:trace>
  <inkml:trace contextRef="#ctx0" brushRef="#br0" timeOffset="189327.08">10122 2235 838 0,'0'-1'1112'0,"4"-2"-895"0,5 0-166 0,5-1 2 0,5 4 14 0,-1 2-11 0,0 2-11 0,-4 10-45 16,-6 2-8-1,1 4 7-15,-7 2 2 0,-2-2 7 16,-2-2 11-16,-5-6-17 16,1 0 19-16,2-6-21 15,1-2 1-15,3-2 16 16,5-2-17-16,1 2-24 15,13-2 23-15,0 6 1 16,6-2 12-16,-1 0-12 16,-3 0 0-16,-13 0 4 15,-8 4 10-15,-8-4 7 16,-13 2 36-16,-3 2-33 16,-12 2 1-16,-6-2-25 15,-3-2-24-15,3 0-32 0,7-2-154 16,-37 0-367-16</inkml:trace>
  <inkml:trace contextRef="#ctx0" brushRef="#br0" timeOffset="191269.96">9440 2957 1167 0,'-5'0'342'0,"5"-1"-184"0,-2-2-53 0,2 3-20 0,0-4-35 0,0 3-1 0,-2 1-34 0,2-3 30 16,0 3-24-16,0-1-15 16,2 2 23-16,-2-1-16 15,0 0 4-15,0 0 7 16,0 0 4-16,-2 0 53 16,0 3-43-16,-1 8-37 15,-3 7 70-15,-3 11-19 16,0 7-19-16,-4 10-27 15,1-2 0-15,3 0 9 16,3-10-15-16,-1-2-5 16,1-8 4-16,3-8 0 15,1-4-8-15,2-8-7 16,2-2-32-16,1-6 25 0,-1-5-22 16,5-14-45-1,-5-7 27-15,4-6 50 0,-2-4 1 16,3-6 10-16,0-2 4 15,2-4 34-15,2 2-30 16,-2 1 7 0,2 9 29-16,-2 8-24 0,5 8 20 15,-6 6-11-15,-1 10-21 16,-3 4 31-16,1 8-37 16,2 10 0-16,4 18 41 15,3 12 1-15,-1 13-8 16,7 3-34-16,-3 4 14 15,6-4 5-15,-5-6-19 16,-1-8 0-16,-3-10-9 16,-5-7 8-16,-3-11-47 0,1-4-101 15,-7-10-139-15,-9-13-499 16</inkml:trace>
  <inkml:trace contextRef="#ctx0" brushRef="#br0" timeOffset="191507.8">9468 3084 1589 0,'0'0'373'0,"6"0"-233"0,2 0-11 0,1 2-20 0,7 0 11 0,6 0-72 15,2 4-37-15,5-4-11 16,5 0-59-16,3-4-257 16,40-20-675-16</inkml:trace>
  <inkml:trace contextRef="#ctx0" brushRef="#br0" timeOffset="191895.5">9894 3078 1543 0,'0'0'749'0,"2"-2"-630"15,0 2-82-15,8 0-13 16,-1 0 17-16,1 2-23 16,6 4-8-16,2 6 29 15,-4 4-39-15,-6 6-7 16,4 2 7-16,-10-4 1 16,-2-2 8-16,0-8-9 0,-5-4 1 15,3-2 30-15,-5-8-26 16,7-4-5-16,0-12-18 15,2-8 13-15,10-8 5 16,1-4 0-16,10-2 2 16,-4 2-14-16,6 5-57 15,0 6-39-15,-1 7-87 16,20 1-123-16</inkml:trace>
  <inkml:trace contextRef="#ctx0" brushRef="#br0" timeOffset="192296.58">10141 3106 1871 0,'-4'4'366'0,"0"6"-279"15,-1 4-24-15,1 4-27 16,2 2-15-16,4-4 57 16,5-2-47-16,-3-4-4 15,5-2-4-15,0-8 11 16,6-2 29-16,-1-4-12 16,1-4-37-16,6-4 35 15,-4 0-48-15,-1-2 0 0,-7 4 13 16,-5 2-14-1,-2 8 2-15,-2 2-2 0,-2 2-38 16,0 2 37-16,4 8-18 16,2 4 18-1,6 2 1-15,-2 0-82 0,1-2-119 16,9 12-314-16</inkml:trace>
  <inkml:trace contextRef="#ctx0" brushRef="#br0" timeOffset="196193.54">10104 3621 1069 0,'0'-2'625'0,"0"-2"-484"0,0-2-51 0,0 2-15 0,0 2 21 0,2 0 0 0,-2 2-40 0,-2-2 8 16,4 2-23-16,-2 0-4 16,0 0 2-16,0-2 17 15,0 2-1 1,0 0 7-16,0 0-32 0,0 0 42 16,-2 2-36-16,0-2-17 15,-5 6-11-15,-3 14-7 16,-7 10 14-16,-1 13-3 15,1 5-4-15,-2-6 7 16,11-6-15-16,6-8-10 16,4-4 9-16,2-8-4 15,5-8-10-15,5-2-11 16,-3-6 26-16,2-4 38 0,5 0-24 16,2-2-13-16,3-8 5 15,-4 0-6-15,-1 0 0 16,-3 2-1-16,-5 2 2 15,-6 6 14-15,-4 4-15 16,-4 0-14-16,1 1 14 16,-4 4 0-16,-3 7 9 15,-6 12-9-15,-2 6 10 16,-2 10 0-16,5 2-10 16,1-4-18-16,1 1-47 15,3-6-193-15,-18 43-298 16</inkml:trace>
  <inkml:trace contextRef="#ctx0" brushRef="#br0" timeOffset="197694.61">9941 3671 992 0,'-2'-2'506'0,"2"2"-345"0,0 0-13 0,0-2 1 0,0-2-11 0,2 4 31 0,-2-1-53 0,0 1-37 0,0 0 32 16,-2 0-51-16,4-3-12 15,-2 3 2-15,7-2-20 16,-1 0 15-16,6 0-45 16,14-2 1-16,8-2 0 15,10-2-1-15,8 4-6 16,-6-2 6-16,-1 2 0 15,-5-4 5-15,-4 4-5 0,-12 0 0 16,-6 4-12-16,-11 0 12 16,-7 2-21-16,-4 2-37 15,-8 8 52-15,-3 2 6 16,-10 4 16-16,-6 0-14 16,-2-3 26-16,-5-1-27 15,4 0 0-15,0-6 12 16,5-1-11-16,0 1 13 15,-2 1-15-15,7 0 1 16,-2 4 20-16,5-1-21 16,6-1-8-16,5 0 7 15,8-3-14-15,4-2 15 16,4-2-10-16,0 2-26 16,5 2 36-16,-2 0 7 15,0 2 1-15,4 2-8 16,1-2 7-16,-1 0 2 0,0-2-9 15,7-2 1-15,-1 0 7 16,2-4-8-16,2-2-5 16,4-2 4-16,2 4 2 15,-3 2 0-15,-1 8-1 16,-8 6-16-16,-6 8 8 16,-3 8-4-16,-8 1 12 15,-8-4-1-15,-3 3 13 0,-2-5-13 16,-7-5 1-1,2-2 0-15,-8-4 28 0,1-6-27 16,-4 0 6 0,-2-4-2-16,0-4 1 0,0-2 16 15,0-2-22-15,1-2 1 16,4 0-15-16,-1-4-34 16,4 0-124-16,4-4-176 15,-17-4-435 1</inkml:trace>
  <inkml:trace contextRef="#ctx0" brushRef="#br0" timeOffset="198586.29">10102 4656 1214 0,'-3'0'261'0,"3"0"-190"0,0 0-53 0,-2 0 3 0,0 0 24 0,0 2 1 0,0-2 32 15,2 0-40-15,0 0 23 16,0 0-35-16,0 0-17 16,0 0 10-16,2 0-7 15,-2-2 9-15,0 2-15 16,0 0 6-16,0 2-8 16,0-2-4-16,-2 0-6 15,2 0-3-15,0 0-36 0,0 0-104 16,-10-8-362-16</inkml:trace>
  <inkml:trace contextRef="#ctx0" brushRef="#br0" timeOffset="199328.14">10274 4604 1830 0,'-4'-2'372'0,"2"0"-205"0,-2-2 19 0,0 0-30 0,1 2-36 0,-3 2-45 0,-6 6-8 0,-7 2-61 16,-10 12 0-16,-9 10 11 15,-3 12-17-15,8 4-5 16,4 0 5-16,5-3 0 16,10-7 0-16,8-11-6 15,4-4-14-15,4-11 11 16,6-2-16-16,6-4 22 15,6-7-8-15,2-2 17 16,7-5-13-16,0-7-7 16,-6 3-14-16,-4-4 17 15,-7 2-8-15,-14 6-4 16,-10 4-1-16,-12 6 12 16,-14 6 12-16,-8 11-29 0,-8 6-59 15,2 5-16 1,6 1-101-16,-21 29-313 0</inkml:trace>
  <inkml:trace contextRef="#ctx0" brushRef="#br0" timeOffset="199763.6">9902 5229 1519 0,'8'-2'520'0,"3"0"-444"0,11-2-22 0,12 0 24 0,6-2-18 0,0 2 18 0,0 3 6 16,0-2 21-16,-4 3-49 16,-3 4-49-16,-6 9 31 15,-7 10-31-15,-9 12 34 16,-9 11 38-16,-11 6-23 0,-9 4 8 15,-3-2-52-15,-6 1-1 16,0-5 8-16,0-6-19 16,-2-2-42-16,2-8-132 15,-33 34-444-15</inkml:trace>
  <inkml:trace contextRef="#ctx0" brushRef="#br0" timeOffset="202926.83">11211 7275 1727 0,'0'2'480'0,"0"-4"-332"0,-2 2-8 0,2 0-11 0,0 2-59 0,0 0-50 0,-2 10-5 0,0 4-5 16,2 12 34-16,0 6-40 15,4 4 4-15,5-2 4 16,0 2-11-16,-2-4 5 16,-3-6-6-16,0-6 11 15,-6-1-10-15,-2-7-1 16,-3-6-36-16,0-2 35 16,-2-5-5-16,3-1 6 15,-1-3-2-15,3-7-28 16,1-9 23-16,6-8-13 15,1-9 20-15,7-3 15 0,10-5-15 16,0 0-19 0,4 4 17-16,4 8 2 0,-9 8 0 15,-3 10 0 1,-7 10-15-16,-6 4 13 0,1 12-8 16,1 8-1-16,1 14 11 15,0 8 0-15,6 4 25 16,-2-2-25-16,-2-8-6 15,0-6 6-15,0-8 0 16,-5-8 0-16,-2-7 0 16,1-5 6-16,-3-4 20 15,0-2-13-15,5-13 13 16,-1-2 1-16,0-7-15 16,3-9-5-16,7-3-7 15,-4 2 14-15,9 2-26 0,0 10 12 16,-3 10-17-16,1 4 11 15,-5 10 2-15,-1 8-13 16,2 4 16-16,1 10 2 16,-1 2 9-16,1 2-10 15,-1 0 0-15,-5-3-11 16,0-1 11-16,-2-4-49 16,1-3-169-16,9 10-317 15</inkml:trace>
  <inkml:trace contextRef="#ctx0" brushRef="#br0" timeOffset="203384.87">11813 7528 1934 0,'2'0'292'0,"7"0"-166"0,4 0-40 0,9 0 23 0,3-7 14 0,2 1-33 16,-5 1-12-16,7-8-18 0,-5 1-49 16,-1-2 38-16,-3 0-34 15,-7 0-9-15,-6 4 15 16,-3-2-9-16,-4 6 0 15,-4 2-12-15,-5 2 9 16,-4 0-12-16,-7-2 3 16,-5 10-18-16,-4 2 12 15,-2 8 3-15,4 6-10 16,0 4 2-16,12 3-32 16,1 3 34-16,10 1-38 15,6-2 2-15,5-7 17 16,8-2-5-16,2-6 28 15,2-6 4-15,6-6 2 16,4-4 3-16,4-4-4 0,2-6-64 16,3-6-155-16,1-4-254 15,36-34-283-15</inkml:trace>
  <inkml:trace contextRef="#ctx0" brushRef="#br0" timeOffset="204240.52">12379 7393 1713 0,'-5'0'377'0,"1"-2"-188"15,-6 4-51-15,-2 2-48 16,-7 6-2-16,-8 8-41 15,-4 10-31-15,3 2 61 0,-3 2-50 16,11-1-27-16,4-3 0 16,11-9-1-16,7 2-7 15,6-7-8-15,5-6-31 16,2-4 47-16,3-4 1 16,7-4 14-16,2-2-9 15,-6-9 6-15,6 2 3 16,-6-6-15-16,-3 0 0 15,-3 1 25-15,-7 4-24 16,-5 3-1-16,-3 10 0 16,-5 1-25-16,1 8-11 0,-2 3 13 15,-1 6-22-15,5 5-3 16,0-3-63-16,6-2 8 16,3-5-14-16,-1-6 27 15,3-5 90-15,-2-2 18 16,4-5 31-16,0-6 50 15,0 0-51-15,2-4-6 16,-4-5 12-16,1 2-31 16,-4-2-1-16,3 2-22 15,-1 1-15-15,0 7 0 16,-4 5 2-16,3 9-31 16,-3 8 19-16,6 6 7 15,2 6-5-15,4 4-47 16,2-1 7-16,2-4 54 15,0-7 7-15,2-2 2 0,-4-8 48 16,2-5 24-16,-4-5-9 16,-3-3-9-16,5-8-28 15,-7-2 28-15,1-3-23 16,-6-1-8-16,-4 4-6 16,-2-4-17-16,-8 2 0 15,0 7-18-15,0 2 18 16,3 5 25-16,1 2-25 15,4 4-18-15,2 4-26 16,2 0-5-16,3 4 48 16,5 1-16-16,3 2 17 0,1-4 15 15,3 3-13 1,-1-5 16-16,0-1 18 0,-2 2 6 16,-5-2 46-16,-7 3-4 15,-4-6-39-15,-2 2 24 16,-5 0-55-16,-4 4 2 15,-11 3-16-15,-5-1-54 16,-13 5-252-16,-84 21-334 16</inkml:trace>
  <inkml:trace contextRef="#ctx0" brushRef="#br0" timeOffset="204689.86">11394 8145 1701 0,'0'0'337'0,"2"-4"-149"0,0 4-32 0,2-2 15 0,8 0-24 0,6 0-90 16,4 0 25-16,14-2-26 15,6 0 26-15,9-8-44 16,11 4-19-16,-1-4 28 16,1 2-35-16,-4 0-11 15,-11-2-1-15,-11 6-35 16,-12 2-4-16,-11 4-102 16,-10 2-126-16,-14 8-258 15,-78 40 143-15</inkml:trace>
  <inkml:trace contextRef="#ctx0" brushRef="#br0" timeOffset="204866.98">11429 8320 1521 0,'11'0'471'16,"10"-5"-219"-16,18-4-6 15,13 0-57-15,12-6-90 16,5 3-83-16,1-5 17 15,-1 6-33-15,-11-2-69 16,24-25-774-16</inkml:trace>
  <inkml:trace contextRef="#ctx0" brushRef="#br0" timeOffset="209176.39">12150 8801 1484 0,'0'-2'333'0,"-6"0"-225"0,12 0-35 0,-6 0-43 0,0 0-30 0,0 2 38 0,0 0-14 16,0 0 39-16,2 0 15 16,-2-2-27-16,0 2 25 15,0 0-10-15,0 0 0 16,0 0 50-16,-2 0-53 16,-4 0-17-16,6 0-8 15,-4 0-32-15,2 2 24 16,-5-2-30-16,1 0 1 15,-8 2 17-15,-3 2-18 0,-1 2-5 16,-7 4 4 0,3 2 2-16,-5 2 2 15,-2 0-3-15,0 4 0 0,-2 4 3 16,0 0-3-16,2 4-4 16,2 0 2-16,2 2 4 15,10 5-8 1,3-4 6-16,2 4-12 0,3 1 10 15,5 0 2-15,4 0-9 16,3-4-22-16,3-4-2 16,1-2 16-16,3-2-38 15,-2-8-1-15,6 0 40 16,0-6-32-16,0-4 48 16,3-2-11-16,1-8 23 15,3 2-16-15,-6-2 4 16,4-2 0-16,-3-2 12 0,1-2-12 15,0 0 1-15,-2 0-1 16,-1-4 11-16,-5 2 31 16,0 0-21-16,0-2-12 15,-6 2 43-15,-3-2-34 16,-4 0-17-16,-3 2 25 16,-6 1-25-16,-3 4 68 15,-1 0-69-15,-9 4 1 16,-1 3 13-16,-6 4-13 15,-3-1 0-15,-1 3 1 16,2 3 10-16,4-1 0 16,4-2-12-16,4 2-16 0,6 0 15 15,9-2-96 1,-2 2-138-16,6 0-97 16,10 12-399-16</inkml:trace>
  <inkml:trace contextRef="#ctx0" brushRef="#br0" timeOffset="210457.5">11728 9236 1780 0,'5'-8'465'0,"1"0"-385"0,8-12-32 0,7-2 78 0,4-5-53 0,6 2-29 0,3-4 11 16,-1 1-5-16,-2 1-1 15,-2 2-26-15,-2 0-10 16,-4 0 62-16,-3-1-51 15,-9 0 2-15,0 4-1 16,-7 0-7-16,-2 2 12 0,-2 10-28 16,0-4 4-16,-6 8 21 15,-3 2-27-15,-4 2 0 16,-9 2 2-16,-1 2-1 16,-4 4 0-16,-2 2-1 15,4 4 0-15,0 4-3 16,4 2 3-16,5 6-12 15,10 8-5-15,8-4-5 16,9 6-14-16,11 0-5 16,5-3-2-16,4-3 37 15,2-2-20-15,1-4 7 16,2-2 10-16,-5-2 0 16,3 4 9-16,-3-2-19 0,-4 0 19 15,-8 2 3-15,-5-2-3 16,-7 0-15-16,-12-4-20 15,-4-2 35-15,-4 0 2 16,-10 2 19 0,2-4-21-16,-8 0 48 0,-3-4-42 15,3-4 3-15,-2-2 11 16,2-4-4-16,7-2-4 16,-1-4-12-16,10-4-81 15,7-4-96-15,6-2-187 16,26-40-153-16</inkml:trace>
  <inkml:trace contextRef="#ctx0" brushRef="#br0" timeOffset="210782.06">12370 8819 2000 0,'-4'0'371'0,"1"-2"-160"0,-4 0-92 0,5 2-65 0,2 8 1 0,-2 8-44 0,2 12 17 0,2 8-13 16,7 8-3-16,2 4 14 15,2 0-26-15,-1-1 0 16,1-5-15-16,-4-5-7 16,-5-4-115-16,-4-5-176 15,-22 22-324-15</inkml:trace>
  <inkml:trace contextRef="#ctx0" brushRef="#br0" timeOffset="210974.14">12216 9086 2014 0,'9'-7'552'0,"6"3"-405"0,12-7-36 15,14 0-48-15,1 0-57 16,5 4-6-16,1 0-45 15,-3 0-263-15,58-7-402 16</inkml:trace>
  <inkml:trace contextRef="#ctx0" brushRef="#br0" timeOffset="212794.89">12649 9086 2091 0,'-3'0'497'0,"1"0"-393"16,-1 0-26-16,-1 2-37 15,-7 7-40-15,-9 5 49 16,-4 13-43-16,-5 7 4 15,2 2 14-15,9 4-25 16,9-6 0-16,7-2 0 16,6-6-25-16,5-8 25 15,3-9-20-15,1-8 20 16,3-1 18-16,5-8-15 0,0-6-3 16,6-4-6-16,-6-2-45 15,2-4 40-15,-3 0-31 16,-3 0 3-16,-3 0 38 15,-3 4-6-15,-1 2-10 16,-2 4 5-16,-6 8 5 16,1 3-7-16,-1 6-13 15,0 5-27-15,2 6 33 16,6 4-28-16,-2-2 8 16,3 2 19-16,1-6 22 15,-3-4 13-15,1-2-4 0,4-6 24 16,-3-2 54-16,0-4-15 15,5-8-4-15,-1 0-16 16,1-4-51-16,5-4 27 16,-4 0-28-16,1-1-36 15,-3 1 20-15,-3 8-29 16,-3 0 24-16,-3 9 7 16,-2 6-35-16,-2 8 20 15,5 4-22-15,3 10-15 16,2-1 9-16,9-4-10 15,1 2 11-15,4-4 38 16,3-6 18-16,-2 0 4 16,0-6-3-16,-2-6 9 0,-3 0 39 15,0-2 4 1,-2-4 4-16,1 0 4 16,-2-4-25-16,4 0 12 0,-5-2-31 15,-3 2-17-15,1-2 30 16,-9 2-29-16,-5-1 18 15,-7 3 2-15,-1 6-6 16,-10 0 12-16,-5 12-27 16,-4 5-7-16,-10 6 7 15,2 8-33-15,4 1-18 16,7 4-22-16,13-4-46 16,9-4-1-16,7-2-88 15,4-10 97-15,0-2 94 16,5-6 17-16,-1-6 23 15,3-8 49-15,3-2 39 0,-4-6 22 16,3-6-35-16,5 0 4 16,-4-4-2-16,-2-2-11 15,-4-6-17-15,3 0-17 16,-2-7-35-16,-3-3 28 16,-2 0-48-16,-2 0-10 15,-4 2 10-15,-1 8-5 16,-2 8 4-16,-4 10-4 15,0 6 5-15,-2 7-25 16,1 5 14-16,-2 7-32 16,-1 9 42-16,-5 10-13 15,4 12-13-15,5 8-7 0,7 4-35 16,5 2 21-16,1 1-102 16,7-6-5-16,5 0 65 15,0-11 23-15,2-12 44 16,2-10 23-16,-2-6 7 15,4-12 77-15,-4-4-24 16,6-8 0-16,-2-4 12 16,-2-8 7-16,-1 0-2 15,-4 0-49-15,-10-1-26 16,-6 7 8-16,-10 4-10 16,-8 12 0-16,-9 8 9 15,-10 9-8-15,-4 8 2 16,0 8-3-16,4 7-45 0,13 0-1 15,4 0-44 1,12-6-5-16,7-4-28 0,4-10 54 16,2-4 69-16,2-8 29 15,5-4 25-15,0-8 45 16,6-4-53-16,-1-8 5 16,1-2 35-16,-1-4-31 15,-1 0-4-15,-6-2-51 16,-3 8 0-16,-4 5-20 15,-5 6 20-15,-1 8-9 16,-1 3-6-16,-2 7-40 16,2 4 47-16,0 7-13 15,2 0 21-15,5 3-19 0,5-6 19 16,-3-2-5 0,3-3 5-16,-1-6 0 15,3-6 34-15,-6-2 14 0,1-6-16 16,5-1 47-16,-5-4-53 15,3 1-4-15,-1-7 4 16,-4-1-7-16,0 3 20 16,0-2-39-1,-5 7 1-15,5 0 1 0,-7 9-2 16,0 2-11-16,-2 3 4 16,3 3-28-16,-1 2 29 15,3 5-6-15,1 2 12 16,3 1-13-16,0-2 13 15,2-3-10-15,-4 1 9 0,1-8 2 16,0 2 22-16,-4-2-14 16,7-2-8-16,-2-2 55 15,0-3-38-15,-2 2-8 16,1-4 7-16,2 2-17 16,-2-2 29-16,-1 4-13 15,-5 0-4-15,-2 4 49 16,0 0-61-16,-2 4-35 15,2 7 14-15,0 3 21 16,2 5 11-16,5-1-11 16,-3-1-44-16,8-3 28 15,-6-6-53-15,3 0-24 16,0-6-89-16,0-4-149 0,6-28-674 16</inkml:trace>
  <inkml:trace contextRef="#ctx0" brushRef="#br0" timeOffset="212987.08">14259 8829 1790 0,'0'-2'860'0,"0"2"-620"0,2-4-98 0,-2 2-62 0,5 0-17 0,-3 0-63 0,0 2-38 0,5 2-139 0,2 0-388 0,4 4-1378 16</inkml:trace>
  <inkml:trace contextRef="#ctx0" brushRef="#br0" timeOffset="-209918.44">2290 10044 1125 0,'0'0'311'0,"0"-2"-103"0,-3 0-59 0,3 0-13 0,3-2-34 0,-6 2 41 0,3 0-11 16,0 0-36-16,3 2 30 15,-1 0-57-15,-2 2-41 16,5 2 25-16,-1 0-34 16,1 4 14-16,3 2-3 15,8 0-16-15,-1 4 19 16,6-2-23-16,12 8-10 16,7-1 42-16,7 3-27 15,6 0-2-15,1-1-5 16,2 1 1-16,-3-4 13 15,3 0-22-15,-3-5 2 0,1-5 17 16,2-7-19-16,-8-4 2 16,-1-3 3-16,3-8-4 15,-2-4 18-15,6-5-19 16,0 4 0-16,-2-6 10 16,0-3-10-16,0 2 0 15,-2 0-1-15,-3 2 2 16,-2 2 12-16,0-2-13 15,-3 2 0-15,1-2 4 16,-4-2-3-16,1-2-1 16,-2 0 2-16,0-2 5 15,0-5 12-15,-2 2-19 16,-1-3 0-16,-2 1 12 16,-6 7-12-16,0 4 0 15,-4 4 0-15,-6 2 1 0,-1 2 1 16,1 4-2-16,2 0-3 15,1 0 2-15,-1-4 1 16,4-3-1-16,-1-4 1 16,2-1 0-16,-3-5 3 15,3 0-3-15,-3-2 1 16,0 1 14-16,0 2-15 16,3 2-7-16,-2 4 6 15,5 0 2-15,0 2-7 16,2 2 6-16,2-4-4 0,2 0 4 15,1-2 0 1,-5-4 0-16,2-4-1 0,0 0 2 16,-2 0 14-16,-2-3-15 15,0 3-2-15,-3 2 2 16,1-2 0-16,-1 4 0 16,-2-4 0-16,3-2 1 15,-5-4 14-15,4-4-15 16,-3-2 0-16,3-5 1 15,-4 1 0-15,4 0 5 16,-3 0-6-16,4 2 10 16,-6 0 7-16,4 0-17 15,-7-1 1-15,3 1 17 16,-3-4-7-16,4 0-11 0,-4 4 0 16,-3-2 11-16,0 4 11 15,-2 6-22-15,-2 2 0 16,3 0 12-16,3-3-12 15,-1-1 2 1,-1 0-10-16,5 0 16 0,-5-2-10 16,5 0 2-16,-1 2 0 15,-1 0 1-15,-1-3-1 16,2-2 0-16,-2-4 0 16,3-1 0-16,-1 0 11 15,1 2-11-15,-5 6-4 16,1 1 4-16,-5 5 0 15,5 4 0-15,-6 0-1 16,-1 6 3-16,2-2 6 16,0 1-8-16,0-6-5 0,4-5 5 15,1-4 0-15,3-2 0 16,1 2-2-16,3 0 4 16,0-1-2-16,2 3 0 15,-1 4 0-15,3-2 1 16,-6 8-1-16,4 2 0 15,-8 4 0-15,5 4 1 16,-4 4-13-16,4 2 12 16,2 2-15-16,3 4 15 15,4-4 0-15,4 4-1 16,-1-2 1-16,1-2 0 0,-4 2 6 16,2-4-6-1,-2 3-11-15,-2 0 11 16,2 3-1-16,0 2 0 15,7-2 0-15,-1 1 1 16,7 1-4-16,1 2 4 0,-1-1 0 16,-2 0 1-16,-7 5-1 15,-6 0-1-15,-7 2-6 16,1 6-2-16,-4 1-5 16,8 0 14-16,-3 8-7 15,7-2 7-15,0-2 0 16,-1 3 7-16,5-6-7 15,-2 4 0-15,0-2 3 16,-3 4-3-16,3 0-13 16,0 4 12-16,-4 0 2 0,0 0-1 15,2 0 0 1,-4-2 0-16,2 0 10 0,-3-4-10 16,3 2-1-16,-1 2 0 15,-3-4 2-15,-3 4-2 16,-3 2-14-16,2 2 15 15,-4 0 5-15,1 0-5 16,2-5 0-16,-5-2 9 16,0 0-3-16,3-3 10 15,-3 2-16-15,-3-2 0 16,2 2 21-16,-1-2-21 16,-1 2 0-16,-2 0 3 15,1 0-3-15,3 0 13 16,-4-2-13-16,-1 0 6 0,2 2-12 15,2 0 6 1,-2-2 0-16,5 5 9 0,1 1-9 16,8-5 9-16,-6 6-9 15,5-4 0-15,-1 0 1 16,-4-1-1-16,1 1 0 16,0-1 1-16,-5 4 0 15,3 4-2-15,0 1-1 16,-3 1 2-16,5 2 3 15,2 4-3-15,-3 0-7 16,6 4 7-16,-4-4 0 16,2 0 6-16,-5 2-6 0,1-2 0 15,-1 1-12 1,-1 2 12-16,6 2 0 0,-1 1 10 16,2-2-9-16,-2 4 9 15,5-6-10-15,-6-2 0 16,2 2 4-16,-5-6-4 15,1-1 0-15,-3 0 1 16,-1 1 0-16,5 3-2 16,-3 3-3-16,3 1 4 15,2 0 7-15,-4-1-7 16,1-6 0-16,-1-2 6 16,-3 4-6-16,5 0 13 0,-3-2-13 15,2-2 0 1,-7 0-6-16,0-2 6 0,-1 0-1 15,-3-1 0-15,5-1 1 16,1 2 6-16,-4 1-6 16,1 6 0-16,7 1 0 15,-1 0 0-15,5 0-1 16,-3-2 1-16,0-4 0 16,-3 0 14-16,-3-2-14 15,-1-5 0-15,0 2-3 16,1 2 3-16,-5-2 0 15,6 1-6-15,-1 2 13 16,9 0-14-16,-3-4 2 0,6 3 5 16,-4-5 11-1,0 2-11-15,-3-2 0 16,-1 6 2-16,3 2-1 0,-1 0 25 16,4 2-26-16,1 2 0 15,2-8 12-15,-4-1-12 16,5-1-1-16,-2-7-1 15,-2 7 4-15,0 0 10 16,3 7-12-16,1 1 0 16,-6 6 14-16,0 4-14 15,2 0 0-15,-3 2-1 16,3 0 7-16,-4-6 8 16,3-2-14-16,-1-8 0 15,-2 0 11-15,1-2-11 16,4 6 0-16,-2 1 6 0,7 3-4 15,0 2 22-15,2-4-24 16,2-2 1-16,0 2 16 16,3-2-17-16,1 2-6 15,-2 2 5-15,1-2 1 16,-5-2-1-16,2 3 1 16,-2-6 0-16,-2 0 0 15,0-4 0-15,0-1 0 16,4-3 0-16,2 1 1 15,5 2 16-15,-1-4-17 16,1 2 0-16,-1 2 2 16,-8-2-2-16,2 2 0 0,-2 4-1 15,-5-2 2 1,5 2 12-16,-3-2-13 0,3 0 0 16,3-2 6-16,-1 3-6 15,4-3 0-15,1 1-1 16,-5-5 9-16,2 4 1 15,-2-4-9-15,2 1 0 16,-2-1 4-16,0 0-3 16,2 1 0-16,1 0-1 15,-3-1 0-15,7 0 17 16,-3-4-17-16,3 0 0 16,-5-4 17-16,-4-4-17 15,2 0 0-15,-6 0 0 0,-3 2 6 16,1 0 1-1,3-2-7-15,3 2 0 0,5 2 8 16,2 0-8-16,-1 0 9 16,5-2-9-16,3 0 1 15,5 0 39-15,4 0-40 16,-1 0-2-16,-4 2 2 16,-5-4 10-16,-4 0-9 15,-6-2-1-15,-1 0 1 16,-7-2 15-16,-2 0-16 15,-2 0-2-15,0-2 1 16,-6 2 1-16,-6 0 0 16,-1 0 0-16,-5 2 8 15,-2 0 1-15,0 0-9 16,-2 0 0-16,2 0 4 0,-2 0-4 16,0 0-8-16,-3 2 7 15,3-2-68-15,-6 0 3 16,-11 2-132-16,-74 8-616 15</inkml:trace>
  <inkml:trace contextRef="#ctx0" brushRef="#br0" timeOffset="-205371.93">6665 13485 1024 0,'0'0'339'0,"0"-2"-102"0,-2-2-21 0,2 0-122 0,-2 0 14 0,2 2-21 0,0-2-10 0,-2 0-1 0,2 2-17 0,-2-2-20 15,2 0 27-15,-2 2-5 16,-1 2 53-16,1 0-19 16,-2 2-49-16,-2-2 11 15,-2 8-49-15,-1 0 2 0,-3 10-7 16,-9 8 6-16,3 4 20 16,1 6-29-16,5-2 0 15,3 1 23-15,7-5-23 16,4-2-8-1,5-5-1-15,7 0 9 0,5-5 21 16,1-4-15-16,7-4-5 16,0-6 15-16,0-2-10 15,0-6 3-15,-3-2-3 16,0-6 1-16,-1 2 22 16,-6-8-29-16,1-3 0 15,-2 3 16-15,-5-4-3 16,-4-1 1-16,-3 0-5 15,-4-4-8-15,0 0 38 0,-6 4-39 16,-3-4 8-16,-1 7 16 16,-5 2 4-16,-1 4-2 15,1 2 2-15,-3 4-22 16,1 0 44-16,-6 2-50 16,3 2 1-16,0 2 11 15,2 2-12-15,-1 4-6 16,2 4 5-16,-1 0-34 15,1 10 26-15,-1 4-132 16,0 6-120-16,9 0-269 16,12 29-449-1</inkml:trace>
  <inkml:trace contextRef="#ctx0" brushRef="#br0" timeOffset="-204620.76">8101 13451 1739 0,'0'-2'350'0,"0"2"-52"0,-2-4 4 0,4 4-146 16,-2-2 9-16,2 0-87 0,-2 2-35 0,0 0-7 0,0 2-16 0,-2 2 3 0,0 6-23 0,2 8 0 15,-3 12 23-15,1 2-23 16,0 6-1-16,2-6 0 15,0 1-37-15,2-5-59 16,0-6-151-16,5-3-336 16,20-8-417-16</inkml:trace>
  <inkml:trace contextRef="#ctx0" brushRef="#br0" timeOffset="-203919.38">9094 13455 651 0,'-2'0'1127'0,"2"0"-982"0,-2 0-26 0,4-4-4 0,0 2-67 0,0 2-19 0,6-2-4 0,-4 0 4 0,3 0 38 0,1 0 8 15,6-2-22-15,8 0 34 16,5 2-57-16,-1-2-8 16,8 8-3-16,-7 4-19 15,-1 8 0-15,-5 10 0 16,-8 8 8-16,-9 12-22 16,-8 2 4-16,-9 1 10 15,-8-7 4-15,-1-8-2 16,-5-2 26-16,8-16 1 15,0-4-8-15,11-6 52 16,6-6-10-16,6-2-7 16,9-2-13-16,7-6-5 15,11 0 2-15,7-4-40 0,9 4 8 16,2 2 5-16,0-2-13 16,3 4-21-16,1-4-97 15,5-4-263-15,80-33-619 16</inkml:trace>
  <inkml:trace contextRef="#ctx0" brushRef="#br0" timeOffset="-203288.54">10303 13413 1402 0,'0'-2'372'0,"6"0"-182"16,3-6-32-16,9 4-52 0,1 0-25 0,6 2-12 0,0 0 3 0,2 4 2 0,-1 4-58 0,-8 4 23 0,-7 0-39 0,-4 8-5 15,-9 2-5-15,-6 0 8 16,-5 4-32-16,-9-2 34 16,0-2 1-16,-2-4 16 15,7-4-16-15,9-6-1 16,10-2 0-16,4-1-14 15,15 1 14-15,8-3 11 0,6 3-11 16,7-2 24-16,1 2-24 16,-5 3 0-16,-11-2-1 15,-7 1 2 1,-13 5 0-16,-7-4 9 0,-12 6 4 16,-5 0 38-16,-10 4-33 15,-9-3-19-15,-1 1-14 16,-2-2-89-16,6-4-101 15,-25-4-348-15</inkml:trace>
  <inkml:trace contextRef="#ctx0" brushRef="#br0" timeOffset="-202578.1">11458 13391 1673 0,'0'0'262'0,"0"0"-37"0,0-2-6 0,0 4-103 0,-2-2-61 0,2 0-13 0,-4 2 8 0,0 2-22 0,-1 6-5 0,0 4 19 0,-1 4-30 0,-3 4 13 0,7-2-7 0,2-2-4 16,4-2-13-16,3-4-2 15,1 0 2-15,6-2 22 16,3 0-23-16,6-4 0 16,4-2 7-16,-3-8-7 15,3 0 2-15,-7-6-2 0,2-4 10 16,-3 4 23-1,-9-2-33-15,-3 6 34 16,-7 6 16-16,-2 2-16 0,-9 8-20 16,-3 20 38-16,-1 8-50 15,-6 13 44-15,8 3-46 16,7-6-25-16,4-6-106 16,-1 46-436-16</inkml:trace>
  <inkml:trace contextRef="#ctx0" brushRef="#br0" timeOffset="-201010.44">4737 13766 1370 0,'0'0'527'0,"-3"0"-353"0,3-6 62 0,0 4 41 0,0 0-140 0,7 2-49 0,-5-2-2 16,2 0-50-16,3 2 28 0,5 0-13 16,5 0-45-16,1 0 44 15,7 0-50-15,-1 0 7 16,5-2-2-16,-3 0-5 15,6-2-62-15,-3-4-107 16,0 2-285-16,27-20-46 16</inkml:trace>
  <inkml:trace contextRef="#ctx0" brushRef="#br0" timeOffset="-200735.74">5188 13565 1813 0,'0'0'478'16,"0"0"-162"-16,3 0-110 15,-3-1-101-15,2 2-36 16,3 7-29-16,-1 5-7 15,5 5 15-15,-3 4-48 16,-4 2 6-16,2-1-6 16,-8 6-174-16,0-4-344 15,-36 30-779-15</inkml:trace>
  <inkml:trace contextRef="#ctx0" brushRef="#br0" timeOffset="-199826.64">2842 13768 1624 0,'-2'0'283'0,"2"-2"-61"0,-2 2 57 0,0 0-102 0,4 0-78 0,-2 0 8 0,4 0-67 0,-2-6-17 0,6 4-16 0,-2 4 7 16,3 4 14-16,7 0-28 16,1 2 8-16,6 2 1 15,-3-4-9-15,2 0-86 16,0-2-167-16,41-4-328 16</inkml:trace>
  <inkml:trace contextRef="#ctx0" brushRef="#br0" timeOffset="-199426.57">3473 13541 1783 0,'2'-4'330'16,"3"-2"-82"-16,8-4-71 15,7-2-96-15,3 2-32 16,1 4-26-16,-6 4 2 16,-4 6-25-16,-4 8 0 0,-5 10-7 15,-8 8 7-15,-1 12 0 16,-12 4 18-16,1 1-18 15,-8-7 29 1,4-2-29-16,-1-10 1 16,4-4 17-16,9-16-11 0,3-2 5 15,6-6 24-15,4-6-24 16,8 4 12-16,8-2-9 16,3 2-9-16,12-8-6 15,6-2-34-15,-3 2-203 16,45-14-281-16</inkml:trace>
  <inkml:trace contextRef="#ctx0" brushRef="#br0" timeOffset="-198690.57">1358 13932 1179 0,'-2'0'597'0,"0"-2"-381"0,2 2 117 0,0-6-78 0,4 4-108 0,3 2-37 0,5 0-76 0,7 0 23 0,6 0-30 15,6 0-12-15,2 0 6 16,-4 0-21-16,0 0-47 16,-2 0-100-16,-4 0-190 15,19-4-208-15</inkml:trace>
  <inkml:trace contextRef="#ctx0" brushRef="#br0" timeOffset="-198242.74">1828 13720 1634 0,'8'-2'321'16,"-2"-7"-105"-16,14 2-1 15,2-5-76-15,7 6-70 16,-4 2-42-16,2 4-27 16,-8 7-3-16,-5 8-4 15,-5 3-31-15,-9 4-37 16,-5 2-16-16,-3 2 50 15,-8-2 40-15,1-2-13 0,1-8 14 16,1-2 9-16,9-6-9 16,4-4-15-16,6 0-13 15,11 2 28-15,4 4 10 16,12 0-10-16,5 4 0 16,2 0 21-16,2 6-21 15,-4 0 1-15,-11 3 9 16,-9 1 22-16,-18 7 2 15,-22 2 13-15,-25 5 4 16,-18 4 2-16,-19 4-53 16,-5-10-86-16,4 0-58 15,-98 24-309-15</inkml:trace>
  <inkml:trace contextRef="#ctx0" brushRef="#br0" timeOffset="-192309.76">11523 1197 1008 0,'-2'0'162'0,"0"0"-162"0,-7 2-176 0,-5 0-293 0</inkml:trace>
  <inkml:trace contextRef="#ctx0" brushRef="#br0" timeOffset="-191505.74">11477 1197 220 0,'0'0'686'0,"0"-2"-434"16,0 0-63-16,2-4-100 15,-2 4 4-15,0 0-2 16,0 2 2 0,0 0 17-16,0 0-53 0,0 0-18 15,0-2 27-15,0 2-9 16,-2-2-12-16,2 2 1 15,0 0-8-15,0 2 13 16,0-2-27-16,0 0 12 16,0 0 16-16,0 0-5 15,0-2-4-15,0 0 11 16,0 2-21-16,0 0 44 16,0 0-53-16,0 2-23 15,0-2 26-15,0 0-27 16,0 0 0-16,8-10 17 0,-3 8-16 15,-3-2 22-15,2 2-23 16,-2-2 0-16,4 2 1 16,-4 0-1-16,2 0 0 15,2 0-6-15,1-1 12 16,2 3-16-16,0-1 10 16,2-1-8-16,0 2 8 15,-4-6 1-15,-3 4-1 16,-1 0 0-16,-1 2 6 15,-2 0-1-15,2 0-5 16,-2 2 0-16,2-2 2 16,0 0-2-16,-2 0-1 0,0-2 0 15,0 2 1 1,0 2 2-16,2-2-2 16,-2 0-15-16,0 0 14 0,0 0 1 15,3 2 0-15,-1-2-1 16,5 2 7-16,-5 2-4 15,1-4-2-15,-1 2 0 16,0-1-1-16,0 2 1 16,0 1-9-16,-2 0 3 15,2 6-4-15,-4 8-2 16,0 6-6-16,-4 6 13 16,-4-4 5-16,1-8 1 15,3 2 5-15,-1-6-6 16,1-4 1-16,-2 0 25 15,2-4-26-15,2-2 0 0,1-2 12 16,3 0-11 0,0-2 14-16,3-2-10 0,1 2-4 15,0 0 32-15,1-2-33 16,2 2-3-16,2 0 3 16,6-2 14-16,7 2-2 15,1-4-8-15,-1 0 5 16,-2 0 11-16,0-2-20 15,-5 2-8-15,4 0-32 16,-7-2-142-16,2-2-139 16,1-8-223-16</inkml:trace>
  <inkml:trace contextRef="#ctx0" brushRef="#br0" timeOffset="-191091.58">11909 1209 1227 0,'-2'0'544'0,"2"0"-394"0,-6 6-49 0,4-4 23 0,-2 4-32 0,0 4-1 0,-1 4 4 0,1 2-29 0,4-2-41 16,4 0 31-16,1-8-34 15,3 0-10 1,4-2 14-16,1 2 2 0,7-6 8 16,3-6 0-16,1-4-21 15,0-4 21-15,-3 0-36 16,-11 0 0-16,-3 4 18 15,-7 0 3-15,-4 4-21 16,-9-2 0-16,-10 2-84 16,-4 2 17-16,-8 12-122 15,-3 6-147-15,-40 28-594 16</inkml:trace>
  <inkml:trace contextRef="#ctx0" brushRef="#br0" timeOffset="-189842.2">11679 1610 1167 0,'0'0'455'0,"0"0"-353"0,0 0-6 0,0 0 24 0,4-2-45 0,1 0 35 0,0 0-44 16,3-2 1-16,-1 0-2 15,1 0-40-15,4 2-4 16,-3 0 3-16,-3 2-24 16,-1 2 0-16,0 4-1 0,-5 4 1 15,0 6-3 1,-5 6 3-16,-4 2-1 0,-2 2 0 16,-7-2 2-16,5-8 22 15,1-2-23-15,4-6 0 16,5-2 4-16,3-4-4 15,5-2-24-15,1 0-3 16,4 2 20-16,1 1 7 16,3 1 0-16,3-1 0 15,1 4-2-15,-3 2 2 16,-3 4-6-16,-3 2 5 16,-5 3 2-16,-2-1 13 15,-4 1-14-15,-7 0-18 16,-3-2 18-16,-5-4 24 0,-3 1 2 15,-3-2 1-15,4-1-20 16,-2-4 29-16,3-2-36 16,7-4-22-16,3-2-4 15,8-2-85-15,8-6-168 16,44-36-195-16</inkml:trace>
  <inkml:trace contextRef="#ctx0" brushRef="#br0" timeOffset="-189554.59">12022 1845 1699 0,'-5'0'248'0,"3"1"-167"0,-2-1 70 0,6 3-47 0,2-6-16 0,6 3-5 0,-1 0-44 0,6-1 40 16,7-2-16-16,3-2 2 16,6-8 25-16,-2 3-18 15,-11-3-2-15,-2 0 4 16,-10 1-49-16,-8 5 35 16,-2 0-60-16,-17 1-71 15,-14 14-34-15,-19 6-185 16,-127 68-370-16</inkml:trace>
  <inkml:trace contextRef="#ctx0" brushRef="#br0" timeOffset="-188885.79">11751 2207 1750 0,'0'0'315'0,"0"0"-155"0,-3 0 2 0,3 5-57 0,-5 4-104 0,-3 12 59 0,-5 7-46 0,3 8 20 0,2 0-34 16,5-6-7-16,3-4 7 16,5-6 0-16,3-6 11 15,6-6-11-15,3-4 1 16,2-6 24-16,8-4-25 15,-1-4 0-15,1-4 13 16,-3 0-12-16,-4 0 5 16,-3 2-6-16,-11 4 6 15,-2 4 30-15,-4 4 5 16,-4 2-13-16,-2 2-22 16,-8 12-5-16,-1 10 19 15,-4 6-20-15,-1 8-4 0,9-1-5 16,2-6-51-16,2-4-51 15,-2-7-57-15,5-8-151 16,0-4-880-16</inkml:trace>
  <inkml:trace contextRef="#ctx0" brushRef="#br0" timeOffset="-188538.46">12115 2314 1659 0,'-2'2'576'0,"2"0"-464"0,-4 0-49 0,-5 12 59 0,1 0-64 0,-2 8-44 15,4 0-14-15,6-2 0 0,4 0 0 16,5-2-6-16,0-2 12 16,2 0 14-16,-7-4-20 15,4 0 0-15,-6 1 10 16,-4 2 2-16,-6 2-1 16,-7-4-11-16,-5 4-51 0,-7-7-101 15,-2-9-188-15,0-6-138 16,-24-54-303-16</inkml:trace>
  <inkml:trace contextRef="#ctx0" brushRef="#br0" timeOffset="-188421.04">12065 2280 1260 0,'24'-13'478'16,"4"2"-253"-16,26-10 45 0,0 6-89 16,4-2-85-16,-10 5-3 15,-2 1-93-15,-7 2-42 16,-10 1-303-16,13-2-810 15</inkml:trace>
  <inkml:trace contextRef="#ctx0" brushRef="#br0" timeOffset="-186318.93">11572 2998 1344 0,'-2'0'360'0,"2"0"-155"0,-2-2-55 0,2 2 0 0,0 0 2 0,0-2-13 0,2 2-23 0,-2-2-11 0,2 2-36 16,-2-3 21-1,2 3-54-15,-2-1-6 0,5-2 7 16,1-2-13-16,8-4-23 16,-1 4-1-16,5-2 1 15,0 5-9-15,0 4 8 16,-5 1-16-16,1 6 10 16,-3 5-8-16,-5 4 5 15,-2 0 8-15,-4 5-12 16,-4-3-5-16,-5-4 15 15,1 0 3-15,-6-6 0 16,5-2 1-16,3-2 30 16,4-2-26-16,-1-4 5 15,8 0-20-15,-1 0-8 16,0 0-20-16,9 0 14 0,-1 4-10 16,5 4 1-1,8 4-27-15,-5 2-11 0,-2 2 53 16,-7 2-34-16,-4 2 35 15,-5-2 17-15,-6 2 0 16,-3 2-6-16,-7-2-14 16,-3 0 20-16,-1 1-1 15,-5-8 1-15,4 1-23 16,-2-7-11-16,6-5-118 16,6-6-122-16,-11-31-320 15</inkml:trace>
  <inkml:trace contextRef="#ctx0" brushRef="#br0" timeOffset="-186000.43">12027 2985 1762 0,'0'0'344'0,"2"0"-200"0,3-1 9 0,-1 2-5 0,4-1-64 0,4 7-51 0,-1 4-19 0,-2 3 46 16,-5 8-47-1,-2 1-2-15,-6 1 5 0,0-2 2 16,-3-4 26 0,3-8-11-16,-3-2-5 15,7-6 44-15,2-4-48 0,7-4-10 16,-2 2 11-16,6-4-16 15,13-4-9-15,13-4-3 16,7-2-99-16,2 0-141 16,33-19-572-16</inkml:trace>
  <inkml:trace contextRef="#ctx0" brushRef="#br0" timeOffset="-184372.54">11726 3764 1139 0,'-4'0'305'0,"4"-4"-131"0,0 1-2 0,0 3-65 0,0-1-32 0,0 1 40 0,0-3-46 0,4 2-18 16,-4-2 12-16,0 3-19 16,0 0 37-16,0-1-9 15,0 1 7-15,0-2-2 16,0 2-8-16,0 0-18 15,-4-3-17-15,8 3-32 16,-4-1 22-16,2-6-24 16,-2 3-5-16,2 0 5 15,1 1 0-15,-3 0 0 0,0 2-1 16,2-2 2 0,-2 2 2-16,2-3-3 0,0 1-3 15,0 0 3-15,-2 0 0 16,2 2-4-16,0-2 2 15,-2 3 4-15,0 3-5 16,0-3 3-16,-4 1-20 16,-2 8 20-16,-3 6 8 15,-7 11 23-15,1 9-22 16,-1-3 2-16,1 0 8 16,3-6-19-16,3-4 0 15,1-4 3-15,3-6-2 16,0-6-1-16,5-2 0 0,0-2-3 15,3-2-9 1,-1-2 12-16,1 2-15 0,5-2 14 16,1-4 1-1,3-4 1-15,0 0-1 16,-1 0 1-16,-3 2 4 0,-6 4-4 16,-4 4-1-16,-6 2 25 15,-3 0-23-15,-4 2 13 16,-3 4-15-16,-7-2 7 15,3 0-34-15,5 2 27 16,3-2-132-16,3-2-162 16,20-14-294-16</inkml:trace>
  <inkml:trace contextRef="#ctx0" brushRef="#br0" timeOffset="-184007.71">12142 3727 1956 0,'-4'0'377'0,"2"3"-218"0,-7-2-11 0,-1 10-65 0,2-4-34 0,-5 10-1 0,9-3-28 0,4-1-19 0,6-2 25 0,7 1-26 15,3-8 63-15,1-2-28 16,4-4 11-16,-3-4 20 16,-1-4-6-1,-5 2 8-15,-6 0-22 0,-6-2-45 16,-6 6-1-16,-14-3-12 15,-16 7-78-15,-13 4-90 16,-12 13-336-16,-84 41-1296 16</inkml:trace>
  <inkml:trace contextRef="#ctx0" brushRef="#br0" timeOffset="-183353.24">11782 4419 1970 0,'-3'0'369'0,"3"0"-252"0,-2-2 20 0,4 1-35 0,1 1-33 0,-1-3-18 0,2 3-18 0,1 0-27 0,-1-2 22 0,3 0-28 0,4-2-3 16,2 0 3-1,3 2 2-15,2 1 26 0,-4 2-28 16,-4 1 0-16,1 6 14 16,-3-1-14-16,-6 2-1 15,-2 7 1-15,-2 9 0 16,-8 2-15-16,-5 8 15 16,-3-6 0-16,-5-2 27 15,6-5-15-15,-1-6-2 16,7-6 14-16,4-4-10 15,3 0-14-15,1-4-5 16,6-2-52-16,-1 0-18 0,5 0-79 16,8 2-95-16,9-4-107 15,63-18-1173-15</inkml:trace>
  <inkml:trace contextRef="#ctx0" brushRef="#br0" timeOffset="-183000.58">12283 4466 1272 0,'-12'0'968'0,"6"1"-770"0,-7 3-70 15,-1 6-26-15,1-3 18 16,4 1-68-16,7-1-41 16,4-4-11-16,5-3 0 15,4 1 61 1,0-1-40-16,4 0-20 0,8-1 54 16,-4-7-34-16,0-1-4 15,-11 1 11-15,0-2-19 16,-8 6 47-16,-6-2-56 15,-2 2-45-15,-17 3-12 16,-10 4-97-16,-10 12-333 16,-93 49-635-16</inkml:trace>
  <inkml:trace contextRef="#ctx0" brushRef="#br0" timeOffset="-182385.97">11730 5278 2063 0,'-2'0'354'0,"2"0"-210"0,0 0-19 0,-2 1-98 0,2 4-20 0,-4 9-11 0,8 6 13 0,5 6-18 0,9 0 7 0,6-2-64 0,9-4-7 0,1 0-5 15,2 0 12-15,-9-6 65 16,-10 4 1-16,-13 0 0 16,-10-2 43-16,-11 5-5 15,-12-2 22-15,-10-2-41 16,-1-8 8-16,2-9 51 16,7-9 6-16,11-9 48 15,11-11-60-15,11-9-42 0,11-4-28 16,14 2-2-1,11-4-57-15,11 3-5 16,3 9-88-16,6 5-109 16,77-15-230-16</inkml:trace>
  <inkml:trace contextRef="#ctx0" brushRef="#br0" timeOffset="-182129.47">12263 5271 276 0,'-7'0'1928'15,"3"3"-1650"-15,-3-3-100 16,7 0-23-16,3-3-85 0,5 2 55 16,7-9-76-16,14-1 2 15,8-4 39-15,3-3-46 16,-5-3-44-16,-8 5-33 15,-14 8-192-15,-84 12-635 16</inkml:trace>
  <inkml:trace contextRef="#ctx0" brushRef="#br0" timeOffset="-178926.28">12163 1478 1718 0,'-3'-4'248'0,"1"1"-176"0,-2-1-14 0,0 3 13 0,4-2-59 0,-6 3-12 0,12 0-47 0,-14 7-95 0,-11 33-357 16</inkml:trace>
  <inkml:trace contextRef="#ctx0" brushRef="#br0" timeOffset="-178763.24">12187 1518 2082 0,'-2'-8'204'0,"2"1"-105"16,0-4-33-16,2 3-45 15,5 2-21-15,-1 6-222 16,37 28-354-16</inkml:trace>
  <inkml:trace contextRef="#ctx0" brushRef="#br0" timeOffset="-174969.73">10694 6962 1379 0,'-2'0'288'0,"2"0"-170"0,-2 2-11 0,0-2-28 0,-1 0-13 0,1 2 11 0,2-2 25 0,-2-2-17 0,2 2-5 15,-2 0 7-15,2 0-8 16,-2 0-8-16,0 0-16 0,-4 0-32 15,4 0 49 1,-4 2-33-16,-1-2-3 0,3 0 22 16,-3 0-23-16,0 0-7 15,3 0 12-15,-3 0-39 16,-1 0 41-16,0 2-42 16,-1-2 0-16,1 0 5 15,-1 0-4-15,-5 2-1 16,6 0 0-16,-3 0 1 15,-5 4 16-15,3-4-17 16,-8 6-3-16,-3 6 3 16,-7 4 0-16,-7 10-5 15,-7 4 4-15,-4 8 2 16,0 1 6-16,-4 7-7 0,-5-1 0 16,0 2 3-16,-2 3-2 15,-2-2-1-15,1-2 0 16,-1 2 1-16,4-1 10 15,4-5-11 1,6-4-2-16,11-4 2 0,9-10 0 16,4-6 0-16,10-6-6 15,3-2 15-15,2-6 0 16,-3 4-9-16,6-4 0 16,-3 2-1-16,-2 6 1 15,-2-2-10-15,0 4 10 16,-1 0 0-16,-1-2 18 15,1 3-18-15,1-6-12 16,-3 3 12-16,5-3 10 0,-5 3-9 16,1 0-1-16,-4 0 0 15,0 4 10-15,1 0-10 16,0-2 0-16,0 0 11 16,4-3-10-16,4-2 0 15,-1-3-1-15,3 0 13 16,4-4-5-16,-2 2-8 15,-3 4-5-15,-5 0 5 16,1 6 0-16,-3 0 0 16,-1 4-1-16,1 0 2 15,3-4 8-15,-3-4-9 16,5 0 0-16,-2-2 4 16,-1 5-3-16,1-4-1 15,-3 3 0-15,1 4 1 16,-1-2 6-16,1 1-7 0,1-6-4 15,5 2 4 1,3-5 1-16,1 0-1 0,1-4 0 16,1-2 7-16,1-1 4 15,2-1-11-15,2-1 0 16,-2 1-5-16,3 0 5 16,-1 0-1-16,0-2 1 15,-2 2 0-15,3 0 1 16,-3 0-1-16,2-2-28 15,-2 2 1-15,2 0-32 0,0-2 7 16,0-2 4 0,2 0 33-16,1-2 4 15,4-9 11-15,2 1-1 0,0-4 1 16,1-4 1-16,-4 2-1 16,5-2 0-16,-1 2 8 15,-1-2 11-15,3-2-19 16,-3 0 0-16,-1-4 5 15,2 2-5-15,-1-4 22 16,-2 1-7-16,0 2-7 16,2-4 14-16,2 6-21 15,-4 0-1-15,-2 7 18 16,-3 6-9-16,-2 6-9 16,-2 5 0-16,0-2 0 15,0 3 0-15,0 3 0 0,0-3-1 16,0 0-1-1,0 0 2-15,0 1-7 0,-2-1-1 16,2 3 1-16,-2 0-8 16,0 12 6-16,-2 7 9 15,-6 7-6 1,-3 7 12-16,2 0 3 0,-3-1-9 16,-1-5 0-16,3-6 5 15,2-8-4-15,1-4-1 16,3-4 16-16,-4-4-16 15,8 0 8-15,0 2-8 16,-3-4 0-16,3 2 6 16,-2 0-6-16,-4 2-10 0,2 2 10 15,-3-2 6 1,3 0-5-16,4-2-1 16,0 0 2-16,2-4 10 15,-3 0-12-15,3 0-3 0,-3 2 2 16,3 0 2-16,-2 0 1 15,0 2-2-15,-2 0 0 16,4-2-9-16,0 0 9 16,0-2-21-16,4 0 21 15,-2-2 1-15,3 0 0 16,2 2-1-16,6 0 0 16,7 0 26-16,7 0-26 15,0 0 1-15,2 2 4 16,-3 2-5-16,-1 5 0 15,4-2-5-15,-3 1 5 0,-1 0 12 16,2-2-12 0,-3 1-6-16,-2 0 6 15,-6-3 0-15,-3-1 9 0,-4-2-9 16,-4 2 0-16,-3-3 0 16,1 0 0-16,-3 0 0 15,2-3 15-15,-2 3-3 16,-2-1 12-16,2-2-18 15,-3-1-6-15,-2-2 49 16,1-2-48-16,-1-2-1 16,-3-2 2-16,1 0-1 15,0-6 6-15,0-2-7 16,-1-2 0-16,-5-4 3 0,1 2-3 16,-1 2-14-1,-5 2 8-15,7 6 12 16,-3 2 8-16,6 6-14 0,-1 1 0 15,3 4 18-15,0-3-18 16,4 2 0-16,0 2 5 16,2-2-5-16,0 2 21 15,-2-2-21-15,0 0 0 16,2 2 3-16,-3-2-3 16,1-2 0-16,0 4 15 15,0-2-9-15,0 0 17 16,0 0-23-16,2-2 0 0,-2 2 12 15,2 2-12 1,-6-2-9-16,4-1 9 16,0 2 2-16,-2-2 4 0,1 2-6 15,-1-3 0-15,0 2 7 16,-1-5-7-16,1 3-6 16,-1-1 6-16,1-4 1 15,-5 2 14 1,5 0-15-16,-1 3 0 0,-2 0 0 15,3-1 0-15,1 3-11 16,-1-1 11-16,2 2 1 16,0-2 7-16,0 2-8 15,-3 1 0-15,5 0 4 0,0 0-4 16,-2-3 0 0,2 3-6-16,0 0 14 0,0 0-11 15,0 0 3-15,0 0 0 16,0 3-12-16,2-6 12 15,-2 6-18 1,0-3 17-16,0-3-16 0,0 3 11 16,-2 0-57-16,2 0-79 15,0 0-197-15,-49 33-783 16</inkml:trace>
  <inkml:trace contextRef="#ctx0" brushRef="#br0" timeOffset="-168332.21">26229 721 1582 0,'0'0'255'0,"0"-1"-125"0,-2-2 23 0,2 2-37 0,0 1-64 0,0-4 25 0,2 8-17 0,-2-4-3 15,0-4 40-15,2 4-28 0,-2 0 0 16,0 0 3-16,0 0-36 15,0 0 35-15,0 0-51 16,0 4-19-16,0 0 7 16,2 6-2-16,0 12-6 15,2 8 19-15,3 18-19 16,-3 14 53-16,-2 16-52 16,4 69 0-16,-4 49 26 15,4 29-13-15,5-89-14 16,7-4-1-16,5-21 1 15,-14-57 2-15,-1 0-2 16,-1-4 0-16,7 51 6 16,-4-3-6-16,1-4 1 15,-8 6-1-15,-6 5 0 0,-10 69-3 16,-12 42 3 0,-1 23-2-16,28-114 2 0,1-70 0 15,1-5 1-15,1-1-2 16,5 37 7-16,-1-8 14 15,3-16-4-15,-6-2-5 16,3-7 26-16,-5-3-14 16,-1 0-14-16,-3 0-6 15,0 8 10-15,-5 5 10 16,-2 5-23-16,1 4 0 16,0-4 14-16,1-6-7 15,0-10 2-15,3-9-4 0,0-14 7 16,-1-3 6-16,-1-3-18 15,2-1 0-15,-4 8 26 16,-3 4-5-16,-1 6-6 16,-3 2-3-1,-3 0 3-15,3-4 14 16,5-4-29-16,-2-5 0 0,4-11 9 16,6-7-8-16,0-3 0 15,0-5-1-15,0-2 7 16,4 4-1-16,-2-1-6 15,-2 1-9-15,2 4 8 16,-2-5 1-16,0-3-1 16,0 2-43-16,0-3-67 15,0-3 12-15,0-15-421 16,2-110-810-16</inkml:trace>
  <inkml:trace contextRef="#ctx0" brushRef="#br0" timeOffset="-166613.53">26327 627 714 0,'-3'-1'730'0,"1"-2"-565"0,0 1-23 0,0 0 5 0,-1-2-64 0,1 4 23 15,2-2-41-15,-3 2 14 0,6 0 11 0,-3 0-3 0,0 0 12 0,5 0-4 0,-5 0-50 16,4 0 18-16,-2 0-63 16,1 0-8-16,5 2 8 15,6 4 9-15,12 0 23 16,17 0 10-16,15-2-29 16,11 4 40-16,14-4-35 0,10-2 0 15,11-2 4-15,8 2-11 16,1-4-11-16,-3 2 0 15,-4-2 9-15,-5 1 3 16,-5 1-12-16,-7-3-5 16,-7 3 5-16,-8 0 1 15,-5-1 0-15,-11-3-1 16,-4 1 1-16,-8 1 8 16,1-2-9-16,-5 3-4 15,0-3 4-15,5-1 0 16,7-1 6-16,1 0-5 15,7 5 13-15,-6-2 5 16,0 6-19-16,-2-3 0 0,-6 0 5 16,-3 0-5-16,-3 1 2 15,-6 1-2-15,-7 0 7 16,-4-2 4-16,-5 0-11 16,-3-2-2-16,-1 2 2 15,-1 2 1-15,-3-2 0 16,-3 0-1-16,-5 0 9 15,1 0-1-15,-5 0-8 16,0 0 0-16,0 0 6 16,2 0 0-16,2 0 6 15,3 2 6-15,-4 2-17 16,-1-4 34-16,0 0-35 16,-2 0 0-16,0 0 5 15,-2 2-5-15,2-2 0 0,0 2-2 16,0-2 1-1,2 7 0-15,0 3 1 0,0 8-7 16,3 5 7 0,-5 16 0-16,0 9 8 0,0 12-8 15,-3 22 2-15,1 9 17 16,0 71-19-16,-2 24-10 16,-10 21 10-16,5-69 1 15,-6 6 6-15,-3 9-7 16,7-7 0-16,1 6 3 15,4 17-3-15,4 4 0 16,0-9 5-16,8-21 7 16,17-29-11-16,-13-64-2 0,0-4 3 15,-1-2 53-15,8 42-37 16,1 0-4-16,-5 3 13 16,-1-1-18-16,-3 4 7 15,-7 2-14-15,-7 3 8 16,-1 3 11-16,-6 8-21 15,4-1 0-15,-3-3 11 16,-1-10-5-16,6-12 7 16,1-12-13-16,5-7 6 15,-2-9 26-15,2-4-32 16,-2-4 0-16,2-2 23 16,-4 2-11-16,1 0 3 15,-1 2-15-15,-3 5 0 16,0 3 9-16,1 6-9 0,1-2 0 15,3-4 3-15,0-9-3 16,2-14 6-16,-2-11-6 16,2-4 0-16,0-9 21 15,2-4-21 1,-2 4 0-16,2-3 6 0,-2-3-5 16,0 6 17-16,0-5-18 15,0-2 0-15,0 0 11 16,0-2-11-16,-2 2-12 15,2-2 11-15,-2 0-58 16,-3 2-83-16,-6-4-206 0,-74-40-533 16</inkml:trace>
  <inkml:trace contextRef="#ctx0" brushRef="#br0" timeOffset="-164848.83">26206 4864 803 0,'0'0'821'0,"-2"0"-677"0,-2 0-54 0,4 0-79 0,0 3-10 0,0 3 67 0,0 3 5 0,0 4-10 0,4 2-27 0,-2 6-4 16,5 5 44-16,-1 6-16 15,2 6-15-15,-2 0 89 16,-4 8-62-16,2 2-20 16,-1 2 8-16,1 5-27 15,-2-5-3-15,2-2-30 16,2-8 6-16,-2-6 20 16,2-8-25-16,-1-2-1 15,-3-2 37-15,2-4-7 16,-2-2 8-16,6 1-38 15,-6-3 1-15,0-3 20 16,0 1-21-16,1-2 0 16,-1-2 5-16,0 1-5 15,-2-4 7-15,2-2-7 0,0-2 0 16,2 2 11-16,4-2-4 16,5 2-7-1,5 3 17-15,6-6-16 0,5 0 9 16,9 0-10-16,4-4 0 15,5-1-17-15,2 4 17 16,7-3-8-16,4-3 7 16,13-3 0-16,10 2-8 15,9 1 0-15,-3-1-16 16,2 1 17-16,-7 4-1 16,-1-1-2-16,-7 0 11 15,-5-3 1-15,-11 1 2 16,-2 2-3-16,-5 0 0 15,-1-4 9-15,-3 5-9 0,0-2 0 16,0 1-7-16,5 2 14 16,-4 2-2-16,-2-2-5 15,-4 2 0-15,-1 0 1 16,-8-2-1-16,-2 4 0 16,-6-2 2-16,0 2 5 15,-5-2 10-15,2 0-17 16,3 0 0-16,0 0 4 15,2 0-4-15,-4 0-7 16,-6-2 6-16,4 2 1 16,-3 0 17-16,4-2-17 15,-1 2 0-15,-3-2 30 16,-5 2-30-16,-5 0 0 0,-2 0 21 16,1 0-4-1,-3 0 17-15,2 0-34 0,0 0 2 16,1 0 7-16,5 2-9 15,-1-2-5-15,-2 0 5 16,-4 0 0-16,2 2 13 16,-5-2-13-16,0 2 0 15,1-2 26-15,-3 0-20 16,3 2 6-16,0-2 12 16,1 0-6-16,5 0 15 15,1 0-33-15,-4 0 0 16,1 0 7-16,3 2-7 15,-8-2 0-15,0 0 2 0,-4 0-2 16,0 2 29-16,2-2-29 16,-2 0 0-16,0 0 22 15,0 0-20-15,0 0-2 16,0 0 10-16,0 0-9 16,3 0 16-16,1 2-17 15,2 1 0-15,2-2 28 16,-2-1-27-16,-1 2-1 15,-1-2 15-15,-2 0-14 16,0 0 32-16,-2 0-33 16,0 0 0-16,0 0 19 15,2 0-19-15,0 0 0 16,4 0-1-16,-2 0 7 16,3 4-3-16,-5-4-3 15,2 0 0-15,-2 2 4 16,2-2-4-16,-1 0 0 0,-1-2-1 15,3 2 2-15,-1 0 11 16,1-4-12-16,3 4 0 16,-1 0 6-16,2-2-6 15,-2 2-7-15,-1-1 5 16,-1 1 4-16,-3-3 11 16,0 6-13-16,-2-3 0 15,0 0-3-15,0 0 3 16,0 0 0-16,0 0-1 15,0 0 2-15,2 0 17 16,-4 0-18-16,2-3 0 0,0 3-15 16,-2 0 15-1,2-2-85-15,-4-4-119 0,-30-34-664 16</inkml:trace>
  <inkml:trace contextRef="#ctx0" brushRef="#br0" timeOffset="-163070.36">26888 886 51 0,'0'-2'810'0,"2"4"-651"0,0-2-52 0,-2 0-31 0,2 0 11 0,-2-2-34 0,-2 4-17 0,0 4-26 0,0 0-10 0,2 4-21 0,0-8-18 0,2 0 39 0,-2-2 43 0,2-2 26 0,-2 0 86 16,0 2-56-16,0 0 43 16,-2 0-64-16,2 0-10 15,2-2 26-15,-4 2-49 16,2 0 8-16,0 0-10 15,-2 2-31-15,4-2 32 16,-4 2-36-16,2 0-7 16,0-2 43-16,0 0-14 15,0-2 11-15,0 4 5 16,0-4-16-16,0 2 32 0,0 0-31 16,0 0-13-16,0 0 50 15,-2 0-29 1,2-2 7-16,0 2 14 0,2 2-19 15,-2-2 25-15,0-2-35 16,0 4-17-16,0-4 26 16,0 2-25-16,-2 2-7 15,4-4-8-15,-2 4-10 16,0 0-2-16,0 4 0 16,0 8 4-16,2 10 8 15,2 8 1-15,4 8 0 16,-2 5-2-16,-2-5 7 15,1 2 1-15,1-2-7 0,-6-8 0 16,0-4-4-16,0-8 4 16,0-2-6-16,0-8-15 15,-4 0-60-15,4-6-50 16,0 2-103-16,4-4-214 16,8-16-182-16</inkml:trace>
  <inkml:trace contextRef="#ctx0" brushRef="#br0" timeOffset="-160634.31">27293 898 982 0,'0'-2'256'0,"0"2"-76"0,0 0-24 0,-2 0-87 0,2 0-51 0,0-2 26 0,-2 4-31 0,2-2-2 0,0 2 20 0,0-2-16 16,0 0 8-16,0-2 17 16,0 0 7-16,0 2 17 15,0 0-26-15,0 0 1 16,0 2 13-16,0-2-14 16,0 0-2-16,0 0 9 15,0 0-12-15,0 0 24 16,0 0-33-16,0 0-11 15,0 0 14-15,0 0 0 16,0 0-10-16,0 0 5 0,0 0-21 16,0 0 44-16,0 0-45 15,0 0 1-15,0 0 5 16,0 0 11-16,4-8-16 16,-4 6 8-16,0 4-8 15,0-4 36-15,-2 4-37 16,2 0 0-16,0-2 9 15,-2 4-3-15,2-2 0 16,0-4 11-16,-2 0-17 16,-1 2 23-16,1 0-23 15,-4 4-12-15,-4 6 12 16,-5 4 7-16,-3 2 1 0,1 4-8 16,3 0 0-1,7-4 11-15,5 4-11 16,9 1 0-16,9-3 0 0,11-3 1 15,8 0 0-15,9-8 1 16,6 1 13-16,-4-1-1 16,-5-4-14-16,-6 4-3 15,-6 3 2-15,-14 0 1 16,-3 6-9-16,-10 2 8 16,-7 0 1-16,-8 6 1 15,-10 0-1-15,-6 0-21 16,-6-2 6-16,-5-4-39 15,0-4-36-15,-1-6-17 16,4-6-70-16,-1-8-57 0,-42-34-452 16</inkml:trace>
  <inkml:trace contextRef="#ctx0" brushRef="#br0" timeOffset="-160421.54">27424 846 1865 0,'16'-2'255'0,"3"0"-22"0,16-2-100 0,5 2-83 0,7 2-50 0,-3 0-17 0,0 0-203 0,-1 4-140 0,31 2-613 0</inkml:trace>
  <inkml:trace contextRef="#ctx0" brushRef="#br0" timeOffset="-160151.78">27802 1010 1753 0,'-10'9'242'0,"1"0"-79"16,-4 8-49-16,6 3-12 15,7-2-52-15,12-2 43 16,5-2-35-16,10 0 28 16,16-8 5-16,5-2-37 0,6-6-24 15,0-5-9 1,-6 0-13-16,-17-5 44 0,-10 6-38 16,-15-5 1-16,-12 2-8 15,-17-5-7-15,-14-3-88 16,-19 3-28-16,-24 2-170 15,-148 12-85-15</inkml:trace>
  <inkml:trace contextRef="#ctx0" brushRef="#br0" timeOffset="-159152.02">25732 790 980 0,'-3'0'880'0,"1"2"-673"0,-1-4-7 0,1 4-47 0,2-2 33 0,2-2-57 0,1 2-27 0,-1-2-23 0,1 4-64 0,-3 4-15 0,-3 4-22 0,1 18 22 0,-1 12 8 15,-1 10-8-15,2 12-17 16,2 0-134-16,0-5-220 15,-2 45-406 1</inkml:trace>
  <inkml:trace contextRef="#ctx0" brushRef="#br0" timeOffset="-158742.84">25727 1492 2019 0,'5'-7'303'0,"1"0"-115"15,7-8-95-15,6 0-36 16,5 1-20-16,-2 1-1 0,-2 4 15 15,-9 5-34 1,-7 4-1-16,0 4-16 0,-8 7-21 16,-4 11 15-16,-5 11-1 15,-14 5 7-15,-2-2 10 16,4-6-9-16,0-8 32 16,13-6-33-16,7-10 1 15,5-2-1-15,5-4 5 16,3 0-4-16,10 2-1 15,9-4 0-15,13 0 0 16,6-2 0-16,4-6-137 16,-6 4-188-16,26-4-557 15</inkml:trace>
  <inkml:trace contextRef="#ctx0" brushRef="#br0" timeOffset="-158170.62">25727 1965 1171 0,'0'0'337'0,"-3"0"-151"0,3 0 30 0,0 0-106 16,0 0 14-16,3-2 20 0,-1 2-54 0,7-2-18 0,4 0 23 0,6-2-49 0,2 4 26 0,4 0-54 0,0 2-12 0,-1 8 3 0,-9 6-9 16,-3 4-6-16,-8 2 5 15,-8 2-40-15,-8 0 14 16,-9-6-61-16,-2 0 46 16,-4-4 42-16,7-6 9 15,3-4-8-15,8-4 17 0,9 2-3 16,4-4 32-16,-1 0-47 15,7 0 0-15,4 1 6 16,4-2-6-16,6 2 0 16,-5 1-1-16,-2 1-3 15,-6 7-2-15,-4 5 6 16,-3 2-13-16,-4 7 12 16,-6 9-73-16,-10 1-78 15,-7 2-35-15,-1-2-106 16,-47 12-563-16</inkml:trace>
  <inkml:trace contextRef="#ctx0" brushRef="#br0" timeOffset="-156718.97">25201 2805 1444 0,'0'-2'516'0,"0"0"-354"0,-2 0 53 0,2 0-52 0,0 4-74 16,0 0-1-16,-2 8-74 0,-7 6-4 0,-3 10 11 0,-3 10-15 0,-1 0 5 15,3-2-11-15,4-8 0 0,0-8 12 16,0-7-12-16,1-5-17 16,3-5 16-16,-1-1-11 15,0-5 11-15,2-8-6 16,0-6 7-16,2-9-9 15,4-11 9-15,4-3-1 16,6-2 1-16,8 4 1 16,0 2 0-16,2 10-1 15,-2 8 1-15,-4 12 9 16,-5 6-10-16,1 6 1 16,0 6 23-16,5 10-11 15,-2 4-4-15,3 6-9 16,-1 0 9-16,-1-2 14 0,4-4-23 15,-6 2 0-15,-2-1 0 16,0 0 0-16,-7 1-46 16,-3 1-86-16,-4-1-132 15,-3-4-84-15,-31 10-641 16</inkml:trace>
  <inkml:trace contextRef="#ctx0" brushRef="#br0" timeOffset="-156515.65">25230 2837 1675 0,'4'-2'502'0,"4"-2"-367"0,7 0 54 0,9 0-69 0,3 2-13 0,5 2-41 0,1 2 12 0,7 0-69 0,-1 0-9 0,4 2-35 16,4-4-323-16,42-16-944 0</inkml:trace>
  <inkml:trace contextRef="#ctx0" brushRef="#br0" timeOffset="-155414.65">25727 3479 1585 0,'0'-2'312'16,"-3"2"-198"-16,3-4-15 0,0 4-67 0,3 0-32 0,-1 6-36 0,-2-6 10 0,0 0 9 0,0 0 17 0,0 0 15 0,0 0-2 0,0-2 73 0,0 2-28 0,0 0 5 0,0 0 23 0,0 0 5 0,0 0-4 0,0 0-19 0,-2 0-41 0,-3 12 24 0,-3 14-32 0,-11 16 13 16,-4 10-7-16,-4 1-13 0,4-6 0 15,5-7-12-15,12-9 1 16,6-9 2-16,6-8-3 16,10-6 0-16,1-4 10 15,16-7 5-15,4 0 0 16,5-7-15-16,0-6 6 15,-1 0 11-15,-6 2-17 16,-10 1 0-16,-5 8 7 16,-9-1-5-16,-8 3 20 15,-3 6 28-15,-3-3-34 16,-1 6 13-16,-6 10-29 16,-3 2 0-16,0 12 5 15,2 0-5-15,-2-2-26 0,3 4-124 16,-21 48-447-1</inkml:trace>
  <inkml:trace contextRef="#ctx0" brushRef="#br0" timeOffset="-154900.08">25743 4291 2354 0,'-11'2'300'0,"1"4"-182"0,-7 8-44 0,-1 4-68 0,5 4 10 0,1 0-20 0,10 1 4 0,8-2 0 0,11 3 15 16,12 0-3-16,10 1 3 0,4-1-15 0,4-2 11 0,-2-3-2 0,-10 4-9 0,-13-5-18 0,-10-2 9 0,-15 0-3 0,-15 2-36 15,-15-2-36-15,-13 2-87 0,-13-6-47 16,-3-10-8-16,2-10 98 15,4-8 43-15,7-12-28 16,11-6-14-16,7-10 58 16,10-5-69-16,15-2-89 15,12-6 227-15,19 1 26 16,15 8 160-16,20 8 34 16,14 4 5-16,13 7 56 15,5 6-56-15,6 3-35 16,-3 2-86-16,-8 3-104 15,-7 5-29-15,56-4-634 16</inkml:trace>
  <inkml:trace contextRef="#ctx0" brushRef="#br0" timeOffset="-154392.14">25705 5199 2277 0,'-20'12'291'0,"1"6"-219"0,-18 19-21 0,-1-1-11 0,9 4-11 0,9-10-7 0,9-4-22 0,13-4 0 0,9-6 34 0,16-6-28 0,8-8-5 0,15-6 8 0,3-6-9 0,-2-6-9 0,-6 0 9 0,-16 4 0 0,-16 6-16 0,-17 0 16 15,-23 12-38-15,-22 6-17 16,-23 8-124-16,-17 8-127 15,-4 6 41-15,-90 38-339 16</inkml:trace>
  <inkml:trace contextRef="#ctx0" brushRef="#br0" timeOffset="-153994.59">25678 5939 1843 0,'27'-5'193'0,"0"0"-49"16,30-7-27-16,3 4-39 0,-2 0-3 15,-8 6 9-15,-15 4-16 16,-14 6 26-16,-13 8-44 16,-12 16 44-16,-14 6 22 15,-16 17-25-15,-10 1-8 16,-7 6-13-16,-3-8-43 15,8-2 23-15,5-10-50 16,15-12-20-16,3-4-40 16,13-9-249-16,27-28-1089 15</inkml:trace>
  <inkml:trace contextRef="#ctx0" brushRef="#br0" timeOffset="-151624.8">26988 1572 1536 0,'-2'0'339'0,"-1"0"-166"0,1-4 46 0,0 2-32 0,2 0-11 0,2 2-20 0,0-2-69 0,3 2-51 0,2 0-36 0,10-4-20 0,8 6 20 0,9 6 0 0,1 8-9 0,-2 10 0 0,-10 10 9 0,-3-2-9 0,-13 6 9 15,-7-5-28-15,-7-2 10 16,-7-5 3-16,-1-7 1 16,1-7-1-16,1-2-7 15,7-8 22-15,4-2 0 16,2 0 0-16,2-2-6 15,4-2-14-15,12-3-80 16,11-4 14-16,22-5-97 16,12-4-19-16,109-27-315 15</inkml:trace>
  <inkml:trace contextRef="#ctx0" brushRef="#br0" timeOffset="-151281.14">27694 1630 1823 0,'-15'10'309'16,"1"2"-192"-16,-13 12 12 16,8 0-61-16,7-4 37 15,6-2-42-15,8-10-45 0,4 1 0 16,8 0 6-1,1-4 24-15,10-4 33 0,2-1-17 16,0-6 38-16,0-3-46 16,-8-2-11-16,-5 1 4 15,-8 4-19-15,-10-2-19 16,-5-4-11-16,-11 0-50 16,-7-2 19-16,-6 8-23 15,-5 4-93-15,3 6-119 16,8 2-203-16,29 2-486 15</inkml:trace>
  <inkml:trace contextRef="#ctx0" brushRef="#br0" timeOffset="-150983">27968 1606 1395 0,'-10'4'702'0,"-2"6"-624"16,-14 4 58-16,5 6-88 15,5 2-24-15,14-2 18 16,12-2-42-16,5-6 51 16,7 0-36-16,5-4 5 15,2-6 41-15,-2-6-1 16,-1-2 8-16,-8-4 20 0,-5 0-22 15,-7-2 48-15,-10 2-63 16,-8-4-51-16,-9 2-21 16,-17 0-66-16,-15 12-138 15,-118 62-293-15</inkml:trace>
  <inkml:trace contextRef="#ctx0" brushRef="#br0" timeOffset="-150056">26942 2121 950 0,'-3'0'905'15,"3"0"-740"-15,-4 0 23 0,4 0-10 0,2 0-50 0,0-2-20 0,5 2-36 0,1 0-72 0,11-4 0 0,10 0 25 0,6 2-25 0,5 0 41 0,-4 4-41 0,-10 2-5 16,-10 4-1-16,-7 4 5 16,-9 6-13-16,-9 2 13 15,-9 0-20-15,-11 1 4 0,-6-2 11 16,-3-4 3-1,5-4 3-15,4-1 8 0,8-3-8 16,11-3 0 0,5 0-11-16,7 0 5 0,5 4-16 31,4 0 1-31,9 6 12 0,0 0-8 0,4 0 5 16,-1 2 12-16,-1-2 0 15,-1 2 4-15,-4 0-4 16,-6 0-3-16,-4 0 2 15,0 0 1-15,-7-4 0 16,-3 2-2-16,-5-6 10 16,-4 0 40-16,-5 2-32 15,-1-4 7-15,-3-4 5 16,2 0-12-16,3-4-16 0,1-2-45 16,1-2-90-1,5-4-51-15,11-38-339 0</inkml:trace>
  <inkml:trace contextRef="#ctx0" brushRef="#br0" timeOffset="-149703.2">27384 2366 1748 0,'-2'4'255'0,"2"-2"-94"0,0 2-76 0,7 2-4 0,5-2-13 0,3-2 50 0,12-4-5 0,6-2-44 0,-2-8 39 0,7 0-62 0,-9-2-17 0,-9 4 25 16,-7 0-9-16,-11 2-5 15,-6 4-40-15,-9-6 23 16,-3 2-50-16,-10 2 22 16,-13-2-14-16,2 8 2 15,-3 0-47-15,7 2-76 16,10 2-94-16,19-4-112 16,44-16-543-16</inkml:trace>
  <inkml:trace contextRef="#ctx0" brushRef="#br0" timeOffset="-149404.91">27862 2274 1934 0,'-2'6'244'16,"2"2"-82"-16,2 4-91 15,4 0-50-15,7-2 61 16,8-2-35-16,5 0 1 0,10-8 18 16,-1-8 1-16,-1-2-5 15,-7-4 5-15,-7 2-25 16,-7-6 45-16,-7 2-52 16,-6 0-10-16,-8-4-25 15,-9-1-25-15,-15 3-77 16,-13 6-51-16,-11 8-327 15,-122 19-1466 1</inkml:trace>
  <inkml:trace contextRef="#ctx0" brushRef="#br0" timeOffset="-148931.48">27139 2775 1704 0,'0'2'616'0,"0"0"-554"0,-2 10-56 0,2 12 41 16,-2 6-47-16,2 10-21 0,4 0 4 0,1-2-133 0,0-7-85 0,8 19-257 0</inkml:trace>
  <inkml:trace contextRef="#ctx0" brushRef="#br0" timeOffset="-148466.85">27494 2813 2021 0,'0'0'305'16,"4"-2"-142"-16,5-4-49 16,9 2-91-16,11-2 59 15,9 2-13-15,2 6-19 16,1 4 13-16,-10 8-42 0,-12 4 3 16,-5 8-24-1,-12 0 9-15,-9 7 10 0,-10 0-19 16,-8 3-9-1,-9-5 9-15,-3-8-6 0,1-2 6 16,5-7 0-16,11-8 9 16,9-2 3-16,6-2-12 15,10-2-51-15,1 0 40 16,5 2 2-16,10-2 9 16,3 2-7-16,5 4 16 0,-3 0-3 15,3 6-6 1,-4 2-3-16,-9 2 1 0,-7 0 2 15,-5-2-1-15,-8-2-8 16,-7 2-6-16,-7-6 6 16,-14 2-57-1,-1-8-33-15,-2-4-89 0,6-8-140 16,-21-40-280-16</inkml:trace>
  <inkml:trace contextRef="#ctx0" brushRef="#br0" timeOffset="-148132.64">27968 2861 114 0,'0'0'2063'0,"0"0"-1787"0,0 0-46 0,2 4-163 0,10 0-59 0,-1 8 70 0,7 1-14 0,8 2-11 0,-3-3-7 0,-1 2-45 0,-5-1 32 0,-5 1-33 0,-10 1-1 0,-4 2-1 0,-10 3 2 0,2 0 0 0,-5-4 0 0,3-6 1 0,8-4 35 0,4-6-28 0,4-2 5 0,14-8 14 16,7-10-6-16,15-8-21 15,15-7-41-15,-2 3-156 16,70-50-307-16</inkml:trace>
  <inkml:trace contextRef="#ctx0" brushRef="#br0" timeOffset="-146949.48">27151 3635 1633 0,'0'-4'249'0,"0"-2"-12"0,0-6-8 0,-2 4-58 0,4 2-25 0,-2 0-11 0,-2 10-48 0,2-4-39 0,-5 12-48 0,-4 12 0 0,-4 12 7 0,-1 11-7 16,6 1 0-16,5-8 6 15,3-4-5-15,7-8-1 16,4-8 0-16,3-10 8 16,8-2 16-1,4-8-24-15,1-8 0 0,6-4 17 16,-2-2-8-16,-2-4-8 16,-4 2-1-16,-9 0 7 15,-5 6 20-15,-7 2-27 16,-4 6 0-16,-2 4 14 15,0 0-14-15,-4 6-39 16,-3 6 1-16,-3 12 38 16,-3 10 9-16,1 0-9 15,8 0-11-15,1-6 2 0,3-2-33 16,2-6-99 0,7-8-190-16,32-22-387 0</inkml:trace>
  <inkml:trace contextRef="#ctx0" brushRef="#br0" timeOffset="-146652.03">27775 3818 1522 0,'-12'7'566'16,"8"2"-436"-16,-7 1 34 15,9 0-95-15,8-4-17 0,8-2 19 16,8-4 56-16,7-6-40 16,2-8-7-16,2-2 7 15,-2-2-14-15,-8-4-13 16,-7 1-25 0,-9 0-28-16,-10 0 19 0,-11 2-26 15,-10-2-41-15,-12 11 29 16,-6 6-76-16,-11 10-136 15,-6 10-233-15,-82 30-673 16</inkml:trace>
  <inkml:trace contextRef="#ctx0" brushRef="#br0" timeOffset="-145755.15">28278 3707 276 0,'-4'-1'1409'0,"4"-2"-1168"0,-3 2-25 0,1-2-22 0,0 3-23 0,-2 0-35 0,-8-1-56 0,1 1-62 16,-7 0 49-16,-4 4-29 15,0 1-10-15,4 5 21 16,3 4-48-16,10 3 8 0,7 2-9 16,9-2 18-1,7 1-1-15,14-2-17 16,5-9 1-16,5-4 29 0,-1-7-22 16,-10-6-2-1,-4-6 12-15,-12 2-17 0,-6 0 37 16,-13 0-38-16,-5 1-25 15,-7 1 24-15,-13 6-61 16,-5 5-92-16,-10 8-310 16,-70 46-522-16</inkml:trace>
  <inkml:trace contextRef="#ctx0" brushRef="#br0" timeOffset="-145256.86">27617 4289 1608 0,'-5'0'231'0,"0"-2"-45"0,-1 2 12 0,-5 0-73 0,-1 4 25 0,-1 2-74 0,-5 4-23 0,3 6 25 0,6 2-44 0,5 2-33 0,6 0 6 0,7-2-7 0,8 0 34 16,10 0-34-16,4-4 1 15,-2 4 8-15,0 0-9 16,-6 0 0-16,-13-4-1 16,-5 3 2-16,-8-1 5 15,-7-2-6-15,-11 2 1 16,-8-4-17-16,-6 0 5 15,-7-8-160-15,-3-4-90 0,3-10-117 16,-36-54-441-16</inkml:trace>
  <inkml:trace contextRef="#ctx0" brushRef="#br0" timeOffset="-145100.45">27625 4281 1598 0,'29'-4'334'0,"5"0"-109"0,28-4-37 15,7 0-98-15,-2 4-72 16,0 2-18-16,-9 2-297 16,40 2-672-16</inkml:trace>
  <inkml:trace contextRef="#ctx0" brushRef="#br0" timeOffset="-144799.39">28089 4453 2077 0,'-7'6'261'16,"3"1"-114"-16,-8 8 41 16,-1 0-131-16,9-1-42 15,6-4 6-15,5 0-14 16,13-5-7-16,7-1 41 15,13-8-20-15,4-3 40 16,5-10-38-16,-7-1-23 0,-13 2 50 16,-8 2-16-16,-15 0-2 15,-10 4-16-15,-15 2 13 16,-10-4-49-16,-15 6 20 16,-14 6-105-16,0 4-27 15,10 4-103-15,11 4-257 16,31-1-525-16</inkml:trace>
  <inkml:trace contextRef="#ctx0" brushRef="#br0" timeOffset="-144496.62">28527 4477 87 0,'-13'3'2137'0,"7"-2"-1894"16,-6 3-48-16,6-1-63 15,8-3-131-15,7 1 56 16,4-1-56-16,10 3 0 16,8-3 82-16,7-7-17 15,2-1-21-15,-7-3-2 16,-10 1-31-16,-15 3 41 15,-8 3-53-15,-8 0-14 16,-11-2-46-16,-12 5-114 16,-13 2-174-16,-108 38-511 15</inkml:trace>
  <inkml:trace contextRef="#ctx0" brushRef="#br0" timeOffset="-143835.74">27372 5097 845 0,'-3'0'1318'0,"1"0"-1123"0,0 0-22 0,-8 6-80 0,-5 6-41 0,-7 12-52 0,-5 6 0 0,4 0 0 0,6-4-4 0,11-9 2 0,6-7 2 0,4-5 0 0,2-2 15 16,13-3-7-16,0 0 5 16,10-8 1-16,2-1-13 15,-4-5 25-15,-2 5-26 0,-16-2 0 16,-5 8 45-16,-8 0 11 15,-9 6-14-15,-14 2-20 16,-9 5-10 0,-7 0-24-16,3 1 2 0,16-5-89 15,13-1-27-15,15-6-225 16,86-35-544-16</inkml:trace>
  <inkml:trace contextRef="#ctx0" brushRef="#br0" timeOffset="-143588.95">27962 5155 2215 0,'-2'0'284'15,"4"2"-130"-15,-2-2-71 0,4 0-26 16,7-2-39-16,9 0 16 15,9-4 32-15,5-6-13 16,-1-2 47-16,-4-4-46 16,-13 2-19-16,-12 4 16 15,-12-4-51-15,-21 2-104 16,-25 4-211-16,-162 4-1090 16</inkml:trace>
  <inkml:trace contextRef="#ctx0" brushRef="#br0" timeOffset="-131863.81">11516 3555 1328 0,'0'-2'362'0,"-2"2"-275"0,-4 2-65 0,4-2 23 0,0 2-12 0,-2 0 60 0,4-2-12 0,0-2 23 0,4 2 14 0,-4-2-47 16,0 2-26-16,0 0 15 16,0 0-48-16,0 0-9 15,0 2-3-15,0-2-33 16,2 2 33-16,2-2-1 15,7 6-21-15,7 2 22 16,11 2 6-16,11 0 9 16,8 2-15-16,4-2 0 15,4 0 23-15,2-4-15 16,-4-2-8-16,0-2 12 0,2-2-11 16,-4-6 31-16,-1-4-6 15,2-8-20-15,1-4 43 16,-5-2-26-16,0-4-4 15,-4 0 17-15,-3-6-24 16,-4 2 33-16,-3-4-12 16,-6 0-22-16,-4-3 23 15,-3 3-20-15,-7-4-8 16,-3 2 12-16,-3 0-6 16,-3-2 28-16,-4 0-29 0,-8 2 2 15,-1 0 31-15,-3 2-28 16,-4 0-15-16,-3-1 11 15,-2 1-11-15,-3 2 16 16,-1 0-17-16,-3 2-14 16,-5 2 1-16,-2 0 4 15,-15 4-3-15,-5 4 3 16,-5 5 6-16,-5 2-3 16,3 1 6-16,0 3 0 15,3 4-5-15,1 4 5 16,2 6-12-16,-4 7 2 15,0 16 10-15,-11 14 9 16,-2 10-9-16,-9 6 0 0,-1 4 21 16,8-2-19-1,15 0 4-15,12 1 0 0,17 7 1 16,13 6 16 0,11 6-23-16,16 0 1 0,12-6 2 15,14-7-2-15,13-7 0 16,14-8 8-16,12-6-9 15,6-10 18-15,10-10-18 16,5-4-18-16,4-6 18 16,8-6-117-16,3-1-229 15,160-14-482-15</inkml:trace>
  <inkml:trace contextRef="#ctx0" brushRef="#br0" timeOffset="-129671.23">27100 3230 917 0,'0'0'316'0,"0"0"-248"0,2 0-46 0,-2-2-19 0,0 4-3 0,0-2-1 0,2 0-48 0,-2 0-47 0,0 0 1 0,0 0 80 16,2 0 15-16,-2 0 77 16,-2 0 35-16,0-2 20 15,-3 0-27-15,3 0-67 16,-4-2 28-16,-2 0-59 16,4-2 8-16,0 2-15 15,-1 2 11-15,1 0-10 16,0-2-1-16,2 2 34 15,-2 2 11-15,4 0-21 16,0 0 17-16,-2 0-1 0,2 0-20 16,0-2 46-16,-2 2-32 15,2 0-1-15,-4 2 6 16,2-2-6-16,2 0 26 16,-2 0-34-16,-3 0-24 15,1 0 27-15,0 2-11 16,-2-2 10-16,4 2-3 15,0-2-9-15,2 0 13 16,0 0-14-16,0 0 1 16,0 0 28-16,2 2-25 15,-4-2 5-15,2 2 7 0,-4 2-18 16,-3 6 78-16,-1 0-57 16,-2 2-27-16,3-6 37 15,5-4-23-15,2 0 16 16,0 0 10-1,0-2-29-15,0 0 8 0,2 0-25 16,-2 0-2-16,3 4 2 16,-3 6 6-16,4 2 2 15,1 2 2-15,0 4-10 16,3-4 18-16,-1 7-18 16,4-2 0-16,2-1 9 15,8 3-9-15,0-3 0 0,11 2 11 16,6-2 1-1,6-4 25-15,8-2-37 0,1-8 11 16,5-2 8-16,0-4-18 16,4-2 0-16,-4 0 7 15,-2 0-2-15,2-2 14 16,-7 4-20-16,-2 0 0 16,3 0 16-16,-4-2-16 15,4-2 0-15,-3-4 13 16,2-3-7-1,-4-5 36-15,-3-1-19 0,-1-3-23 16,-5-1 43-16,-3 1-31 16,-2-1-6-16,-8 0 14 15,2-1-19-15,-5 0 31 16,2-2-32-16,-5-2 0 0,-2 2 27 16,-5-4-25-16,1-6 5 15,-2 0 4 1,0-4-10-16,-2-2 20 0,-1 6-21 15,2-4 0-15,-4 3 21 16,-3-3-21-16,-3 2-1 16,-5 2 0-16,-6-2 0 15,2 6 1-15,-6-2-26 16,-12 0 17-16,0 2-6 16,-11 0 15-16,-7 1 0 15,-5 5-10-15,-4 4 20 16,-6 0-4-16,-7 4-6 15,7 4-27-15,-7 0 22 16,-9 6-8-16,1-2-9 16,-21 6 21-16,0 6 2 0,3 10 3 15,-6 4-4-15,-6 14 0 16,-2 4-1-16,-6 8 2 16,-1 2-1-16,10-4 12 15,6 7-10-15,13-5 5 16,18 0-7-16,9 2-18 15,20 0 9-15,4 6-16 16,13 2-7-16,7 6 13 16,12 1 19-16,13-1 9 15,17 2-9-15,18-4 0 16,18 6 7-16,15-4-7 0,9 0-11 16,11-3-38-1,-4-3-92-15,-1-10-206 16,126 26-255-16</inkml:trace>
  <inkml:trace contextRef="#ctx0" brushRef="#br0" timeOffset="-66846.8">28392 1257 1162 0,'-2'-2'211'0,"0"-2"-121"0,-3 0 21 0,3-2-48 0,-3 0-12 0,3 2 17 0,2 2-25 0,-3 0 7 15,3 0-2-15,-2 2 36 16,4 0 25-16,3-4-14 16,7-2-34-16,19-8-23 15,13 0-19-15,20 0-1 16,17 0 3-16,6 8-20 16,0-2 40-16,1 6-34 15,-3-2-7-15,-8 4 22 16,-6 4-12-16,-13-2-10 15,-14 2-1-15,-13 0-13 16,-11-2 4-16,-13 0 4 0,-7-2-54 16,-2 0-24-16,-5 4 3 15,-9 8 13-15,-8 8-59 16,-75 54-199-16</inkml:trace>
  <inkml:trace contextRef="#ctx0" brushRef="#br0" timeOffset="-63725.19">28136 2913 1487 0,'-2'-6'237'16,"-1"0"-165"-16,1-1 74 0,-1-2-88 0,1 1-10 0,0 4 14 0,2 2-5 0,-2 0 18 0,2 0 7 16,-2 0-44-16,2 2-8 15,-2 2-30-15,-1 0-32 16,-5 4 7-16,-2 6 24 16,-1 0-11-16,-3 6 5 15,4 0 7-15,1 0-2 16,3 3 2-16,3-3-13 15,6 0-1-15,3-3 10 16,5-2-7-16,7 1 11 16,1-6 0-16,8-4 36 15,5-2-20-15,-1-6-15 16,7-4 31-16,2-7-25 16,0 1-1-16,-5-5 9 15,-6-3-15-15,-10 1 39 16,-11 3-15-16,-8 3 47 0,-4-2-13 15,-9 2-36-15,-9 0-22 16,-3 3-18-16,-6 6-21 16,-5 4 38-16,5 8-26 15,4 2-120-15,7 10-122 16,24 43-210-16</inkml:trace>
  <inkml:trace contextRef="#ctx0" brushRef="#br0" timeOffset="-58751.17">5766 1191 840 0,'-5'2'25'0,"1"2"-25"0,-32 16-483 0</inkml:trace>
  <inkml:trace contextRef="#ctx0" brushRef="#br0" timeOffset="-57299.45">3776 1048 1169 0,'0'-7'249'0,"-2"-1"-75"15,2-1-77-15,-3 0 89 16,1 2-85-16,0 4 16 15,2-8 18-15,-4 7-6 16,1 0 15-16,1 1-26 16,2 0-22-16,-2 1 17 0,0 2-53 15,2 0-11 1,0 0-14-16,0 0-20 0,0 0-12 16,-2 2-3-16,0 2-48 15,2 8 42-15,2 18-12 16,2 21 8-16,0 11 10 15,5 10 1-15,-2 0 17 16,2-8-18-16,0-10 1 16,-3-6 14-16,4-5-15 15,-6-7 0-15,0-6-1 16,1-4-7-16,-3-4 0 16,2-4-59-16,-2-2-103 15,2-4-34-15,0-2-109 0,11-10-169 16</inkml:trace>
  <inkml:trace contextRef="#ctx0" brushRef="#br0" timeOffset="-54852.16">4841 944 1333 0,'0'0'305'0,"0"0"-136"0,2 0-43 0,2-2-18 0,6-6-7 0,7-6-5 0,4 0-42 0,8-4-12 15,2 0 15-15,-4 6-39 16,2-4 24-16,-2 4-29 16,-6 0-12-16,2 0 12 15,-5 2-5-15,-5 2-2 16,-2 0-6-16,-9 6 1 16,-2 2-4-16,-4 0 3 15,-9 8-57-15,-8 4 56 16,-14 12-47-16,-15 12 21 15,-12 4-23-15,0 4 25 0,-1-3 25 16,10-8 1 0,6-4 22-16,10-5-7 0,3-2-7 15,9-4-9-15,3 0-9 16,9-6 2-16,7 0-2 16,1-2 3-16,7 0 3 15,1-2-3-15,1-2 6 16,0 0 0-16,0-2 0 15,1 0 9-15,-1 2-3 16,1-2-6-16,0 6 0 16,1-6-1-16,-2-2 1 15,-1 0 0-15,1 0 0 16,-2-2 0 0,0 0 9-16,4 0-9 0,-2 0 0 15,0-2 17-15,3 2-4 0,3-4-12 16,0 4-2-1,-1-2 7-15,4 0 6 0,5 0-12 16,2-4 0-16,9 0 3 16,5-4 3-16,8-4-6 15,5 2-6-15,-3 2 6 16,3 4-4-16,-9 8 4 16,-3 4-15-16,-8 14 7 15,-2 6 8-15,-10 14-16 16,-4 4 14-16,-8 2-5 15,-10-2 7-15,-6-5 0 16,-4-1 6-16,-4-7 7 16,-2 0 3-16,-3-7-15 0,-1-4 13 15,0-2-14 1,-2-4 34-16,0-6-23 0,3 2-4 16,-3-2 53-16,6-2-27 15,1-2-7-15,7-4 4 16,-1 2-14-16,5-2 20 15,6 2-36-15,-2-2 6 16,5-2-7-16,2 2 1 16,2 0-23-16,-2 0-52 15,3-4-214-15,-8-44-462 16</inkml:trace>
  <inkml:trace contextRef="#ctx0" brushRef="#br0" timeOffset="-54445.17">4924 830 1393 0,'0'0'539'0,"0"0"-419"0,2-2 13 0,2 0-25 0,5-4 15 0,11-4-54 0,7-8-13 16,13-6 26-16,9-2-41 16,7 0-13-16,1-5 2 15,-1 8-30 1,4-2 19-16,-6 3-19 0,-2 2 0 15,-8 0 11-15,-2 2-11 16,-11 6-9-16,-9 6 7 16,-13 2-15-16,-4 4 16 15,-7 0-43-15,-3 2-45 16,1 0-29-16,-3 0-73 16,-24 14-169-16</inkml:trace>
  <inkml:trace contextRef="#ctx0" brushRef="#br0" timeOffset="-53033.86">5715 1059 1426 0,'-8'-3'270'0,"6"2"-105"0,-6-2-78 0,1 2-21 0,1-2 36 0,-4 0-27 0,-1 0-13 0,1 6-2 15,-2 3-36 1,-3-1 34-16,-4 13-58 0,-1 4 8 16,-2 10-8-16,4 9 0 15,1-1 1-15,10 0-2 16,4-8 2-16,8-6 0 16,6-6-1-16,9-4-13 15,0-8 13-15,9-8 6 16,5-2 10-16,-1-8 4 15,-2-10-20-15,2-2 38 16,-3-2-29-16,-10-2-9 16,-5 4 17-16,-13 0-5 15,-6 2-3-15,-7 4-9 16,-7 0-2-16,-6 8 2 16,-3 0-66-16,-4 8-3 15,0 4-10-15,8 3-98 0,10-2-62 16,31-1-482-16</inkml:trace>
  <inkml:trace contextRef="#ctx0" brushRef="#br0" timeOffset="-52384.1">6133 976 534 0,'0'2'831'0,"-2"-4"-657"0,0 2-66 0,0-4 21 0,-3 2-42 0,1 0-18 16,0 0-33-16,-2 2 12 15,2-1-7-15,0 1 68 16,2-3-41-16,0 1-16 16,-3 2 28-16,3 2-25 0,2-2-7 15,-2 0-3-15,2 0-36 16,-4 0 29-16,-4 4-38 15,-3 6-13 1,-7 6 13-16,3 8 1 0,-3 8-1 16,1 1 5-16,5-8 4 15,5 0-9-15,3-7 0 16,4-6-8-16,4-4 1 16,1-4 14-16,4-2-11 15,2 0 4-15,9 0 0 16,-2-6 42-16,6 0-35 15,-1-4-5-15,-4-4 25 0,-5 0-9 16,-5 0-3 0,-5-5 15-16,-4-2 1 0,-4-6 34 15,-5 4-38-15,0 2-11 16,-4 5-1-16,-2 4-13 16,-1 0 8-16,-3 4-20 15,6 6 14-15,-3 2-22 16,8 4 18-16,-3 5-124 15,7 0-115-15,12 33-335 16</inkml:trace>
  <inkml:trace contextRef="#ctx0" brushRef="#br0" timeOffset="-51398.66">24004 1363 780 0,'-31'-22'0'0</inkml:trace>
  <inkml:trace contextRef="#ctx0" brushRef="#br0" timeOffset="-51342.99">23815 1287 612 0,'-9'0'41'0,"3"2"-41"16,-27-2-368-16</inkml:trace>
  <inkml:trace contextRef="#ctx0" brushRef="#br0" timeOffset="-50249.03">18990 479 1431 0,'-2'-6'308'0,"-2"4"-170"0,-2-6-36 0,2 2 111 0,-1 2-69 15,3-4-47-15,-4 4 7 16,4 2 26-16,2 0-44 15,0 2-23-15,0 2-9 16,0-2-15-16,-4 0-12 16,4 0-12-16,0 0 0 15,-2 2-26-15,2 0 11 0,-2 0-19 16,2 12 19-16,0 4-5 16,0 6 11-16,2 8-12 15,0 0 12-15,4 2-7 16,0 0 1-16,-4 0-13 15,3-6 12-15,-3 1-91 16,2-4-134-16,-2 0-149 16,12 21-308-16</inkml:trace>
  <inkml:trace contextRef="#ctx0" brushRef="#br0" timeOffset="-49443.77">20914 601 1517 0,'-6'-2'204'0,"4"0"-61"0,-5 0-8 0,5 4-2 15,-1-2-26-15,1 2-61 0,2 0-14 0,0-4-19 0,0 4-7 16,-5 2 13-16,-1 4-19 16,-3 9-1-16,3 2-1 15,6 2 2-15,6 3 0 16,5-2-1-16,5-4 1 16,8 0 17-16,-4-4-17 0,7-9 0 15,-4-6 24-15,-2-1 5 16,-2-4 16-16,-7-8 69 15,-2 1-59-15,-10-1 46 16,-4-1-46-16,-6-3-16 16,-5 1-7-16,-3-1-32 15,-7 0-6-15,4 6 0 16,-6 0-41-16,0 6-23 16,6 6-185-16,-12 28-227 0</inkml:trace>
  <inkml:trace contextRef="#ctx0" brushRef="#br0" timeOffset="-47834.85">18718 493 1598 0,'0'0'211'0,"0"0"-143"0,-2 0 43 0,4-2 60 0,0 2-93 0,0-2-41 15,9 0-19-15,9-2 5 16,7-6-16-16,11 6 14 15,4-2 33-15,-1 2-18 16,-2 0-3-16,-1 4 2 16,-5 2-28-16,-8 4-2 15,-5 8-5-15,-7 10-1 16,-4 6-8-16,-4 12 8 16,-7 0 2-16,-5 2-1 15,-2-4 0-15,-6-5 33 16,-3-5-33-16,-1-2 6 0,0-6-6 15,5-6 9-15,3-2-9 16,3-4-1-16,2-4-23 16,10-2 18-16,-2 0-12 15,4-2 8-15,3 0 10 16,9-2 17-16,9 0-16 16,11-4 29-16,8-4-9 15,8-8 47-15,10-4-20 16,-2-2-20-16,3-2 11 15,-7-1-12-15,-6 7-12 16,-15 4-15-16,-14 3 1 16,-12 7-18-16,-11 1-52 15,-3 6-82-15,-1-1-53 0,-12 6-63 16,-39 7-232-16</inkml:trace>
  <inkml:trace contextRef="#ctx0" brushRef="#br0" timeOffset="-47260.76">18871 497 1500 0,'3'-4'301'0,"-1"-2"-185"0,11-8-38 0,3 2 84 0,11-4-17 0,6 4-77 0,0 0 2 0,5 6-17 16,-5 4-17-16,-4 2-2 15,-6 6-33-15,-1 6-1 0,-6 4-1 16,-6 10-7-16,0 8-2 16,-16 10 10-16,-11 2 0 15,-9 1-1-15,-8-3-23 16,-6-4-21-1,-3-4-35-15,6-6 47 0,6-8 32 16,8-10 1-16,10-2 0 16,9-8 18-16,6-2-6 15,13-4 7-15,12-6 46 16,14-2-25-16,11-6 35 16,9-2-36-16,-3 2-25 15,2 2 11-15,-4-2-24 0,-5 4-1 16,-4 2-15-1,-10 5-124-15,-3 0-179 0,9 7-498 16</inkml:trace>
  <inkml:trace contextRef="#ctx0" brushRef="#br0" timeOffset="-21103.43">14781 944 1342 0,'0'0'260'0,"0"0"-191"0,-3 2-56 0,3-2-1 16,0 0 33-16,0 0-10 0,0 0 31 0,0 0-9 15,0 0-9-15,0 0-5 16,0 0-7-16,0 0-25 16,0 6 10-16,-2 2-21 15,0 8 1 1,-4 2 6-16,0 12 4 0,2 1 11 15,-2 5-16-15,-3 12 0 16,1 6 8-16,0 6-13 16,-1 12-1-16,-2 11 0 15,0 5 0-15,-2 8 7 16,1 4-7-16,1-4 0 0,3-6 9 16,-2-1-9-1,3 1 0-15,3 2-1 0,0 3 2 16,-3 1-1-1,3-4 0-15,-1-4 1 0,-6 5 0 16,0-1-1-16,-7 4-6 16,-5 2 6-16,4 9 0 15,-1-3 5-15,2 2-5 16,4-3 0-16,-1-5 1 16,4 2-1-16,2-4-1 15,-2-3 1-15,9-7 9 16,2-10 24-16,2-2-11 15,2 2-4-15,-1 2 39 16,-1-3-19-16,-2-1-17 16,2-4-9-16,-2 4 15 0,-2 7-3 15,0 13-24 1,-10 66 27-16,-1 29 0 0,11-131-26 16,4-8-1-16,-2 52 6 15,6-19 6-15,4-14 22 16,1-10-10-16,-5-15-6 15,1-8 20-15,-3-10-10 16,1 4-14-16,0 6-5 16,-3 8 4-16,0 10 14 15,0 15-13-15,-2 5-14 16,-2 2 31-16,-2-2-31 16,1-10 0-16,1-11 5 15,0-13-5-15,4-12 18 16,0-8-18-16,-2-8 1 15,3 0 11-15,-3-2-11 0,2 6 0 16,-2 4 8-16,2 0-2 16,-4 6 10-16,2 4-17 15,-5-2 0-15,3 2 18 16,-3-6-18-16,1-8 0 16,4-8 1-16,-2-8 24 15,2 0 53-15,0 0-16 16,0 0-14-16,2-2 21 15,-2 2-50-15,0 0-13 16,0 2-5-16,-2-2-1 16,2 5 0-16,0-4-12 15,-3 9 12-15,1 5 0 0,-2 0 0 16,2 2 0-16,0-7 0 16,2-1 9-16,-3 0-9 15,3 5 0-15,-4-2 0 16,2 4 0-16,2-2 0 15,0-2 0-15,-3-4 0 16,3 2 13-16,0-6-13 16,0-2 0-16,0-2 6 15,0 0 11-15,-2-2-17 16,2 2 6-16,2 0 0 16,-2-2 10-16,3 2 8 15,-3 0-13-15,0-2-4 0,0 2 35 16,-3 0-30-1,3-2-4-15,-2 2-1 0,2 0 4 16,0 0-11-16,-3-2-42 16,-1-12-96-16,-7-12-428 15,-55-107-827-15</inkml:trace>
  <inkml:trace contextRef="#ctx0" brushRef="#br0" timeOffset="-16349.7">14818 882 1144 0,'5'0'158'0,"2"0"-112"0,4 0 11 0,6 4-3 0,3-2-25 0,9 0-17 0,7-2 55 16,9-4-32-16,3-4-25 15,6 4 4-15,0 0-4 16,2 4-9-16,-8 0 17 15,0 2-16-15,-6-2 22 16,-3 2-24-16,-3 2 1 0,-7 0 0 16,-7 2 0-16,-8-2 8 15,-5-2 6-15,-3-2 18 16,-3 0 43-16,-3-2-2 16,-3 4-11-16,-3 0-9 15,6-2-8-15,-2 2-23 16,2-2-22-16,0 4 7 15,0 10-1-15,-2 6-7 16,-3 9 0-16,0 8 1 16,1 12 14-16,-5 10 2 15,0 14 8-15,-7 13 4 16,3 14 5-16,-9 79-20 16,-7 31-14-16,-2-5 1 15,26-83 1-15,-3-12-1 16,8-59-2-16,2-5 9 0,2 2-4 15,3 46 71-15,7-4 74 16,1-1-71-16,-7-3-42 16,2 2-23-16,-8 8 37 15,-4 71-31-15,-8 31 16 16,2 17-35-16,-1-81 0 16,9-83 18-16,2-11-12 15,-2-1 0-15,5 38 20 16,-5-11-8-16,0-4 42 15,-7 0-35-15,1 3-13 16,-8 4 18-16,-1 10-7 16,-10 9-10-16,-2 8 8 15,0 2-20-15,2-1 24 0,10-13-25 16,-1-14 0-16,12-16 19 16,0-10 14-16,4-4-4 15,-3-1-5-15,3-3-23 16,3-2 24-16,-3 4-25 15,2 2 9-15,-2 6 5 16,-2 10-13-16,-1 4 13 16,1 1-13-16,-2-9 8 15,0-8 6-15,1-12-15 16,-2-8 0-16,3-2 1 16,0-4 1-16,0-2-1 15,-3 6 11-15,3 2-12 16,-2 11 16-16,2 1-16 0,-4 8 1 15,4-1-1-15,0 4 12 16,2-1-12-16,0-4 0 16,0-8 17-16,0-6 25 15,0-6-42-15,4-2 0 16,0 0 4-16,0 2-3 16,0 4-1-16,3 5 0 15,-5-3 6-15,4 2-10 16,0-6 4-16,-2-6-2 15,-2-2 2-15,0-2 0 16,0-6 0-16,1-2-1 16,-1 0 10-16,-2 0-6 0,0-4-3 15,0 2 0-15,0 2-1 16,0 6 1-16,0 6-1 16,-2 12 0-16,-3 8 1 15,1 12 5-15,-3 6-5 16,0 1 0-16,3-5 3 15,-3-10-3-15,5-12 0 16,2-10-1-16,0-14 2 16,0-2 10-16,0-4-11 15,0 0 1-15,0-4 19 16,0 4 1-16,-2-2-6 16,2 0 4-16,0 0-19 15,0 2 31-15,0 0-31 0,0-2 1 16,-2 2 2-1,0-4-3-15,-4 2-11 16,-2-2 1-16,-3-4 10 0,-7 4-3 16,-5-4 3-16,-5-4 0 15,-8 2-1-15,-11-4-1 16,-9 0-3-16,-8 0 4 16,-9 4-4-16,-8-2 5 15,-2 8 0-15,4 4 0 16,3 2 3-16,11 2-3 15,17 2-1-15,13-2 1 16,18-2-12-16,11-2 12 16,6 2-21-16,4-2-56 15,0 0-28-15,3 2-181 0,67 12-411 16</inkml:trace>
  <inkml:trace contextRef="#ctx0" brushRef="#br0" timeOffset="-14252.01">29851 459 1570 0,'-2'2'201'0,"2"-2"-81"0,-2 0-38 0,-1 2-38 0,3 4-43 0,-6 10-1 16,2 6 41-16,-1 10 37 16,0 8-15-16,3 11 22 15,2 10-35-15,0 12 29 16,-2 15-49-16,-3 66-19 16,1 33 11-16,4-4-16 15,-6-47 2-15,-4-14-8 16,-1-1 16-16,-4 11-16 15,8-78 6-15,0-6-6 0,3 2 14 16,-7 50 38 0,-1 3 7-16,-3-1-13 0,-5 4-35 15,-16 57 25 1,-6 15-30-16,-1 2-6 0,8-51 16 16,8 3-1-16,-2-15-14 15,14-7-1-15,8-64 8 16,0 4 16-16,1-2-2 15,-7 47 5-15,-3-4 17 16,0-2-29-16,2-3-3 16,-3-2 3-16,5-5-14 15,4-7 20-15,4-6-21 16,-1-6 0-16,3 0 11 16,0 0-10-16,-6 5 3 15,2 3-4-15,-3 2 0 0,1 2 7 16,-8 2-7-16,3-1-2 15,-1-1 2-15,-1-8 0 16,3-12 1-16,5-6-2 16,1-10 2-16,0-2 6 15,1-2-7-15,-4 4 0 16,4 4 1-16,-3 3 5 16,1 3 0-16,0-2-3 15,0-6 8-15,1-2-1 16,4-6-10-16,-1-5 0 15,3-6 3-15,0-5-3 16,-2-4 0-16,2-3-1 0,0-2 2 16,0-1 9-1,-2-2-10-15,2 2 0 0,0-1 7 16,-2 1-5 0,0 0 4-16,-1 2-5 0,1-5 7 15,2 2-1-15,-3-6-2 16,6 3-4-16,-3-1 42 15,2-2-18-15,3 3-14 16,-3-3-11-16,0 3-12 16,3 0 11-16,10-3 1 15,9 2 0-15,19-2 8 16,22 2-7-16,17-6-1 16,19 4 6-16,76-12-4 0,35 5-1 15,14 0-1 1,-76 5-3-16,-2 5 3 0,-10 1 0 15,-15-1 0-15,-71 4-1 16,-2-2 1-16,-8 0-1 16,38 4 1-16,-19-6 0 15,-24 3 7-15,-18-6-7 16,-15 3 17-16,-4 0 16 16,-2 0 15-16,0-1 9 15,-1 1-34-15,3 0-22 16,0-5 21-16,0 5-22 15,0-2-22-15,-2-8-38 0,2-16-174 16,-9-20-298 0,-60-164-739-16</inkml:trace>
  <inkml:trace contextRef="#ctx0" brushRef="#br0" timeOffset="-12536.3">29873 421 1386 0,'3'0'201'0,"-1"0"-71"0,0-2-37 0,0 4-70 16,8-2-22-16,-2 4 23 0,7 2-1 16,12 0 22-16,2 0 12 15,2 0-20-15,5 2 5 16,5-4-6-16,3 2-6 16,5-2 14-16,12 6-16 0,1-2-19 15,13 0 3 1,6 6-11-16,1 0-1 0,-2 2-9 15,-9 2 3-15,-6 4-6 16,-16 2 12-16,-11-3-10 16,-11 1 9-16,-11-7 1 15,-6 3-12-15,-5 3 10 16,-3 5 4-16,-2 8 8 16,-4 4 4-16,1 12-5 15,-3 6 4-15,0 14-13 16,0 10 27-16,2 10-25 0,0 13 5 15,-3 64 32 1,7 19-24-16,-4-1-13 0,-6-67 14 16,2-64-10-1,-1 2-6-15,-27 123 12 0,-7 37 2 16,20-67 35-16,0-5-4 16,9-10-45-16,12-8 18 15,-2-13-10-15,2-3-8 16,2-64 6-16,0 0-6 15,0-1 36-15,2 39-3 16,-2-6 6-16,0-6 28 16,0-2-35-16,-7-6-10 15,-1-3-2-15,-6 3-11 16,-3 6 15-16,-4 4-9 16,-4 4-14-16,10 1 8 0,-1-1-7 15,14-14 4-15,4-6 1 16,10-10-5-16,-6-6 23 15,1-4-14-15,-3 2-11 16,-2-4 17-16,-2 7-7 16,-4-1-8-16,-2 4 2 15,-5 4 4-15,-5 2 8 16,1 0-16-16,3-3 6 16,1-8-1-16,5-5-4 15,0-9 8-15,6-5 3 16,-2-8-6-16,2 0 31 15,0-2-16-15,0 2-19 16,-2 0 25-16,2 2-14 0,-6 6-5 16,1 4 10-16,1 0-8 15,-6 2 20-15,6-10-24 16,2 0-6-16,0-1 27 16,0-8-11-16,-1 4-10 15,3-3 12-15,0 4-12 16,-2-1 20-16,0 6-22 15,-2 1-2-15,2-2 13 16,-3 0-14-16,2 0 5 16,-1-2 11-16,0-2-17 15,-1 2 23-15,3-2-23 16,0-2 0-16,0 0 9 16,0-4-9-16,2-2 0 15,-3 2-1-15,3 0 7 0,-2 0 1 16,0 4-7-16,-1 2 0 15,1 2 11-15,2 0-11 16,-2-4 1-16,0 1 2 16,2-9 3-16,0-3 6 15,0-1-11-15,0 0-1 16,0 0 26-16,0-1-17 16,0-2 0-16,0 3 7 15,0-1-16-15,-3-12-6 16,1-9-92-16,-9-12-187 15,-24-98-781-15</inkml:trace>
  <inkml:trace contextRef="#ctx0" brushRef="#br0" timeOffset="-3595.18">12477 11361 1605 0,'-3'-6'590'0,"1"6"-496"0,0-1 16 0,0-2 80 0,4 3-89 0,0 0-68 0,0-1-30 0,1 1 7 0,-1 0-1 16,9 0-7-16,2 4 5 16,10 2 25-16,6 3-5 15,6 1-3-15,1 5 2 16,-3 1-25-16,-6-3 13 16,0 8-14-16,-10 3-15 15,-5 6 15-15,-18 12 6 16,-13 8-6-16,-16 8 0 15,-17 2 0-15,-6 3 11 16,-8-11-11-16,-1-6 0 16,9-8 10-16,6-10-9 0,10-6-1 15,11-8 1-15,15-6-1 16,12-6 13-16,6-2-13 16,3 0-19-16,10 0 19 15,10 0 19-15,13 2 7 16,11-2 13-16,2 0-21 15,7-2 13-15,0 2-31 16,-2-2-4-16,-3 2 2 16,2 0-32-16,-3 0-146 15,2-4-272-15,75-14-113 16</inkml:trace>
  <inkml:trace contextRef="#ctx0" brushRef="#br0" timeOffset="-3312.31">13147 11773 1914 0,'0'0'485'0,"0"0"-336"0,0 0-47 0,7 0-68 0,7 0-28 0,5 3 3 0,10-3-7 0,7 3-1 0,5-3-2 0,5-3-121 0,1 2-217 0,84-20-342 16</inkml:trace>
  <inkml:trace contextRef="#ctx0" brushRef="#br0" timeOffset="-2893.67">13891 11530 849 0,'-10'-4'1136'0,"2"0"-977"15,-7 0-90 1,2 6-47-16,-5 6-22 0,2 0 0 16,-8 8 19-16,2 0 40 15,-5 8-13-15,0 0-28 16,12 0 24-16,3 0-35 16,12 1-7-16,10-2 0 15,5 5 0-15,9-7 15 16,8-2-15-16,-1-1 0 15,4-1 13-15,-1-7-13 16,-3 2 0-16,-9-2 0 16,-3 2 0-16,-11 0 0 15,-4 0-5-15,-6 2 5 16,-2 2 17-16,-8-2 14 16,-3 4 1-16,-5-2 4 0,-5-2-15 15,1-2-9-15,-3-2-11 16,-2-2-1-16,7-6 0 15,1-2-33-15,13-10-170 16,37-48-353-16</inkml:trace>
  <inkml:trace contextRef="#ctx0" brushRef="#br0" timeOffset="-2595.35">14188 11740 1928 0,'0'0'315'0,"-2"3"-174"0,-8 5-82 0,-3 12-59 0,-7 6 1 0,-2 6 0 0,4 4 0 0,2-8 11 0,12-4-12 0,8-4 0 0,10-8 21 0,1 0-13 0,10-8 10 0,0-6 28 0,10-4-28 0,1-8-10 16,2-2-8-16,0 0-43 15,-7-4-97-15,2-2-142 16,30-35-299-16</inkml:trace>
  <inkml:trace contextRef="#ctx0" brushRef="#br0" timeOffset="-2248.23">14664 11672 1624 0,'-6'4'288'0,"-3"5"-144"15,-9 9-17-15,1 5-50 16,-4 5-56-16,8 1-9 15,6-1-11-15,7-10 14 0,4-2-9 16,8-8 5-16,3 0-10 16,1-6 41-16,4-6 10 15,2-4 22-15,-3-4-7 16,-2-4-4-16,-5-2-6 16,-4 4 9-16,-8-4-25 15,-4 2 7-15,-6 2-48 16,-9 0-22-16,-8 7 2 15,-11 7-43-15,-5 8-90 16,1 5-156-16,9-2-45 16,2 11-860-16</inkml:trace>
  <inkml:trace contextRef="#ctx0" brushRef="#br0" timeOffset="-1925.56">14758 11717 1829 0,'4'-5'249'15,"4"5"-69"-15,11 5-77 16,8 0-56-16,2 6 2 16,0 4-22-16,-2 6 21 15,-10-1-34-15,-3-2-13 16,-3 0 24-16,-9-4-13 15,-2-4-12-15,-2-8 15 16,-2-2 4-16,4-2 85 16,-3-6 8-16,6-10-46 0,5-11-19 15,6-8-39-15,11-2-8 16,4 1-16-16,6 6-43 16,5 8-157-1,-2 8-295-15,36 8-362 0</inkml:trace>
  <inkml:trace contextRef="#ctx0" brushRef="#br0" timeOffset="-1632.42">15248 11849 1850 0,'0'-2'364'0,"2"2"-229"0,5-2-7 15,5 2-40 1,7-4-38-16,1-2 25 0,3-2 7 15,-4-2-29-15,2 0 8 16,-10 1-32-16,-6 4-5 16,-3 3 33-16,-6 2-18 15,-2 2-11-15,-4 2-14 16,-9 6-13-16,0 8 12 16,-4 2-13-16,13 0-8 15,5 0 1-15,14-4 4 16,8 2-24-16,18-2 26 0,9-10-27 15,12-6-91 1,2-8-250-16,81-46-586 16</inkml:trace>
  <inkml:trace contextRef="#ctx0" brushRef="#br0" timeOffset="-1347.22">15894 11748 2361 0,'0'0'354'0,"0"-1"-224"0,0 1 55 16,5 0-125-16,-3 0-60 15,8 1-24-15,2 2 18 16,7-1-1-16,8-1-70 16,-2 2-137-16,0 1-241 15,6 18-93-15</inkml:trace>
  <inkml:trace contextRef="#ctx0" brushRef="#br0" timeOffset="-1224.15">15841 11927 1703 0,'0'0'528'15,"0"0"-306"-15,2-2-12 16,5 2-85-16,4 0-94 16,12-2-13-16,6 2 2 0,13-2-20 15,9-2-212-15,64-38-789 16</inkml:trace>
  <inkml:trace contextRef="#ctx0" brushRef="#br0" timeOffset="1470.34">11429 1503 1687 0,'0'-1'240'0,"0"-3"-164"0,5 2-34 0,1 2-42 0,10 6 17 0,13 0-1 0,13 2 22 0,12 0 7 0,8-4 7 0,3-2-11 0,9-2-16 0,-3-4-2 15,0-8 2-15,1-6-4 16,-3 0 0-16,-5-4 20 15,-6-4-1-15,-2-3-20 16,-12 1-4-16,-10 0 5 16,-12-2 8-16,-11-4 1 15,-11 0 15-15,-6-8-18 0,-13 0 1 16,-10 2-28 0,-4-2-1-16,-7 2 1 0,-6 4 1 15,-8-1-1-15,-4 9-1 16,-9 2 1-16,-2 4 0 15,-2 6 0-15,-7 10-12 16,-5 12 12-16,-4 8 0 16,2 4 0-16,10 4-2 15,13 0 4-15,8 4-4 16,23 6-5-16,8 6-5 16,12 10 6-16,14 9 5 15,11 1-5-15,19 10-8 16,13 6-86-16,19 7-89 0,113 139-284 15</inkml:trace>
  <inkml:trace contextRef="#ctx0" brushRef="#br0" timeOffset="2665.86">16665 11480 1771 0,'0'0'478'0,"2"-2"-372"0,1-2 58 0,11-2-58 0,5-4-104 0,12-4 29 0,10 2-31 0,1 2 0 0,-2 6 3 0,-4 5 7 0,-10 10-8 16,-6 9-2-16,-9 12 0 16,-9 12 21-16,-10 8-20 15,-15 5-1-15,-8 1 14 16,-9-7-8-16,-2-6 9 16,1-11-15-16,6-8 0 15,4-6 23-15,4-6-4 16,12-6-10-16,8-6 12 15,5 0-10-15,2-2-7 16,2 0-4-16,7 2 0 0,4 2 8 16,12 2-8-16,10-2 0 15,6-4-1-15,5-2-144 16,8-4-127-16,4-2-85 16,96-34-598-16</inkml:trace>
  <inkml:trace contextRef="#ctx0" brushRef="#br0" timeOffset="3022.46">17386 11711 1806 0,'-4'0'351'0,"2"-3"-191"16,-4 6-11-16,-5 7-119 15,-9 4-23-15,-5 12 7 16,-2 10-2-16,3-4-2 15,8-2 11-15,8-4-19 16,8-10 32-16,4 2-21 16,9-6-12-16,12-6 33 15,8-4-1-15,8-8 24 16,5-8-8-16,-1-6-17 16,-3-6 37-16,-6-2-11 15,-12-2-2-15,-9-2 4 0,-11 2-36 16,-16 3 9-1,-11 4-33-15,-19 6-6 0,-11 13-3 16,-14 11-56 0,-2 8-151-16,17 6-255 15,10 12-686-15</inkml:trace>
  <inkml:trace contextRef="#ctx0" brushRef="#br0" timeOffset="4245.01">17974 11807 1806 0,'0'-2'303'0,"-2"2"-140"0,-2-2 40 0,2 0-79 0,2 2-64 0,0 0-31 0,0-3-29 0,0 3 41 0,2 0-29 0,-2 3-5 16,4-3 5-16,-2 2-3 16,0 0 15-16,0 0 5 15,2 3-17-15,7 2 45 16,3-3-26-16,8 2 7 16,16 0-1-16,9-6-8 15,13-6 11-15,4 0-20 16,8-2-19-16,1-2 25 15,-6 2-26-15,-2 0-9 16,-12 2 9-16,-13 2 7 16,-13 1 1-16,-16 3-8 0,-8 0 0 15,-3 0 15 1,-5 0 16-16,2 3-8 0,1-3 2 16,0 1-23-16,0-2 23 15,0 2-25-15,0-1-12 16,2 0-3-16,0 3 2 15,0-3-122-15,0 6-192 16,-13 6-382-16</inkml:trace>
  <inkml:trace contextRef="#ctx0" brushRef="#br0" timeOffset="6688.85">19138 11408 644 0,'-2'0'695'0,"2"0"-526"0,0-4-29 0,0 1-1 0,0 2-14 0,0-1-56 0,2 2-11 0,-2-2 4 0,3 0-4 0,-3 0-16 16,2 2 23-16,-4-2-23 0,2 4-24 15,0-2 21-15,0 0 0 16,0 0-5-16,0 0 10 16,0 0-32-16,0 0 9 15,0 2-21 1,0 4 0-16,0 13 10 0,2 12 34 16,-2 15-16-16,-5 12-10 15,3 0-16-15,-7 6 10 16,3-5-12-16,-1-5 0 15,-2-6 0-15,0-10 0 16,1-4 1-16,-2-6-1 16,1-4 1-16,1 0-2 15,-1 1 1-15,-5-2-3 0,6-1-3 16,1-2-53-16,3-4-130 16,1-2-64-16,3-8-68 15,14-24-476-15</inkml:trace>
  <inkml:trace contextRef="#ctx0" brushRef="#br0" timeOffset="7790.03">19141 11456 1430 0,'0'-6'273'0,"0"2"-143"0,2-6-28 0,3-4-36 0,1 2-19 16,1-4 8-16,-1 1 10 0,4 5-26 0,-6 2 1 0,0 1-1 0,-1 4-25 16,-1 2 2-16,-2 1-10 15,2-3-5-15,0-1 30 16,0 3-1-16,-2-2 0 15,0 3-12-15,0 4-18 16,0 8-18-16,2 16 18 16,1 11 6-16,2 13 24 15,3 4-30-15,8-6 0 16,0-8 0-16,4-10 0 16,-1-10 9-16,4-5-9 15,0-10 0-15,-2-3 21 16,4-5-20-16,4-8 5 0,0-7 13 15,-4 0-11-15,1-2 38 16,-6-4-8-16,0 4-10 16,-7 0 43-16,-3 8-25 15,-2 2-17-15,-8 4 2 16,3 2-8-16,-3 4-10 16,0-2-13-16,0 0 0 15,-3 0-13-15,3 0 13 16,0 0 0-16,0 0 4 15,3 0-2-15,-6 0 4 16,3-2-6-16,3 2 0 16,-6 0 15-16,3 0-15 15,0 0 0-15,0 0 24 0,0 0-23 16,5-10 6 0,-5 2-7-16,0 2 1 0,-2 0-3 15,4 0 2 1,-2-2-6-16,2 2 5 15,0 0 2-15,0-2 6 0,-2 0-7 16,2-2 6-16,2-4-2 16,-2 2-4-16,-2-5 0 15,0 2 9-15,0 3-9 16,2 0 0-16,-2 0 0 16,0-2 0-16,2-3 4 15,-2 5-4-15,2 1-15 16,0 0 15-16,-2 5 1 15,2 2 0-15,-2-2-1 16,-2 4 0-16,2 0-3 16,-2 1 3-16,0 1 0 15,2-3 0-15,-2 3 0 0,2 0 0 16,0-1 0-16,0 1 0 16,0 0-6-16,0 0 6 15,0 1-17-15,0-1 17 16,0 0 1-16,0 0 0 15,0 0-1-15,0-1 1 16,0 1 1-16,0 0-2 16,0 0-47-16,0 0-121 15,0 0-383-15,-33 22-1058 16</inkml:trace>
  <inkml:trace contextRef="#ctx0" brushRef="#br0" timeOffset="8842.45">16826 12382 702 0,'-5'0'938'0,"1"0"-791"0,0-4-47 0,-1 4-4 0,5 4-45 0,2-8-13 16,1 4 88-16,-1 0-63 0,4 4-17 0,6-2 26 0,5 2-12 0,4 4 12 0,8 2 0 0,0-2-15 0,10 2 26 0,13 1-40 0,8-7-16 0,11-3 18 16,14-1-27-16,9 0-16 15,10-1 5-15,72-6-5 16,20-1 6-16,9-2-8 15,-76 4 0-15,3 1 3 16,-6-4-3-16,-1 1 0 16,-69 4 9-16,4-4-8 15,-4 4 5-15,54-4-6 16,-8-2 1-16,-6 2 5 16,-7 2-6-16,-12 0 2 15,0 0 14-15,-6 0-4 16,-7 0 17-16,-4 0-14 15,-4 0-15-15,-6 0 45 16,-4 2-24-16,-3-4-5 16,-3 6-1-16,-5-2-4 0,-4 2 10 15,-2 0-21-15,-4-2 1 16,2 2 15-16,-5 0-7 16,2-4-9-16,-1 4 2 15,-1 0 5-15,-2 0 14 16,0 0-18-16,-7 0 5 15,3 2 4-15,-7 0-12 16,-3-2 0-16,4 2 1 16,-1 0 5-16,1 0 8 15,2 0-14-15,-3 0 0 0,-1 0 11 16,2 0-11 0,-4 0-1-16,-1 0-5 0,-5 0 5 15,2 2-8-15,-4 0-116 16,-9 10-407-16,-92 40-275 15</inkml:trace>
  <inkml:trace contextRef="#ctx0" brushRef="#br0" timeOffset="9520.1">18279 12778 1130 0,'-5'-3'783'0,"3"3"-639"0,-7-2 60 15,2 0-39-15,-1 2-116 0,-8 8-26 0,-9 12-17 0,-13 17 9 0,-6 10 13 0,-5 11-2 0,-3 9 19 0,8 3-24 0,1-4 6 0,14-6-12 0,8-6-15 0,11-7 1 0,13-5-2 0,8-6 2 0,9-6 5 0,6-6-6 0,13-10 0 16,5-6 5-16,5-12 15 0,4-10-11 16,-1-10 0-16,-5-6 7 15,-12-2 50-15,-15 4-13 16,-17 2-16-16,-13 1-17 15,-11 6-20-15,-16 6-12 16,-13 9 2-16,-17 11-8 16,-7 4-2-16,7 7-142 15,9 3-181-15,2 3-340 16</inkml:trace>
  <inkml:trace contextRef="#ctx0" brushRef="#br0" timeOffset="13227.35">12406 5811 889 0,'0'2'661'0,"-3"-2"-559"0,-1 2-70 0,4 2-29 0,-2 2-3 0,4 0-1 0,-2 4-89 0,7-2-14 0,-3-4-23 0,2-2-137 16,8-10-580-16</inkml:trace>
  <inkml:trace contextRef="#ctx0" brushRef="#br0" timeOffset="16949.32">11278 7957 1353 0,'0'0'261'0,"0"0"-93"16,2 0-51-16,-2 0-50 15,2 0 26-15,-2-3 35 16,2 6-2-16,0-3-56 0,6 4-28 16,5 2 53-1,3 8-31-15,8 2-7 0,0 2 9 16,7 0-24-16,5 0-13 16,9-4 11-16,4 0-17 15,9-4 10-15,11-2-16 16,7-4-16-16,6-2 27 15,8-2-18-15,3-2-9 16,3-6 8-16,2 0-9 16,-3-2 12-16,-3-6-12 15,-3-2 0-15,-6 2 0 16,-4-4 0-16,-2 0 0 16,-8-2 0-16,-5-1 6 0,-10 0 0 15,-10 2-6 1,-6-3 6-16,-9 1 3 0,-7-4-7 15,-4-3 4 1,-2-4 10-16,-3 0-5 0,0-4 3 16,-2 0-14-16,-1-2 0 15,-2-3 20-15,-3 3-20 16,-3-6 0-16,-4 0 7 16,2 2-5-16,-5 0 16 15,3 6-18-15,0 6 1 16,-4 2 20-16,-2 2-21 15,-5-3 0-15,-3 2 10 16,-3-4-9-16,-10-1-2 16,-5 0 1-16,-6-2 0 15,-5 0-1-15,1 0 1 16,-5 4-14-16,-3 4 14 0,-4 4 0 16,-3 3-9-16,-8 3 3 15,-7 4-2 1,-6 3 1-16,-8 0 7 0,-7 4-12 15,-7 4 6-15,0 8 6 16,-8 11-1-16,1 9-5 16,-2 12-5-16,-1 3 10 15,5 6 1-15,3-2-7 16,13-6-1-16,10-6 8 16,14-4 12-16,16-1-12 15,11 5-2-15,11 5-8 16,11 16 10-16,5 9-6 15,13 8 5-15,6 4 1 16,15 2 4-16,3-4-4 0,10-3-4 16,8-7-4-16,7-8 8 15,9-8 0-15,7-7 0 16,8-6 0-16,10 2 1 16,10-8-1-16,14-2-30 15,71 5-39-15,27-6-254 16,4-26-527-16</inkml:trace>
  <inkml:trace contextRef="#ctx0" brushRef="#br0" timeOffset="17837.57">13410 7582 1612 0,'0'1'500'15,"0"-1"-357"-15,0 0-79 0,3 3-14 0,6 1-37 0,-1-1 7 0,1 4 25 0,3-3 12 0,1-2-8 0,-5-2 28 0,4 0-38 0,-3-2 22 16,-3 0-52-16,1 0-3 0,-4 2 5 16,-3 0 1-16,-3 0-12 15,0 0 3-15,-3 2-3 16,4-2 0-16,-5 0 0 16,1-2-11-16,-1 2 4 15,0 0-1-15,0 2-2 16,-1-2 10-16,6 2-15 15,2-2 14-15,2 2-33 16,2-2-63-16,7 2 29 16,-4-2 31-16,4 0 20 15,0 0 16-15,3-4 2 16,-8 2 10-16,-4 2-10 16,-2-2-1-16,-4 4 0 0,-5-2-30 15,-11 6-31-15,-63 36-248 16</inkml:trace>
  <inkml:trace contextRef="#ctx0" brushRef="#br0" timeOffset="18858.48">13881 7225 1795 0,'-2'-4'312'0,"-1"-4"-145"0,0-1 7 0,6 0-56 0,8-8-62 0,2 2-22 0,10-8 23 0,10 3-22 0,7-1 26 0,1 2-17 0,-2 11-29 0,-3 4-8 16,-7 14-7-16,-2 12-6 16,-5 14 0-16,-9 17 12 15,-8 11 14-15,-10 4-19 16,-6 0 1-16,-5-10 10 16,3-3-6-16,0-14-6 15,-3-2 0-15,3-9 9 0,4-6-4 16,5-4-5-16,4-2-54 15,0-4-93-15,8 4-158 16,33 36-201-16</inkml:trace>
  <inkml:trace contextRef="#ctx0" brushRef="#br0" timeOffset="19173.52">14228 8029 1939 0,'-4'-4'324'16,"-1"-2"-120"-1,-2-5-44-15,5 0-61 0,0 3-42 16,2 4 20-16,0 2-23 16,0 2-3-16,0 0-42 15,0 2 7-15,-3-1-16 16,3 3 0-16,0 7 18 15,0-4 14-15,-2 0-8 16,4-3 4-16,-2-2-27 16,0-2 32-16,0-2-33 15,3 2-18-15,-3-2-6 0,0 2-102 16,-7 0-336-16,-55-22-1468 16</inkml:trace>
  <inkml:trace contextRef="#ctx0" brushRef="#br0" timeOffset="21921.94">15583 7149 1148 0,'2'-3'358'0,"-2"3"-121"15,0 0-100-15,2 0-19 0,-2-1 1 0,0-4-2 0,2 5-6 0,-2-1-35 0,2 1-16 0,0-3 41 0,3-1-43 0,2 0-14 0,4-4-8 16,2-3-17-16,3 1 8 15,2-5-14-15,-5 5-12 16,0-2 28-16,-3 4-29 16,1-6 0-16,-9 4 5 15,-2-2-4-15,-5 4-2 16,-5 2-26-16,-11 0-7 16,-12 10 25-16,-12 8-11 15,-8 6 20-15,-5 9 3 16,2 0-3-16,12 4 0 15,11 1-9-15,17 0-11 0,11-2 19 16,12 2-25 0,11-6 2-16,11 0 7 0,6-2 5 15,5-2-3 1,5-2 15-16,-3 2 0 0,-2-2-12 16,-4 2 12-16,-12-2-2 15,-5 0-10-15,-13-2 11 16,-8 1 1-16,-14-6 0 15,-1 5 9-15,-10-1 7 16,0-7-1-16,-4-2-15 16,4-2 17-16,2-6 2 15,1-6-7-15,4-1-12 16,2-4-42-16,9-7-116 0,32-47-363 16</inkml:trace>
  <inkml:trace contextRef="#ctx0" brushRef="#br0" timeOffset="22522.65">15913 7008 1017 0,'-2'-4'630'0,"-1"2"-471"0,3-6-66 0,-3 6 30 0,3 0-30 0,0 0 28 0,0 2-47 0,-2-2-5 0,2 4 3 0,-2-2 4 0,2 2-23 0,0 2-53 0,0 12 15 15,-2 8 4-15,2 14 26 16,0 4-34-16,4 4 2 16,6 1-1-16,0-5-11 15,3-2-1-15,1-10 9 16,1-6-3-16,-3-4-6 15,-3-8-4-15,-3-2 4 16,4-4 0-16,-4-2-5 0,-1-2-107 16,-1-2-121-16,5-8-82 15,0-34-619-15</inkml:trace>
  <inkml:trace contextRef="#ctx0" brushRef="#br0" timeOffset="22708.88">15783 7213 859 0,'0'0'1141'15,"7"-2"-928"-15,6-2-130 16,10 1-28-16,14-1-32 16,13 3-13-16,6 1-10 0,-2 0-7 15,0 0-119-15,75-4-161 16</inkml:trace>
  <inkml:trace contextRef="#ctx0" brushRef="#br0" timeOffset="23109.28">16409 7177 1720 0,'-11'4'377'0,"0"1"-253"16,-12 9-53-16,2 4-26 16,-2 4 0-16,7 3 1 0,3-1-17 15,7-2 22-15,4-6-42 16,4 2-8-16,6-8 4 16,5 2 7-16,3-8 15 15,3-4 1-15,0-6-1 16,6-10 23-16,-3-6-50 15,0-6 7-15,-4-6-5 16,-7-6-2-16,-6-3 20 16,-5 0-20-1,-7 4 0-15,-2 5 15 0,-2 8-14 16,4 14 27-16,-2 0 2 16,7 10-30-16,0 6-8 15,2 6-40-15,-2 12 48 0,4 6-9 16,2 7 9-1,10 2-65-15,1-2-116 0,39 51-332 16</inkml:trace>
  <inkml:trace contextRef="#ctx0" brushRef="#br0" timeOffset="23612.78">16989 7132 1941 0,'-12'-1'474'0,"-1"-2"-420"0,-7-1-43 0,-5 7 2 0,-1 2-12 0,-5 12-1 0,-3 5-7 0,5 4 7 0,11 4 25 0,12-2-25 15,8 0-6-15,11-4 5 16,10-2 2-16,1-8 16 16,3-10-11-16,4-8 4 15,-5-12 35-15,3-8-44 16,-2-8 7-16,-6-6-1 0,-1-2-1 15,-7-4 0-15,-2-3-6 16,-6-5 8 0,-3-6-8-16,-4 6 0 15,-3 6 0-15,0 17 27 0,1 14 48 16,0 11-75-16,4 12-12 16,-5 20-10-16,3 16 21 15,-2 16 1-15,6 4 0 16,5 0 2-16,5-3-2 15,11-5 0-15,-5-4-2 16,0 0-178-16,15 38-338 16</inkml:trace>
  <inkml:trace contextRef="#ctx0" brushRef="#br0" timeOffset="65686.08">21978 13870 1729 0,'0'-2'288'0,"0"2"-54"0,0-2-99 0,2 2-5 0,0-2-44 0,-2 2-41 0,2 0 28 0,-2 0-17 0,0 0-29 0,2-4 39 0,-2 4-36 0,2-4-11 0,-2 2-1 0,2 2-18 0,-2-4 15 0,5 0-15 0,-3-2 0 0,0 2 11 0,0-2-11 0,-6 6-9 0,-3 2 8 0,-8 6 1 0,-14 2 3 0,-16 12-3 0,-6 10 0 0,-6 3-6 0,5 1 6 0,10-3-1 0,11-8 0 0,13-6-6 0,9-5 7 0,13-1-38 0,7-1 22 0,12 4 8 0,4 2 8 0,8 2 0 0,7-4 5 0,1 2-4 0,-1 4 8 0,-4 0-9 0,-5 4 0 0,-11 0 0 0,-1 0 0 0,-13 0 0 0,-5-2 3 0,-8 2 10 0,-8-3 13 0,-9-4-26 0,-7 2 9 0,0-3 21 16,-2-4-24-16,-1-6 0 16,8-4 3-16,3-4-3 15,8-2-6-15,7-4-3 16,6-8-131-16,11-11-104 16,18-11-284-16,98-86-178 15</inkml:trace>
  <inkml:trace contextRef="#ctx0" brushRef="#br0" timeOffset="66467.5">22379 13894 1627 0,'0'-4'306'0,"0"0"-100"0,0-6-16 0,2 0-68 0,0 0-2 0,0 4-18 0,-2 2 31 0,2 2-71 15,-2 0-23-15,0 2 19 16,0 0-17-16,0 0-31 16,0 2-5-16,0 4 16 15,0 12-8-15,-2 12-12 16,0 14 10-16,-2 11 8 16,-2 0 2-16,2 0-15 15,2-3-6-15,0-10 15 16,2 0-10-16,4-10-5 15,-2-4-5-15,3-4 5 0,0-4 0 16,-1-6-1-16,0-2-8 16,7-6 5-16,1 2 2 15,3-4 2-15,8 0-28 16,-1-8 1-16,2-4-69 16,1-6-75-16,-3-5-53 15,-7-4-77-15,-5-3 52 16,-10 4-65-16,-36-26-207 15</inkml:trace>
  <inkml:trace contextRef="#ctx0" brushRef="#br0" timeOffset="66621.39">22356 14199 1227 0,'-2'0'493'0,"2"-4"-289"16,-2 2-16-16,4 2-19 0,0-4-77 15,4 4-23-15,5-2-69 16,12-2 10-16,6 0 6 15,9 2-16-15,4-10-54 16,5 6-168-16,67-20-308 16</inkml:trace>
  <inkml:trace contextRef="#ctx0" brushRef="#br0" timeOffset="67227.34">23162 14113 1543 0,'-2'-2'291'15,"0"0"-175"-15,-4 0-58 16,3-3 80-16,-1 4-55 15,1-7 26-15,-3 4 2 16,-3 2-13-16,-2-1-4 16,-14 8-71-16,-10 8-16 15,-8 12 5-15,-1 3-12 16,-1 6 0-16,11-2-6 16,10-4-6-16,6-2 12 0,12-12-18 15,6-4-28-15,4-4 46 16,5-4-24-16,9-6 24 15,2-8 23-15,13-4-23 16,1-14 25-16,4-4-25 16,-5 0 0-16,-6-6 16 15,0 0-7 1,-12-5-1-16,-1 1 2 0,-5-2-4 16,-5 6 30-16,-4-2-24 15,0 10-6-15,-2 8 32 16,0-2-17-16,-1 12-5 15,-1 8 16-15,2 2-17 0,-5 8-15 16,2 14-12 0,-6 14 12-16,-3 14 4 0,2 14-3 15,3 0-1 1,11 1 6-16,5-5-5 0,3-6 8 16,4-4-9-16,-1-10 0 15,3-8-3-15,-1-6 3 16,-1-10-18-16,-1-2-85 15,3-8-212-15,35-38-237 16</inkml:trace>
  <inkml:trace contextRef="#ctx0" brushRef="#br0" timeOffset="67600.88">23563 14030 1288 0,'0'-1'677'0,"3"1"-470"0,-3 0-49 0,4 0-82 0,8 1-52 0,3-1 8 0,12 0-11 16,6-1 49-16,5-6-67 15,5 1 3-15,-6-2-12 16,-3 2-96-16,-5-2-247 15,-16 8-563-15</inkml:trace>
  <inkml:trace contextRef="#ctx0" brushRef="#br0" timeOffset="67784.89">23568 14235 992 0,'2'0'1126'0,"-2"0"-880"0,2 0-113 16,6 0-26-16,0-2-50 16,5 2-18-16,7 0 4 0,5-4-29 15,6 0-14-15,7-10-150 16,53-34-562-16</inkml:trace>
  <inkml:trace contextRef="#ctx0" brushRef="#br0" timeOffset="73588.14">24883 13866 1440 0,'-3'0'270'0,"3"-2"-96"0,-2 2-58 0,2 0 16 0,2-4-33 16,-2 0-20-16,3 4 10 16,-1-2 10-16,-2 2-30 15,2-2-12-15,2 2 4 16,-4-2-8-16,5-4-11 0,4-2-32 15,2-4-8 1,7 2 1-16,-1 2-3 0,0 8-6 16,0 0 5-16,-3 6-1 15,-4 2-4-15,3 10 6 16,-5 8-4-16,-6 0 4 16,-2 6 15-16,-4 3-14 15,-6-6 0-15,-1 0 5 16,-2-5 3-16,-1-1-9 15,-3-2 7-15,1-2-2 16,-4-2-5-16,7-5 0 16,2-2 1-16,4-6-1 15,4 0 0-15,3-4-36 16,5-2-44-16,6-4 8 16,9-2-7-16,14-6 13 15,6-12-8-15,4-1 1 0,-3 4 44 16,-1-8 13-16,-3 3 16 15,-8 6 0-15,-6 0 6 16,-6 4 13-16,-5 4 46 16,-6 0-26-16,-1 6 9 15,-5 0-9-15,0 2-3 16,-2 4 7-16,2 0-14 16,-3 2-1-16,-1-2 8 15,0 2-7-15,-4 0-20 16,-5 4-9-16,-5 4-16 15,-6 12 15-15,-7 12 0 16,0 4 0-16,2 9 1 0,9-5 0 16,11-2-1-16,5-2 1 15,10-2 0-15,7-8 1 16,5-2 0-16,9-6 7 16,2-10 7-16,2-4-9 15,9-10 3-15,2-4-9 16,3-8-89-16,4-2-169 15,44-40-276-15</inkml:trace>
  <inkml:trace contextRef="#ctx0" brushRef="#br0" timeOffset="74222.36">25506 14061 1466 0,'0'0'338'0,"0"0"-149"0,0 0-26 0,0 0-65 0,0-4 19 0,0 4-38 0,2 0-34 16,-2 0-16-16,0 0-11 16,0 0-3-16,0 0 28 15,3 0-1-15,-3 0-3 0,0-2-1 16,2-1-14 0,1-5 1-16,1 7-11 0,3-8-8 15,-3 5 22-15,-4 0-14 16,2 0-2-16,-2 4 15 15,0 0-3-15,0 0-9 16,-2 0-1-16,2 4-14 16,0 0-1-16,-2 9-1 15,2 5 2-15,2 5 15 16,-2 4-14-16,4-1 5 16,1-2-6-16,-1-2 1 15,-1-2-6-15,-1-4 5 16,-4-4-57-16,-3 0-216 15,-19 2-343-15</inkml:trace>
  <inkml:trace contextRef="#ctx0" brushRef="#br0" timeOffset="74457.68">25469 13778 577 0,'-5'-4'1463'0,"5"4"-1125"0,-2-2-88 0,2 0-109 0,0 2-49 0,2 0-35 0,-2 0-36 0,0 0-6 0,0 0-15 15,0 2-43-15,2 2-248 16,-6 0-462-16</inkml:trace>
  <inkml:trace contextRef="#ctx0" brushRef="#br0" timeOffset="75084.95">25841 13936 1683 0,'0'0'255'0,"0"0"-54"0,2 0-49 0,0 0-65 0,0 0-39 15,2 0-12-15,6 0-12 16,7 0 40-16,8-2 13 16,13-2-23-16,5-2 1 15,3 4-11-15,3-4-1 16,0 0-8-16,-2 0-16 15,-7-2 11-15,1 4-17 16,-16 0-12-16,-2 2 10 16,-14 0-11-16,-4 2 0 0,-5 0 1 15,-3 0 0 1,1 2-2-16,-3-2-12 0,-1 2 10 16,-5 2-11-16,-3 2-47 15,1 2-145-15,1-2-244 16,2-8-1128-16</inkml:trace>
  <inkml:trace contextRef="#ctx0" brushRef="#br0" timeOffset="78550.84">27184 13433 1407 0,'-2'-6'507'0,"0"6"-321"0,-1-4-51 0,3 2-12 16,-4 2-49-16,4 0-22 0,0 2-35 16,0 2-17-16,-5 14 0 15,-1 12 16-15,-7 22 29 16,-10 12 30-16,-3 7-3 16,-6 9-9-16,-5-2-30 15,-4-4-6-15,-1-2-20 16,0-9 1-16,3-9 2 15,2-6-4-15,6-6-4 16,2-12 5-16,2-4-7 16,5-8 0-16,4-6 7 15,5 0-6-15,1-8 9 16,8 0-10-16,0-4 2 16,-1 0 10-16,5-8-12 0,0-4-12 15,9-8-9 1,2-12 4-16,7-4 17 0,9-10-1 15,4-2 3-15,0-7-1 16,5 4-1-16,-5-2-1 16,2 1 1-16,-6 0 0 15,2-2 2-15,-2 3-2 16,-7 4 1-16,2 3 8 16,-6 5-9-16,-3 3 0 15,1 6 0-15,-3 4 1 16,1 4-2-16,5 0 1 15,-4 4-3-15,-2 6 2 0,0 0 1 16,-4 6-6-16,-5 2 6 16,0 2 0-16,-2 2 5 15,0-2-5-15,3 2 0 16,-3 0-1-16,0 0 1 16,0 0-6-16,0 2 0 15,-5 10-17-15,-2 18 23 16,-8 20 8-16,-1 18-8 15,-3 6 11-15,3-1-5 16,11-3-12-16,5-12 12 16,5-10-6-16,3-10 0 15,6-12 0-15,-3-8 0 0,5-6 11 16,3-6-4 0,2-3 7-16,8-6 17 0,-2-5-4 15,8-8-3-15,1-6 2 16,-1-4-10-16,-2-2 19 15,1-4-17-15,-9-2-18 16,1 2 7-16,-5 6-1 16,-4 4 0-16,-3 1-6 15,-8 6 0-15,1 5 9 16,-5 2-9-16,0 0-8 16,0 6 8-16,-2-1 0 15,0 3 1-15,-2 0-1 16,2 0 0-16,0 0-2 15,2 0 2-15,-2 0-6 0,0-1 6 16,5-6 1-16,0 3-1 16,-3-6-1-16,2 2-7 15,-1 5-7 1,-3-1-42-16,4-3-55 0,-2 3-175 16,5-3-215-16,22-22-575 15</inkml:trace>
  <inkml:trace contextRef="#ctx0" brushRef="#br0" timeOffset="79435.26">24528 14770 1638 0,'0'0'285'0,"0"0"-90"15,-2 2-77-15,4 1-44 0,-2 1-41 0,3 1-5 0,-1 8 25 0,5-3 1 16,1 3 6-1,8-3 9-15,2 1-18 0,13-1 16 16,14-6 1 0,22 0-4-16,22-11-25 0,86-4-18 15,49-10 14-15,27 2-26 16,-68 2-8-16,8 5 7 16,-3-6-7-16,9-4 7 15,0 10-8-15,-8-12-6 16,9 4 6-16,-15 4 0 15,-22 2-7-15,-21 6 7 16,-15 2 0-16,-67 2 13 0,-11 2-13 16,-7 0 1-16,37 0 8 15,-17-4 9-15,-19 4 20 16,-19 2 13-16,-10-4-9 16,-8 4 9-16,-2 0-3 15,2 0-24-15,5 0 9 16,5 0-8-16,3 0-14 15,1 0 1-15,5 0-11 16,-1 0 6-16,7 0-5 16,0 4 4-16,-3-2-6 15,3 0 0-15,-4 4 0 16,-4-4 0-16,-8-2-13 16,-5 2-63-16,-12 2-191 15,-47-4-538-15</inkml:trace>
  <inkml:trace contextRef="#ctx0" brushRef="#br0" timeOffset="82702.09">26071 15186 1799 0,'-6'-4'367'0,"4"4"-95"0,0-6-98 0,-2 2-15 0,4 4-72 0,0 0-50 16,2 1-37-16,0 12 14 16,0 9-14-16,6 20 45 15,0 12-12-15,3 8-6 16,-2-4-11-16,2 2-8 15,0-6 10-15,1-8-18 16,-3-5 1-16,-1-7-1 16,-1-16 1-16,-3 0 3 15,-4-10-3-15,0-2-1 0,-4-6-8 16,2 0-8 0,-1 0 2-16,-3-6-25 0,-3-2 5 15,-2-10 2-15,-9-12-38 16,8-16 11-16,4-12 26 15,3-5-37-15,5-3 50 16,5 8 1-16,-3 14 11 16,2 8 8-16,0 18 2 15,2 4-2-15,-4 6 0 16,4 8-23-16,7 9 2 16,3 9 21-16,13 13-2 15,9 5 2-15,8 4 5 16,10-2-4-16,4-4-2 0,1-4-4 15,-1-4 5 1,-4-8 0-16,-5-4 1 0,-7-4 8 16,-4-3-8-1,-9 3-1-15,-10-10 1 0,-8 4 0 16,-8-4 7-16,-5 0 28 16,0-9 58-16,-5-3-7 15,-2-8-57 1,3-6-9-16,-2-4 2 0,-3-4-13 15,1-4 14-15,-2 2-10 16,3 0-7-16,1 6 16 16,-2 3-7-16,4 8-2 15,-2 2 8-15,-1 8-7 16,3-4 0-16,2 8-15 0,-2-8 6 16,2 8-4-1,2-5-2-15,0 1-8 0,0 5 7 16,0-1 2-16,0 5 5 15,-2-3-6-15,2 2 0 16,2 1 5-16,-4 0-5 16,2 0 0-16,-2-3 6 15,2-3-6-15,0 6 0 16,-2-4 0-16,0 0 0 16,2 4-9-16,0 0-9 15,-3 0-73-15,1-1-109 16,0-2-339-16,-6-25-817 15</inkml:trace>
  <inkml:trace contextRef="#ctx0" brushRef="#br0" timeOffset="83834.44">27806 12958 1195 0,'-4'-4'609'16,"1"0"-492"-16,1-2 3 0,2 2 3 0,0 1-3 0,5 2-39 0,-3 1-40 15,2-2-7-15,5-4-2 16,0 6-20-16,6 4 21 16,10 0 4-16,8 6 17 15,14 12-12-15,11 14 8 16,16 14 19-16,13 12-23 16,7 15-28-16,-1 5-12 15,-2 14 5-15,29 70-2 0,-33 37-4 16,-48 28-4-16,-49-75 5 15,-21 8 5-15,-15 3-5 16,-6 1 4-16,-4-24 5 16,0-27 45-16,23-67-28 15,-7-2-32-15,0-8 21 16,-43 40-6-16,-1-12-14 16,0-11-2-16,-6-7-3 15,-11-4-86-15,-63 16-276 16,-77-32-390-16</inkml:trace>
  <inkml:trace contextRef="#ctx0" brushRef="#br0" timeOffset="84571.73">24839 12908 1612 0,'-4'0'273'0,"0"-4"-152"0,-7 1-52 0,-7 6 41 0,-4 2-46 0,-16 8-8 0,-13 13 16 16,-15 20 21-16,-22 28-26 15,-70 98 52-15,-34 97-31 16,9 86-26-16,88-139 14 15,42-31-44-15,32-28-14 0,19-21-17 16,15-16-1-16,21-8 18 16,-14-63-18-16,11-1 1 15,5-4-1-15,32 42 9 16,20-2-3-16,15-8 7 16,3-5-12-16,10-3-2 15,0-10-16-15,-5-2-193 16,172 34-383-16</inkml:trace>
  <inkml:trace contextRef="#ctx0" brushRef="#br0" timeOffset="88817.93">27463 13171 1524 0,'-2'-3'285'0,"2"-3"-127"0,-2 2-2 0,2 2-54 0,0 0-42 0,0 2 9 0,2 0-21 0,-2-1-6 16,2 1-11-1,0 0-8-15,-2 0 10 0,0 0 13 16,0 0-28-16,2 0 3 16,0 0 5-16,5-5-8 15,7 1 0 1,1-2-3-16,7 2-14 0,-2 0 20 15,2 4-14-15,-3 0-6 16,2 0-2-16,-5 4 2 16,5 2-1-16,-6 4 0 15,1 2-5-15,-7 8 5 16,-7 9 0-16,-13 4-5 16,-5 7 5-16,-9 1 6 0,1-3-5 15,-2-8 11 1,7-6-11-16,6-8 9 0,9-6-10 15,6-8-7 1,11 0 7-16,14-2 41 0,19-4 20 16,26-4-20-16,13-8-28 15,9-2 13-15,4 4-21 16,-7-2-5-16,-9 4-11 16,-22 0-31-16,-25 6-297 15,-85-1-1127-15</inkml:trace>
  <inkml:trace contextRef="#ctx0" brushRef="#br0" timeOffset="90837.71">22622 15145 712 0,'0'-4'1141'0,"0"-1"-854"0,0-4-100 0,0 5-41 0,0 0-14 0,2-2-68 0,-2 6-14 0,2 0-10 16,-2 0-11-16,0 2-11 0,0-2-12 15,2 4 11 1,7 4-16-16,7 12 32 0,1 15 29 16,8 13-14-1,-5 12-27-15,2 0 4 16,0 4-24-16,3-10 18 0,0-6-19 16,1-7 2-16,-2-10 1 15,-3-4-3-15,-4-9-1 16,1 0 1-16,-2-6 0 15,-1 2 13-15,-4-6-13 16,1 2 0-16,-4-4 0 16,6-2 1-16,-5-4-1 15,4-2 8-15,3-2-2 16,1-14 34-16,10-4-7 16,0-17-21-16,6-11 11 0,3-12-22 15,-1-10 0-15,2-22 7 16,16-71-8-16,7-45 6 15,12-31-6-15,-26 79 0 16,12 16-3-16,-8 19 3 16,-4-1-7-16,-30 74 7 15,1 2 1-15,4 2 1 16,12-59 4-16,13-53-5 16,-3-10 4-16,3-1-5 15,-32 119 0-15,-1 6-1 16,-1 2 2-16,7-41 4 15,-2 15-5-15,-7 16 0 0,-1 8 1 16,-2 5-1-16,6 3-5 16,-4 2 4-16,3-2 1 15,-2 0 0-15,-1 4-6 16,1 2 12-16,-2 6-3 16,-1 4-3-16,-3 6-6 15,-2 10 6-15,0 2-1 16,-2 4 1-16,0 2-8 15,0 0 7-15,4 0 0 16,-4 2 1-16,0-2-7 16,0 0 6-16,0 0 2 15,0 0 0-15,0-2-1 16,0 2 1-16,2 0 8 16,2-6-9-16,-4 4-7 0,7-4 7 15,-1 2 0-15,6-2 0 16,5-4 0-16,3 4 0 15,5-2 1-15,1-2-1 16,3 2-3-16,10-5 2 16,3-1 1-16,11-1 0 15,16-2-1-15,18 2 1 16,78-14 0-16,71 1 0 16,97 8-9-16,-82 2 9 15,25 6 1-15,5 2 5 16,0-4-6-16,-11 10 0 15,-2-2-1-15,-11-4 1 16,-21 6-9-16,-6 4 9 16,-25 4 0-16,-9 2 2 15,-27 0-2-15,-4-4 6 16,-7 0-8-16,-4-2 2 16,-2-2-9-16,-3 4 9 0,-22-4 1 15,-73 6 6-15,-8-2-7 16,-4 2 1-16,36 4 1 15,-22-2-2-15,-18-2-5 16,-18 0 5-16,-9 0 1 16,-9-4 5-16,-4 0-4 15,2-4-2-15,-2 4 23 16,-2 0-10-16,1 0-1 16,3 0-1-16,-2 0-11 15,2 0 0-15,-2 0-12 0,-3 4-39 16,-6 4-168-16,-62 5-614 15</inkml:trace>
  <inkml:trace contextRef="#ctx0" brushRef="#br0" timeOffset="127788.23">15522 8125 1477 0,'0'-2'279'0,"0"2"-170"0,0 0-34 0,0-2 45 0,3-2-36 0,-3 2-15 0,0 2-28 16,0 0 41-16,2-2-32 15,-4 2-13-15,2 0-25 0,0 0-11 16,0 0 7 0,0 0-8-16,0 0 0 0,0 0 3 15,0 0-3 1,-3 0-2-16,6 0 2 0,-3 0 0 15,0 0 0-15,0 0 0 16,0 0 0-16,0 0 8 16,0 0-8-16,0 0-8 15,0 0 8-15,0 0 8 16,0 0 2-16,0 0-9 16,0 0 8-16,0 0 33 15,0 0-24-15,0 0-10 16,0 0 0-16,0 0-8 15,0 0-41-15,0 0-61 16,0 0-36-16,0 0-6 16,-9 4-42-16,5 2 38 0,4-4 16 15,0 2-3-15,0-2-101 16,-3 0-291-16</inkml:trace>
  <inkml:trace contextRef="#ctx0" brushRef="#br0" timeOffset="129760.29">15574 8007 1682 0,'0'0'340'0,"0"0"-167"0,-2-2-61 0,4 2 26 0,-2 0-36 0,4 0-75 15,-4 0-27-15,0 2 21 16,2 6-12-16,1 14-1 16,1 8 13-16,2 12-20 15,-1 6 37-15,2 0-32 0,0 3-5 16,-5-4 10-16,4-3-11 15,-6-1-1-15,0-7-56 16,-4-2-165-16,-2-6-86 16,-19 20-352-16</inkml:trace>
  <inkml:trace contextRef="#ctx0" brushRef="#br0" timeOffset="129987.92">15783 8296 2112 0,'-3'0'466'0,"1"0"-352"15,0 0 0-15,0-3 1 16,4 3-101-16,-2 0-14 15,2-1-12-15,0 1-107 16,1 0-41-16,0-25-353 16</inkml:trace>
  <inkml:trace contextRef="#ctx0" brushRef="#br0" timeOffset="130353.38">16037 7950 1018 0,'3'0'1141'0,"-3"-1"-1007"0,6-1-104 15,0 2 30-15,8 0-47 16,6 2-13-16,-2 7 0 15,-3 5 1-15,1 11 22 16,-9 11-8-16,-5 6 5 0,-4 8 14 16,-7-2-28-16,-5-1 2 15,1-11 5-15,0-3-4 16,-1-8 24-16,10-11-13 16,0-4-19-16,6-10 36 15,0 0-37-15,2-2 2 16,3-2-2-16,0 0 0 15,8-4-15-15,10-11-186 16,64-47-171-16</inkml:trace>
  <inkml:trace contextRef="#ctx0" brushRef="#br0" timeOffset="130737.24">16505 7886 1951 0,'-9'6'242'16,"2"2"-202"-16,-4 9-2 16,5 5-4-16,6 0-34 15,8 0-18-15,11 0 18 16,10-2 17-16,6-6 17 15,7 0-34-15,1-4 0 16,-3 2 15-16,-7-2-15 16,-8 6 0-16,-8 0 11 15,-9 6 18-15,-12 4 67 0,-6 4-42 16,-8 0-53-16,-8 1 46 16,-1-8-37-16,-2-2 2 15,0-6 21-15,6-6-9 16,1-4 6-16,6-5-30 15,6-4-79-15,4-6-183 16,18-42-675-16</inkml:trace>
  <inkml:trace contextRef="#ctx0" brushRef="#br0" timeOffset="139253.46">27569 6946 1552 0,'-2'-4'254'0,"-2"-2"-149"0,-7-6-59 0,6 0 149 0,-2-2-81 0,3 2-39 15,0 0 8-15,-3 2 5 16,3 0-37-16,-1 3-10 16,-2 3-1-16,3 1 50 15,-5 1-90-15,-9 0 1 16,-15 6-1-16,-21 8 0 15,-15 12-15-15,-2 12 15 16,9 6-15-16,17-2-5 16,23 2-20-16,24-1-41 0,27-4 49 15,18 3-22-15,19 1 18 16,6-5-16-16,4 0-35 16,-10-2 78-16,-12 0-6 15,-14-6 15-15,-13 0-8 16,-13-6 8-16,-12-4-1 15,-10-6 1-15,-5-2 1 16,-5-4 34-16,-1-6-28 16,-8-6-1-16,4-10 63 15,6-6-19-15,5-6 34 16,10-8 0-16,12-4-60 16,5-4 6-16,9-1-30 0,3 5 7 15,2 7 0-15,0 1-7 16,-7 11-1-16,-2 2 1 15,-9 6-11-15,-7 8-2 16,0 0-101-16,-8 5-108 16,-4 5-146-16,-32 24-1130 15</inkml:trace>
  <inkml:trace contextRef="#ctx0" brushRef="#br0" timeOffset="139494.83">27953 7235 1722 0,'-2'0'717'0,"2"0"-601"0,-2-2-47 0,-1 2 121 0,3 0-134 0,0 0-56 16,0 2-8-16,-2 2-166 15,-3 0-330-15,-8 11-506 16</inkml:trace>
  <inkml:trace contextRef="#ctx0" brushRef="#br0" timeOffset="139820.69">28187 7026 1899 0,'11'-8'244'0,"0"2"-170"0,7 0 44 16,6-4-17-16,-4 10-88 16,-1 10 10-16,-8 4-23 15,-9 14 0-15,-13 6 3 16,-12 6 16-16,-10 2-18 0,-7 1 7 15,-1-7 13 1,8-10 2-16,6-8-23 0,14-10 0 16,7-4 24-1,6-4-24-15,2 0 5 0,7 2-11 16,9-2 12-16,13 0 7 16,15 0-13-16,10-4-156 15,0-2-132-15,75-16-477 16</inkml:trace>
  <inkml:trace contextRef="#ctx0" brushRef="#br0" timeOffset="140136.33">28824 7034 1876 0,'-6'-2'250'0,"-4"0"-206"15,-7 2 59-15,-6 4-34 16,1 4-43-16,-4 4-4 16,3 0-2-16,9 2 11 15,10-2-7-15,6 5-24 16,8 1 37-16,7 0-37 16,10 0 1-16,8 1 33 15,5-1-13-15,-1 3-14 16,-6-7-7-16,-13 0 11 15,-7-5-10-15,-8 2-1 16,-12 1-4-16,-11 4-7 16,-15 4-4-16,-19 2-78 15,-12 0-111-15,-136 20-274 16</inkml:trace>
  <inkml:trace contextRef="#ctx0" brushRef="#br0" timeOffset="140838.69">27266 7907 1699 0,'0'-4'269'16,"0"4"-176"-16,2 4-12 16,6-1-35-16,7 8-23 15,14 4 77-15,16 3-23 16,12-5-43-16,15 1 52 16,15-9-44-16,18-1-3 15,71-4-21-15,22-4-9 16,11-1 13-16,-66-9-22 15,6-3 0-15,-4-1 8 16,-2-18-8-16,-8-18-6 16,-6-14 6-16,-6-12 0 15,-65 38-12-15,-9-2 11 16,-5 0-16-16,41-41 1 16,-18 3 10-16,-15 8 6 0,-21 8 4 15,-14 9-3-15,-21 6 41 16,-18-6-42-16,-19-3 8 15,-14-6 1-15,-19-4-9 16,-13-4-2-16,-15-1-17 16,-74-31-47-16,-20 16 30 15,-34 10-17-15,59 34 2 16,-20 3 51-16,-17 15-25 16,-12 8 25-16,-15 20-6 15,19 16 6-15,13 26-6 16,24 25 6-16,9 15 0 0,22 28 22 15,17 18-14-15,33 29 20 16,40-5-7-16,42-18-13 16,55-17 4-16,5-65-12 15,14-2 0-15,127 97 22 16,54-27-16-16,-70-60 11 16,13-12-2-16,13-10-15 15,-4 0-11-15,-4 6-145 16,-24-17-156-16,-41-15-545 15</inkml:trace>
  <inkml:trace contextRef="#ctx0" brushRef="#br0" timeOffset="145753.92">12579 1758 649 0,'-2'-2'248'0,"-1"-2"-248"0,3-2-5 0,5 2 4 0,0-4-102 0,17-8-417 0</inkml:trace>
  <inkml:trace contextRef="#ctx0" brushRef="#br0" timeOffset="147403.84">14025 301 723 0,'-2'-3'777'0,"2"2"-627"0,-3-1-33 0,1 2 22 0,2-3-43 0,0 2 35 0,0-2-47 16,0 3-32-16,0-1 37 15,2-3-26-15,-2 1-8 16,0 1 11-16,3 2-34 16,-1 0 6-16,5-2-38 15,4-1 0-15,7-1-12 16,0 1 12-16,2 6-15 15,-7 1 3-15,-1 1-17 16,-4 12 28-16,-6 1-27 0,-4 4 22 16,-6 3-3-1,-8 2 9-15,-5-1-1 0,0 0 0 16,0-6 1-16,6-6 11 16,1-2-11-16,6-4-2 15,5-6-11-15,3 0 13 16,0-2-12-16,9 0 11 15,0 0 1-15,7 4 15 16,6-4-15-16,4-6-24 16,8 0 13-16,2-2-137 15,-1-4-128-15,43-20-241 16</inkml:trace>
  <inkml:trace contextRef="#ctx0" brushRef="#br0" timeOffset="147637.87">14334 353 1508 0,'0'0'287'0,"0"2"-211"0,4-2 47 0,0 0 11 0,5-2-83 15,6 0-17-15,5-2-34 0,5-1 0 16,-1 1-15 0,-4 3-139-16,23 1-200 15</inkml:trace>
  <inkml:trace contextRef="#ctx0" brushRef="#br0" timeOffset="148038.36">14741 266 1552 0,'-14'3'162'0,"3"1"-94"0,-12 3 25 16,-1 4-48-1,4-4-30-15,2 5-15 0,12-3 24 16,4-4-24-16,6 8 0 16,4-8 9-1,11 4-8-15,5 0-1 0,8-2 11 16,7 3-10-16,-1-2 8 16,0 0-9-16,-11 0-8 15,-3 0 8-15,-13 0 0 16,-6-2 0-16,-8 2-9 15,-8-2 24-15,-2 0 9 16,-13 0-23-16,-6 2 5 16,3-4 9-16,-6 0-7 15,6-4-8-15,8 0-6 16,6-4-73-16,20-22-89 0</inkml:trace>
  <inkml:trace contextRef="#ctx0" brushRef="#br0" timeOffset="148391.25">15086 258 1718 0,'-7'0'189'16,"0"0"-87"-16,-6 7-1 15,0 2-29-15,-1 5-63 0,1 8-3 16,9-4 4-16,6 3 5 16,13-3-14-16,10-2 7 15,8-4 7-15,7-6 7 16,5-2-22-16,-3-8 8 16,0-1 2-16,-8 0-9 15,-10-3-1-15,-6-2 0 16,-7 2 1-16,-7-4-10 15,-8 1 9-15,-7 4-59 16,-11-5-2-16,-5 5-38 0,-4 4-68 16,-27 0-113-1</inkml:trace>
  <inkml:trace contextRef="#ctx0" brushRef="#br0" timeOffset="148688.77">15440 274 1206 0,'-5'0'640'0,"3"0"-590"16,-2 0 50-16,4-1 113 16,2 1-145-16,2-3-50 0,8 2-17 15,3-2 5 1,8-1 12-16,8-6-18 0,0 2 0 15,0-2 9 1,-4 2-9-16,-3 4-1 0,-8-2 1 16,-3 0 0-16,-3 4 1 15,-6 2-1-15,-4 2-39 16,-2 3 3-16,-3 0-115 16,-2 3-56-16,-6 19-378 15</inkml:trace>
  <inkml:trace contextRef="#ctx0" brushRef="#br0" timeOffset="148854.59">15861 256 1580 0,'0'0'303'0,"-2"-1"-241"0,2 1 34 15,-2 0-96-15,-5 7-238 16</inkml:trace>
  <inkml:trace contextRef="#ctx0" brushRef="#br0" timeOffset="152220.58">11751 1207 941 0,'0'0'113'0,"0"0"-50"0,0 0 40 0,0 0 100 0,0 0-80 0,2 0-63 0,-2 0 3 16,0 0-21-16,-2 2-42 15,2-2 30-15,0-2-30 16,0 2-14-16,0 0 14 15,4 12 2-15,-2-8-1 16,-2 0-1-16,2 2 9 16,-2 0 30-16,3 0-28 15,-1 0-11-15,2 0 10 16,-2 2-8-16,-2-4-2 16,0-2 0-16,0 2 2 15,0-2-16-15,2 0-17 16,-2 2-25-16,0 0-106 0,0-2-117 15,-2-2-535 1</inkml:trace>
  <inkml:trace contextRef="#ctx0" brushRef="#br0" timeOffset="153294.08">11755 4959 958 0,'0'2'0'0,"2"14"-724"0</inkml:trace>
  <inkml:trace contextRef="#ctx0" brushRef="#br0" timeOffset="156792.21">12325 1259 1535 0,'-2'-2'199'16,"2"2"-89"-16,0 0-25 16,0-2-23-16,-2 2-44 15,2-2-18-15,-3 2-48 16,-1 0-39-16,4 0-7 16,-2 0 11-16,0 0-98 15,4 0-85-15,0 2 89 16,-2 0 50-16,4-2 25 15,-4 2 36-15,3-6 66 16,-3 2 90-16,2-2-24 16,-2 2 36-16,0 0 7 15,0 0 94-15,0 0 1 16,-2 0-48-16,-1-2-50 0,-3 4 19 16,2-2-29-16,2 2 3 15,-2-2-27-15,0 0-23 16,0-2-5-16,2 4-44 15,-1-2 1-15,1 2 11 16,2 0-12-16,0 0-5 16,0 0 5-16,0 0 2 15,0-2 16-15,0 2-6 16,0 0-11-16,0 0 49 16,-2 0-49-16,2 0 0 15,0 2 20-15,0-4-11 16,0 2 20-16,0 0-3 0,0 0-27 15,0 0 38 1,0 0-38-16,0 0 0 0,0 0 1 16,0 0-1-16,0 0 11 15,0 0-5-15,0 0-5 16,0 0 42-16,0 0-37 16,0 0 6-16,0 0 13 15,0 0-2-15,0 0-4 16,0 0-11-16,0 0 1 15,0 0 26-15,0 0-35 16,0 0 0-16,0 0 0 16,0 0 4-16,0 0-3 0,0 0-2 15,9-6 2-15,-1 6 10 16,2-4-11-16,5 2-3 16,1-2 3-16,4 0 0 15,2 0 1-15,9-2-1 16,14-6 8-16,14 4-1 15,16-8-7 1,12 0-3-16,15 1 3 0,2 0 1 16,6 2-1-16,-6 1 0 15,-7 5 1-15,-11-5 5 16,-10 7-6-16,-11 0-3 16,-14 1 2-16,-9 1 1 15,-13-3 0-15,-10 5 0 16,-11 1 1-16,-6 0 14 0,1 1-15 15,-6-1 0 1,3 0 43-16,-2 0-22 0,2 0-12 16,-2 0-9-16,2 0 9 15,-2 0-7-15,2 0-2 16,2 3-8-16,-2-3 8 16,0 0 0-16,0 3-5 15,0-6 3-15,0 3 4 16,0 0 5-16,0 0-7 15,0 3 0-15,2-3 5 16,-4 0-5-16,2 0 0 16,-2 0-1-16,2 0 9 15,0 0 7-15,0 0-15 16,0-3 0-16,0 3 36 0,0 0-12 16,0 0-6-16,0 0 1 15,0 0-7 1,0 0 39-16,0 0-51 0,0 0 1 15,0 0 35-15,0 0-34 16,0 0-2-16,0 0 0 16,0 0 1-16,0 0 11 15,0 0-12-15,0 0-33 16,-16-3-39-16,-3 9-276 16,-62 24-291-16</inkml:trace>
  <inkml:trace contextRef="#ctx0" brushRef="#br0" timeOffset="159840.19">11880 1317 1561 0,'-2'0'262'0,"0"-2"-202"0,-6 0-40 0,6 0 25 0,0-2-45 0,0 2-15 15,4 2-78-15,2 0-36 16,6 2-38-16,29 2-194 15</inkml:trace>
  <inkml:trace contextRef="#ctx0" brushRef="#br0" timeOffset="161639.28">14112 1084 919 0,'0'-1'280'0,"0"1"-122"0,0-2 26 0,-2-1-22 0,0 2-70 0,2-2-22 16,-3 2 11-16,-1-3-3 16,2 0 44-16,2-1-44 15,-2 0-17-15,2-2 28 16,-5 0-32-16,2 3 0 15,3-3-23-15,3 3-7 16,2-6 26-16,-3 2-42 0,2 2-10 16,3-4 4-1,1 4-4-15,6 0-1 0,4 2-6 16,-2-2 6 0,2 4-10-16,-3 0 10 0,3 1-12 15,-1 1 12 1,-3 1 0-16,-1 1 0 0,-4 0-11 15,-2 4-7-15,-4 6 5 16,-3 8 13-16,-8 13 0 16,-9 9 1-16,-4 3 0 15,-8 2 0-15,5-5-1 16,0-6 0-16,-1-2-12 16,5-8 12-16,0-4-3 15,7-6 3-15,6-6 0 16,3-6-7-16,6-4 6 15,0 0 1-15,2 0-7 0,7-2 7 16,7 0 0-16,3-6 23 16,10 0-14-1,0 0 1-15,0-6-10 0,1 4 2 16,-1-2 10-16,-4 2-12 16,-6 2 0-16,0 2 14 15,-6 0-1-15,-6 4-4 16,-2-4-9-16,-5 2 11 15,-2 4 11-15,0 0-22 16,-2 0-15-16,2 4 14 16,-2-2-109-16,-5 4-217 15,-40 20-508-15</inkml:trace>
  <inkml:trace contextRef="#ctx0" brushRef="#br0" timeOffset="162772.43">12011 1905 1533 0,'-2'0'273'0,"2"0"-180"0,-2-6 16 0,2 6-14 0,-2-4-14 0,2 2-16 16,0 2-65-16,0 0 0 15,0 0 0-15,0 0 0 16,0 0-26-16,0 0-26 16,2 2-125-16,-2 2 36 15,6 16-377-15</inkml:trace>
  <inkml:trace contextRef="#ctx0" brushRef="#br0" timeOffset="164422.19">14008 1752 1190 0,'0'0'291'0,"0"-1"-194"0,0-2 56 0,4 3-72 0,-8-2 20 0,4 2-55 15,0 0-25-15,0-2 32 16,4 2-34-16,-4 0 29 0,0 0-12 15,0-2-19 1,0 2 44-16,0 0-50 0,0 0 5 16,0 0 7-16,0 0-7 15,4-2-7-15,0-4-9 16,8 0 11-16,3 0-8 16,4-2-3-16,0-2-8 15,4 2 8-15,-3-2 1 16,7 2-1-16,2 0 0 15,-3 2 1-15,1 2 5 16,-5 2-6-16,-6 2-15 16,-5 2 15-16,-9 6-2 15,-6 2-8-15,-5 6 10 16,-7 4 0-16,-6 0 15 16,-5 1-14-16,3-2-1 0,1-2 13 15,7-7-12-15,10-6 0 16,4-3-1-16,2-1-13 15,4 4 0-15,8-4 13 16,5 4-16-16,8 1 16 16,6-1 0-16,0 1 0 15,0 4 0-15,-2-1 0 16,-4 2-14-16,-8-1 14 16,-5 0-18-16,-8 1 18 15,-4-4 0-15,-4 0-1 16,-8 6 1-16,-5-5 0 15,-6 2 29-15,-6 0-29 16,-2-2 0-16,2 1 15 16,-2-2-1-16,4-2-13 15,3-2-1-15,2 0 6 0,4 0-24 16,-3 2-117-16,-25 14-313 16</inkml:trace>
  <inkml:trace contextRef="#ctx0" brushRef="#br0" timeOffset="167871.95">13896 2246 366 0,'-2'2'632'0,"2"-2"-541"0,0 0 1 0,0 0 178 0,0-2-132 0,0 0-42 0,0 2-5 15,2 0-5-15,-4-2 20 16,4-1-61-1,-2 3 23-15,0-4 16 0,0 4-51 16,2-1-12-16,2-3-13 16,8-2-7-16,5-2 10 15,4-2-11-15,6 3 0 16,-1 3 12-16,1 0-11 16,-5 4-1-16,-6 3 1 15,-5-2 1-15,-5 6-2 16,-6 0-2-16,-2 4 2 15,-7 0 5-15,-6 2-5 16,-5-1 0-16,-1-1 12 0,2-2 3 16,3-3 24-1,3 0-39-15,1-6 0 0,8 0 21 16,4 0-21-16,2-2-12 16,0 2-1-16,3 0-14 15,4 2 27-15,4-2-9 16,3 1 9-16,4 2-1 15,-4 1 1-15,-1 2-11 16,-1 4 11-16,-8 0 0 16,-1 4-6-16,-5-2-1 15,-5 2 7-15,-1 0 1 16,-8 2-1-16,-6 0-3 16,-2-2 3-16,-5 0 9 15,-2-4-1-15,4 0-8 16,4-4 0-16,2-2 10 15,4-4-10-15,6 0-15 0,4 0-21 16,3-2-114-16,18-16-97 16</inkml:trace>
  <inkml:trace contextRef="#ctx0" brushRef="#br0" timeOffset="168105.37">14224 2296 249 0,'-5'-4'1743'0,"1"0"-1575"0,-3-4-57 0,4 4 135 0,1-2-114 0,0 3-84 0,2 3-48 15,-2-1 18 1,2 1-36-16,0 0-38 0,0 0-160 15,-13 4-246-15</inkml:trace>
  <inkml:trace contextRef="#ctx0" brushRef="#br0" timeOffset="168372.36">14380 2126 1697 0,'0'0'222'0,"0"0"-162"0,0-3 150 16,2 3-27-16,-2 3-120 16,0-2-48-16,2 7 0 15,0 8 30-15,0 9-10 16,5 5-19-16,-2 6 10 15,-1-2-25-15,1 0-1 16,-1-2-82-16,0-2-206 16,-6 16-486-16</inkml:trace>
  <inkml:trace contextRef="#ctx0" brushRef="#br0" timeOffset="171655.2">13794 2953 1109 0,'0'0'204'0,"0"0"-49"0,0 0 1 0,0 0-33 0,0-4-84 15,0 4 24-15,2 0-11 16,-2-1-4-16,0 1 9 15,4-3 5-15,-4 3 4 16,0-1-21-16,0-2-27 16,2 3 46-16,-2-2-46 0,0 1-17 15,5-2 15-15,-3-1-10 16,-2 3-4-16,2-4-4 16,1 3 8-16,-1 0-9 15,2-2 3-15,-1 3 0 16,1-2 3-16,0 2-2 15,-2-2-1-15,1 1 5 16,-1 0 7-16,2 2 24 16,-1-4-35-16,-3 4 13 0,0 0 26 15,0 0-31 1,0 0 0-16,-3 0-9 0,3 4 8 16,0-2-25-1,-4 3 10-15,2 4 5 0,-3 14-4 16,-3 7 7-16,-6 6-1 15,-1-2 0 1,6-4 6-16,-1-6-16 0,6-8 10 16,2-4 0-16,2-4 0 15,0-6 0-15,0 0-1 16,2-2-14-16,4 0 0 16,4 2-3-16,7-2 18 0,4-2-12 15,6-4-1 1,0-2 13-16,4-6-14 15,-4 0 14-15,-2-2 0 16,0 0 1-16,-7 4-1 0,-5-1 0 16,-6 8 18-16,-2-1 17 15,-5 6 28-15,-3 0-21 16,1 2-3-16,0 0 13 16,-3 2-52-16,-1 8-17 15,-7 4 5-15,-1 10 12 16,3 8-7-1,-1-2-1-15,8-2 16 0,2 0-8 16,0-4 0-16,0-2-2 16,-1-2-14-16,1-5-55 15,-4-2-128-15,2-4-113 16,-13-11-1291-16</inkml:trace>
  <inkml:trace contextRef="#ctx0" brushRef="#br0" timeOffset="171926.28">14184 2948 2021 0,'0'0'224'0,"-3"0"-145"0,-2 0 161 0,5-3-156 0,0 3-76 0,-2 0-8 0,0-1-95 0,-2 1-58 16,-3 0-204-16,-24-5-404 16</inkml:trace>
  <inkml:trace contextRef="#ctx0" brushRef="#br0" timeOffset="172273.09">14208 2827 1237 0,'2'0'765'0,"3"-4"-697"0,6-2-35 0,4-4 79 15,3 2-82-15,7 2 32 16,2 4-62-16,-8 2 0 16,-5 6 17-1,-3 10-11-15,-9 6 0 0,-6 12 6 16,-11 9-1-16,-4 2 10 16,-8-4-21-16,1-3 0 15,1-12 6-15,8-8 12 16,5-10 6-16,10-6 22 15,4-2-31-15,3-2 59 16,15-2-56-16,11-4-17 0,20-6 8 16,12 0-9-16,10 0-87 15,99-22-373-15</inkml:trace>
  <inkml:trace contextRef="#ctx0" brushRef="#br0" timeOffset="175125.36">13842 728 1468 0,'5'0'186'15,"0"0"-150"-15,8 0 48 0,3-2-40 0,7 2 8 0,10-2-2 0,4 2-10 0,9-3 14 16,8 2 39-16,13-2-58 16,4 2-17-16,14-5 12 15,6 4-20-15,12 2-2 16,6-2-8-16,69 2 0 16,5-4 4-16,-125 0-4 15,0 1-5-15,49-7 5 16,-1 1 1-16,-5-5 5 15,-7 1-6-15,-7-3-11 16,-10 2-1-16,-8-4 12 16,-13-2-18-16,-13 2 17 0,-12-2 1 15,-9-4 4-15,-6-2-4 16,-12 0 0-16,-4-4-1 16,-9 2 1-16,-7 4-2 15,1-1 2-15,-7 6-6 16,-3-2-1-16,-2 3 7 15,-8 3 1-15,-5-3 26 16,-12 0-27-16,-6 1-13 16,-15 3 13-16,-12-4 0 15,-8 0-8-15,-14-2 8 16,-67-6 0-16,-17 8 2 0,-10 6-2 16,72 14-9-1,-5 10 9-15,0-6 1 0,5 16 0 16,8-2 5-16,75-4 3 15,3 0 30-15,1 4-39 16,-38 16 0-16,7 4 13 16,10 0-13-16,12-5 1 15,17 1-2-15,13-2 2 16,15 0 0-16,14 0 11 16,13 4-6-16,11-2 11 15,13 6-17-15,15 1 1 16,7-3-1-16,12 3 6 15,6-2-2-15,4-1-4 16,3-8-105-16,1-10-96 16,117-4-474-16</inkml:trace>
  <inkml:trace contextRef="#ctx0" brushRef="#br0" timeOffset="177756.63">27249 1199 542 0,'-2'2'255'0,"0"0"-217"0,0 2-38 0,2 4-143 0,4 12-420 16</inkml:trace>
  <inkml:trace contextRef="#ctx0" brushRef="#br0" timeOffset="179922.21">21139 2466 1080 0,'-2'0'719'0,"0"0"-609"0,0 0-58 0,2 2 127 0,0-2-95 0,2 0-45 16,-2-2-23-16,2 2-15 15,0 0 45-15,0 0-46 16,3 0-13-16,2 2 13 16,8 2 0-16,1 4-24 15,5 0-61-15,0 0-88 16,-3 6 17-16,-3 4-187 16,8 18-525-16</inkml:trace>
  <inkml:trace contextRef="#ctx0" brushRef="#br0" timeOffset="180015.75">21271 2592 1179 0,'-4'0'285'0,"1"-1"-199"16,-4 1-34-16,5 1-52 15,11 10-322-15</inkml:trace>
  <inkml:trace contextRef="#ctx0" brushRef="#br0" timeOffset="181257.2">29736 890 826 0,'0'-2'207'0,"0"0"-119"0,0 0-56 16,0 2 71-16,0-2-74 0,0 2 29 0,-3-4-7 0,0 2 44 15,1 4 32-15,2-2-61 16,0 0 17-16,0 0-7 0,0-2-46 16,0 2 23-16,0 0-11 15,2 2-23-15,-2-2 46 16,3 0-19-16,-3 0-13 16,0-2 12-16,5 4-30 15,4 2 26-15,8-4-9 16,5 4-31-16,12 0 14 15,1 2-7-15,10 0-8 16,-1 2 0-16,4 0-7 16,-4-2-140-16,-1 6-59 15,28 14-746-15</inkml:trace>
  <inkml:trace contextRef="#ctx0" brushRef="#br0" timeOffset="181540.53">29751 1462 1717 0,'0'0'370'15,"0"0"-317"-15,2 0 8 0,0 0 41 16,5 0-42 0,4-3-60-16,9 2-32 0,7-4 23 15,4 1-124-15,-4 4-110 16,35 9-317-16</inkml:trace>
  <inkml:trace contextRef="#ctx0" brushRef="#br0" timeOffset="181723.36">29815 1792 1902 0,'0'0'224'0,"3"0"-163"0,1-1 28 15,5-7-14-15,13-1-75 16,7 1-66-16,10-2-116 15,3 6-53-15,31 3-387 16</inkml:trace>
  <inkml:trace contextRef="#ctx0" brushRef="#br0" timeOffset="181938.89">29838 2159 1489 0,'0'3'251'15,"2"-3"-181"-15,2 1-2 16,7-2-68-16,10-6-5 16,12 1-194-16,67-12-893 15</inkml:trace>
  <inkml:trace contextRef="#ctx0" brushRef="#br0" timeOffset="182139.11">29795 2510 1939 0,'3'0'232'0,"-3"0"-172"0,7-2-24 16,-3 2 14-16,7-4-50 16,18-4-150-16,98-10-215 15</inkml:trace>
  <inkml:trace contextRef="#ctx0" brushRef="#br0" timeOffset="182339.44">29840 3146 1678 0,'0'0'902'0,"4"-2"-902"0,1-2-9 15,1-6-2-15,17-8-163 16,64-50-757-16</inkml:trace>
  <inkml:trace contextRef="#ctx0" brushRef="#br0" timeOffset="185039.3">29620 5462 1092 0,'0'-2'219'0,"-2"2"-159"0,-3 0-18 0,-2 0 27 0,0 0-69 0,-1 0-29 0,-4 2-68 16,-30 2-439-16</inkml:trace>
  <inkml:trace contextRef="#ctx0" brushRef="#br0" timeOffset="188074.08">10819 16074 1591 0,'0'-4'229'0,"0"4"-110"0,0 0 22 0,0 0 27 0,2 0-102 0,-2-4-11 0,2 4 11 16,-2 0-34-16,0 0-8 15,3 0-11-15,-3 0-11 16,2 0 42-16,-2 0-44 16,5 0 0-16,5 0 9 0,4 0 6 15,12 0 18-15,8 4-7 16,9-4-25-16,15-4 48 16,6 0-49-16,14-2 0 15,9-2 4-15,16-2-3 16,68-6-1-16,41-8 15 15,26-6-14-15,-59 3 56 16,6 9-57-16,-4 0 0 16,16 4 3-16,13 0 9 15,-2 2-12-15,8 8 0 16,-8-2 1-16,2 2-2 16,-1 0 1-16,-2-4-12 15,-15 2 12-15,10-2 7 16,1 0-1-16,5 6-6 15,-4 4 1-15,-3 0 8 16,-3 0-9-16,-1 2-2 16,-12 0 2-16,-14 2 0 0,-13 0 11 15,-13 0-11-15,4-6 6 16,-20 4 29-16,-2-4-34 16,-9 0 9-16,3-4 17 15,-1 4-11-15,-62-4 7 16,0 0-11-16,-3 2 0 15,53-2 52-15,-13 0-52 16,-12 4-10-16,-16 4 22 16,-13 0-15-16,-17-2 6 15,-17 0-15-15,-9-2 9 16,-8 0 19-16,-3 0-28 0,0 0 1 16,-3 0 22-16,1 0-23 15,-2 2-52-15,-14 2-162 16,-118 10-593-1</inkml:trace>
  <inkml:trace contextRef="#ctx0" brushRef="#br0" timeOffset="191488.51">11220 15781 315 0,'0'2'1239'0,"0"-2"-1095"0,2 0 6 0,0 0-65 0,6 2-31 16,2 6 27-16,13-4 5 15,4 0-7-15,6 2-35 16,9 4-23-16,7-2 43 15,12-4-40-15,3 2-7 16,14-4 14-16,4-4-4 0,5-4-7 16,5-4-20-1,4-2 6-15,1-6 16 0,-1 0-21 16,0 0-1-16,-5-8 0 16,1 2 11-16,-8-2-1 15,-8 0-10-15,-2 0 0 16,-5-1 9-16,-9 4-9 15,-6-5 0-15,-6 1 0 16,-3 1 0-16,-7-2 12 16,-5 2-10-16,-2 0 5 0,-2-10 44 15,-4 4-49-15,-2-6-1 16,-4 0 13-16,4-5-13 16,-8-2 8-1,5-1-9-15,-4-3 6 0,-3 1-2 16,3-2-4-16,-3-2-3 15,-2 2 2-15,3-7 2 16,-3 10-2-16,-3-2 1 16,2 9 0-16,3-4-6 15,-5 0 6-15,0 2-7 16,1-4 7-16,-3 0 0 16,0-4 1-16,0 5-1 15,-4-5 1-15,0 4 14 0,0 0-15 16,0 4-4-16,3-6 4 15,-1 0 1-15,0-6 0 16,1 1-1-16,-3 5 1 16,1-2 11-16,3 0-12 15,-3 0 0-15,1 4 0 16,0 2 1-16,1 4 5 16,-1 1-6-16,5 3 1 15,0 0 3-15,2 0-4 16,3 4-9-16,-3-4 9 15,7 0 1-15,-5 0-1 16,1 4 0-16,1 1 6 16,-1 8-5-16,1-1-1 15,5-1-12-15,-3 3 12 16,4 0 5-16,-1 2-5 0,0 0-1 16,-2 0 1-16,1 0 5 15,2 2-5-15,1-4-3 16,1 0 2-16,3 4 1 15,-4 0 0-15,1 6-1 16,-8 0 2-16,1 4 2 16,-5 0-3-16,1 0 0 15,-2 0 2-15,3 2-2 16,-1-4-10-16,1 1 9 16,3 4 2-16,-1-8 14 15,10 3-15-15,0-3-2 16,4-4 2-16,-3 7 0 15,3 0-4-15,7 1-4 16,-3 0 16-16,-4 4-1 16,3 1-7-16,-3 1-3 0,2 3 3 15,-4 0 0 1,-2 3 0-16,-2 1 0 0,2-1 0 16,2 1 6-16,-5 3-6 15,6-2 0-15,7 5 4 16,0-2-2-16,7 5-1 15,5-2-1-15,-5 4 17 16,0-4-14-16,1 3-3 16,-1-1 0-16,3 1 7 15,-5 2-7-15,-2-4-6 16,-3 4 5-16,-4-2 2 0,-4 2 2 16,-6 0-3-16,-4-2 0 15,-3 2 1-15,-3 2-1 16,-1 2 0-16,6-2 5 15,-5 2-4-15,5 2 16 16,-3-1-17-16,-1-2 0 16,-3 2 6-16,-1 1-6 15,4-4 0-15,-1 4-1 16,0 0 10-16,7 0 3 16,-3 4-12-16,5 0 0 15,1 0 32-15,-6-2-32 16,3 0-1-16,-1 4 1 0,4 0 15 15,1 0 40 1,0 0-55-16,-2-4 0 0,-6-2 10 16,-1-1-10-16,-4-3-1 15,-5-4 1-15,6 4 0 16,0 4 30-16,1-2-30 16,1 6 0-16,-3-2 12 15,-3 0-12-15,4 4-6 16,-2-2 6-16,1-4 6 15,3 0 5-15,-2-1-11 16,-3-6 0-16,-1 2 3 16,-1 1-3-16,2-3-10 15,-2 2 10-15,-1 1 1 0,4 4 17 16,-3-3-18 0,2 6 0-16,-2-3 3 0,1 0-3 15,-2 2 0-15,10 4 0 16,-5 0 1-16,2-4 13 15,0 2-14-15,0-6 0 16,-6-2 1-16,-1-3-1 16,2 4 0-16,0-1 3 15,0 0-2-15,-2 3 14 16,1-6-15-16,1 3 0 16,-2 3 12-16,4 1-12 15,1 2-6-15,1 4 6 16,9 0 1-16,-6-4 14 15,-2-2-15-15,0-6 0 0,-7-4 8 16,3 0-8-16,-2-2-6 16,-3 2 6-1,3-2 0-15,-1 2 6 0,-2 2-6 16,7 4 0-16,2-1 27 16,-2-2-27-16,2 6 0 15,-4-3 0-15,4-3 1 16,-4 2 8-16,3 5-9 15,0-4 0-15,-1 0 13 16,1-8-13-16,0 6-1 16,-1-6 1-16,-1 2 21 15,4-2-8-15,-5 0-13 16,-1 2 1-16,3 0 12 16,2 6-13-16,7 6-1 15,0-2 1-15,4 4 12 0,0-2-5 16,3-2-7-16,-1 0 2 15,3 0 13-15,0-4-15 16,-3 0-5-16,7 0 5 16,0 3 9-16,4 3-9 15,-2-2 0-15,5 0 1 16,-1 0 19-16,-1-8-20 16,-3 0 0-16,0-2 4 15,-4-2 5-15,5 0-9 16,-3-2 0-16,-2 2 0 15,0 2 21-15,-4-8-21 16,-7 0-14-16,-5-2 14 16,3 4 10-16,-7-4-9 0,1 2-2 15,2-4 2-15,-3 0 8 16,-3 0-9-16,3 0 0 16,3 4-3-16,3 0 3 15,5 0 0-15,9 10 0 16,9-8 6-16,5 6 18 15,1-6-24-15,5 2-15 16,2-4 15-16,5 2 1 16,-5 2 0-16,2-4-1 15,-4 0 1-15,-1 2 8 16,-6-2-9-16,-7 0-4 16,-4 0 4-16,-2 1 0 0,-10-1-5 15,-4 1 4-15,1-5 2 16,-8 5 2-16,1-5-3 15,1 0 0-15,3 0 2 16,-3 4-2-16,4-4-3 16,1 0 3-16,-1 1 0 15,-1 2 13-15,1-2-13 16,-5 3-10-16,0-4 9 16,-1 5 1-16,2-1-5 15,1-4 4-15,1 0 2 16,2 1 15-16,5 2-16 15,-4 1-4-15,5-3-4 16,-5 4 10-16,-1-5-2 16,3 4 0-16,-3 0 6 0,-3-3-5 15,-4 2-1-15,-1-3 0 16,-1 2 3-16,-2-2-3 16,-1 0-1-16,2 4 0 15,0-4 1-15,1 0 2 16,-1 4-2-16,3-4 0 15,2 0-9-15,-5 4 10 16,3-3-1-16,-3-1 0 16,-2 3 1-16,4-1 8 15,-4-2-9-15,0 0 0 16,0 0 0-16,0 2 0 16,3-2 0-16,-3 2 0 15,4-2 0-15,-2 4 15 16,-1-4-15-16,-3 0 0 0,0 0 21 15,0-4-21 1,0 4 9-16,0 0 2 16,0 0 2-16,0 0 14 0,0 0-27 15,-3 0 0-15,3 0 3 16,0 0 3-16,3 0-7 16,-3 0 1-16,0 0 0 15,0 0 13-15,0 0-13 16,0 0-3-16,0 0-26 15,0 0-1-15,0 0-54 0,-13-2-132 16,-19-2-459 0</inkml:trace>
  <inkml:trace contextRef="#ctx0" brushRef="#br0" timeOffset="195874.12">14128 12322 1638 0,'-4'-4'196'0,"1"2"-109"0,-2-10 21 0,3 8 33 0,0 2-72 0,0 0-25 0,2 2 5 15,2 0-40-15,-2 0-7 16,2 4 5-16,0 4-7 15,3 12 87-15,2 16-9 16,-1 14-31-16,1 22 22 16,-7 25-38-16,0 87 5 15,-7 63-10-15,7 62-16 16,5-81 44-16,1-3-51 16,12-35 12-16,7-31 12 0,2-5-16 15,-5-1 17 1,0-5 13-16,3-2-16 0,-17-7 31 15,9-9-40-15,-9 12-8 16,-1 13 30-16,-7 11-38 16,-9-9 0-16,7-37 6 15,4-76-6-15,2-6 12 16,-2-4-12-16,5 30 0 16,3-7 6-16,-2-13-6 15,1-4 0-15,-1-4 17 16,-2-4-11-16,-2-2 29 15,0 2-35-15,-1 0 0 16,-3-6 7-16,2 0-5 16,0-12-2-16,0 0 6 0,-2-10-5 15,2-4 3 1,-2 0-4-16,4 0 0 0,-4 0 10 16,0 0-10-1,0 0-19-15,3 4 19 0,-1 2 6 16,3 2 5-16,-1-3-11 15,1-1-65-15,-3 0-5 16,2 1-154-16,3-14-91 16,24-54-262-16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5T03:41:54.975"/>
    </inkml:context>
    <inkml:brush xml:id="br0">
      <inkml:brushProperty name="width" value="0.05292" units="cm"/>
      <inkml:brushProperty name="height" value="0.05292" units="cm"/>
      <inkml:brushProperty name="color" value="#FF0000"/>
    </inkml:brush>
  </inkml:definitions>
  <inkml:trace contextRef="#ctx0" brushRef="#br0">6127 3204 1375 0,'6'-2'290'0,"6"0"-235"0,5-2-19 0,6-6 15 0,-6 2 47 0,3-6-43 15,-7 0-35-15,-1-2 13 16,-1-2-9-16,-1 2 9 16,-8 0-2-16,-2 6 1 15,-10 2 77-15,-3 2-65 0,-7 3-44 16,-14 8 0-16,-8 7 0 15,-9 12 0-15,-11 12 9 16,-3 16 7-16,-4 12 11 16,7 13 11-16,6-1 7 15,18 0 1-15,18-12-45 16,13-4 9-16,14-8 1 16,11-8 5-16,8-4-10 15,15-9 3-15,5-8-9 16,8-6 31-16,8-9-23 15,3-8-8-15,3-8 0 16,0-9-79-16,-1-5-199 16,95-68-305-16</inkml:trace>
  <inkml:trace contextRef="#ctx0" brushRef="#br0" timeOffset="309.6">6706 2899 1829 0,'-2'0'474'0,"0"2"-390"0,2 2-75 0,-2 8 8 0,-1 19 19 0,-2 19 25 0,-3 20 10 15,3 8-16-15,1-2-5 16,6-2-20-16,3-1-21 16,5-7 15-16,2-4-24 15,1-6-1-15,3-8 0 16,-3-10-77-16,0-8-141 16,5-8-147-16,29-11-684 15</inkml:trace>
  <inkml:trace contextRef="#ctx0" brushRef="#br0" timeOffset="1212.93">7093 3292 1871 0,'-4'0'258'15,"-5"6"-189"-15,-7 9-53 16,-1 6-7-16,-1 12 18 16,-2 3-15-16,2 4 3 15,5-2 14-15,6-4-19 16,7-4-2-16,4-2-8 16,6-8-6-16,-2-4 6 15,6-6 0-15,1-4 2 16,4-6 20-16,0-6 4 0,6-10-11 15,2-10 21-15,-1-12-23 16,1-8 32-16,-5 0-24 16,-4 8 6-1,-9 7 18-15,-7 17 5 0,-4 9-6 16,0 6-44-16,-5 6-21 16,-6 13 21-16,1 7 0 15,4 12-3-15,1-1-3 16,9-4-8-16,5-6-11 15,8-8-8-15,10-6-9 16,-1-8 42-16,3-6 0 0,2-8-10 16,-4-10 10-1,4-8 0-15,-5-4 8 0,-4-8 17 16,-2 2-17 0,-9-5 11-16,-2 5-19 0,-5 3 0 15,-4 6 5-15,-3 7-5 16,3 13-6-16,0 3 5 15,2 1-28-15,2 7 1 16,5 2-13-16,1 12 23 16,4 7 18-16,1 6-11 15,-5 10 2-15,2 3-4 16,-3-2 13-16,-3-4 9 16,0-4-9-16,-2-10 0 15,-2-8 1-15,3-6 0 16,0-6-1-16,-1-4 0 0,4-2 8 15,3-8 26 1,13-6-8-16,3-8 2 0,6-12-1 16,1 0-16-16,3-4-11 15,-6 1 0-15,0 6 0 16,-12 4-2-16,-3 7-7 16,-7 8 9-16,-5 6 0 15,0 6 0-15,-2 2-13 16,-2 4-8-16,2 6-21 15,2 8 42-15,2 7 0 16,5 0 0-16,5 1 16 16,-1-1-1-16,3-3 15 15,-1-4 14-15,-5-4-5 0,-8-6 9 16,-4-2-29-16,-4 2-17 16,-9 4 31-16,-5 4-20 15,-11 8 4-15,-11 0-17 16,-2-4-35-16,1-6-145 15,-15 0-331-15</inkml:trace>
  <inkml:trace contextRef="#ctx0" brushRef="#br0" timeOffset="2243.09">8263 3224 1661 0,'-2'2'887'0,"0"-2"-797"0,-3 2-52 0,1 0-8 0,2 0 9 16,0 0-39-16,0 4-2 15,0 0-5-15,-1 0-20 16,3 11-255-16,5 34-513 16</inkml:trace>
  <inkml:trace contextRef="#ctx0" brushRef="#br0" timeOffset="2442.51">8328 3591 2443 0,'-3'2'303'0,"1"-2"-197"0,0 4-37 16,0-4-45-16,2 0-24 16,0 0-16-16,-4-4-107 15,-5 8-207-15,-16-10-596 16</inkml:trace>
  <inkml:trace contextRef="#ctx0" brushRef="#br0" timeOffset="5727.79">6343 3392 1671 0,'0'-1'252'0,"2"1"-174"0,4 0-3 0,4 0-27 0,12 4 84 0,15 4-27 0,15 6 15 15,17 1-33-15,9 0-3 16,9-3-31-16,5-6-1 16,-1-2-34-16,-2-6-12 15,-5-4 5-15,-10-2-11 16,-7 0-11-16,-15 2-123 15,-19 8-197-15,-25 6-193 16,-105 50-1035-16</inkml:trace>
  <inkml:trace contextRef="#ctx0" brushRef="#br0" timeOffset="5910.69">6376 3764 1794 0,'2'0'590'0,"7"0"-518"0,22 2-71 15,29-1 115-15,79-2 16 16,65-9-59-16,18-12-25 16,-78 0-13-16,-3 1-11 15,-14 7-24-15,-74 10-12 16,-9 2-294-16,93-6-925 16</inkml:trace>
  <inkml:trace contextRef="#ctx0" brushRef="#br0" timeOffset="7309.73">5844 4932 1699 0,'0'0'185'0,"2"0"-137"0,5 3-18 0,3-2-3 0,11-1 16 0,3 3-5 0,6-7 22 0,5-6 7 16,-2 2 2-16,3-6-16 15,-7 3-25-15,-9 4-7 16,-7-1-9-16,-9 5-10 16,-8 3 46-16,-4 0 13 15,-19 3-31-15,-13 9-27 16,-25 8-3-16,-9 7 0 15,-8 10 0-15,4 1 1 16,14 2 16-16,12-4-17 16,19 2 1-16,15-4-9 0,16 0 4 15,13-2-5-15,18 3 9 16,9 1 1-16,7-3 9 16,3-2-10-16,-3-3 0 15,-11-2-7-15,-15 2 2 16,-15 2 1-16,-14 4-2 15,-15 1 12-15,-13 1 4 16,-8-4-1-16,-10-5 6 16,2-3 17-16,1-5-2 15,4-3-5-15,6-8-1 16,6-7-18-16,10-5-6 16,12-1-3-16,12-11-208 15,66-54-374-15</inkml:trace>
  <inkml:trace contextRef="#ctx0" brushRef="#br0" timeOffset="7893.17">6570 5067 2067 0,'-2'0'346'0,"-1"0"-229"0,1 0-84 0,-4 12-33 0,-1 14 8 0,-4 18-4 0,-7 16 17 16,-2 9 8-16,0-3-1 15,2-8-25-15,4-2 3 16,6-12 8-16,-3-8-13 16,4-6 0-16,2-12-1 15,-1-5 0-15,4-10 0 16,2-1-10-16,0-4-2 16,0-8 12-16,2-8-99 15,0-12 26-15,4-10 52 0,8-10 9 16,1-6 10-1,8-2 1-15,4 0 2 0,0 5 22 16,-3 5 4-16,0 10 4 16,-4 4 11-16,-1 8-4 15,-4 8 13-15,-7 6-32 16,6 4-11-16,-7 6-10 16,5 10 2-16,3 4-7 15,5 16 7-15,-1 14 13 16,4 6 10-16,-7 6-23 15,-1 0 1-15,-4-7 11 16,1-7-12-16,-4-2 0 16,3-8-1-16,-9-2-59 0,-2-4-144 15,-4 0-265 1,-36 16-840-16</inkml:trace>
  <inkml:trace contextRef="#ctx0" brushRef="#br0" timeOffset="8126.74">6405 5470 1951 0,'0'2'339'0,"2"-2"-208"0,1 0-73 0,1 0-20 0,8 2-13 0,5-2 13 15,10 6 10-15,10-6-18 0,6 0-25 16,10-6-5-16,-1 2-192 16,79-26-461-16</inkml:trace>
  <inkml:trace contextRef="#ctx0" brushRef="#br0" timeOffset="8511.42">6980 5019 1414 0,'0'-2'513'0,"0"0"-380"16,5 0 22-16,1-2-29 16,7 0-18-16,12-4-2 15,4 4-14-15,11-2-38 16,5 2 16-16,8 0-41 0,-2-4-28 15,3 4-1 1,-3-2 0-16,-4 2-116 16,-10-4-142-16,-8 6-223 15,-15 2-562-15</inkml:trace>
  <inkml:trace contextRef="#ctx0" brushRef="#br0" timeOffset="8726.78">7296 5037 1424 0,'0'6'538'16,"0"6"-474"-16,0 8 46 16,0 8 17-16,3 8 44 15,-1 9-16-15,0 2-71 16,0 1-2-16,2-3-35 16,-1-3-19-16,0-2-7 15,-1-8-20-15,0-4-2 0,2-6-53 16,-4-6-140-16,3-4-184 15,-14-4-766-15</inkml:trace>
  <inkml:trace contextRef="#ctx0" brushRef="#br0" timeOffset="10597.07">18535 4411 1423 0,'-12'0'300'0,"-1"2"-228"0,-18 2-36 0,-9 10-15 0,-9 8 28 0,-7 10-2 0,-6 17-25 16,6 7 17-16,5 8-15 16,11 2-6-16,18-4 14 0,15-2-20 15,14-7-4 1,17-7-7-16,10-10-1 0,1-10 6 16,5-10-4-16,0-8 17 15,-4-10 53-15,-2-8-1 16,-7-2 20-1,-6-2-4-15,-7-2-3 0,-3 8 27 16,-9 2-10-16,-2 2-26 16,-2 6-30-16,-2-2-45 15,-3 4-6-15,1 12-53 16,-6 12 59-16,1 10 21 16,-5 10-20-16,5 4 7 15,7-8-8-15,0-2-21 0,1-1-77 16,6-11-169-1,16 14-275-15</inkml:trace>
  <inkml:trace contextRef="#ctx0" brushRef="#br0" timeOffset="11376.92">18936 4700 630 0,'-2'0'1482'0,"2"-2"-1261"0,-2 2-121 0,2-2 50 0,0 2-46 0,2-2-23 0,-2 2-8 16,-2 0-14-16,2 2-46 16,-2 2-13-16,-4 12-36 15,-2 10 36-15,1 8 23 16,1 10-23-16,1-1 0 16,3-6 0-16,2-1 0 15,2-7 15-15,-2-7-15 16,0-8 0-16,0-8-10 0,0-4-13 15,0-2-5 1,0-2 17-16,3-8-2 0,-1-10-14 16,4-14-14-16,3-13 32 15,7-7 8-15,-1-6 1 16,5 2-6-16,1 6-4 16,0 8 10-16,0 14 7 15,-8 7-7-15,3 9-13 16,-8 10 11-16,-1 7-22 15,0 12-7-15,-2 12 17 16,3 7 5-16,-6 10 9 16,1 0 0-16,-3-4 0 15,0-8-4-15,-3-8 4 16,1-3 0-16,0-12 0 16,2 0 1-16,2-9 25 0,0-7 8 15,3-4-34-15,4-14 0 16,6-11-1-16,8-10-10 15,4-4 11-15,2 0 0 16,2-2 0-16,0 8-1 16,-9 13 1-1,-4 12 25-15,-9 11-23 0,-7 5-2 16,-2 10-13-16,2 7-8 16,3 18 21-16,4 12 3 15,-3 6 3-15,3 4 7 16,1-6-7-16,-2 0-6 15,-1-4 6-15,-1-7-5 16,2-3-1-16,-4-9-3 0,-4-3-87 16,2-3-210-1,-6-1-290-15</inkml:trace>
  <inkml:trace contextRef="#ctx0" brushRef="#br0" timeOffset="11975.69">19847 4516 1792 0,'-2'-2'279'0,"2"2"-161"0,-3 0 17 0,-1 0-31 0,0 6-37 0,-7 8-31 0,-9 9 8 16,-3 12 11-16,-2 7-13 15,4 2 2-15,2 2-27 16,7-4-16-16,2-6 13 16,6-4-14-16,1-11 0 15,3-5 7-15,-2-10-6 16,2-5 7-16,0-1-8 0,2-4-33 16,1-7 10-16,1-16-74 15,3-9 37-15,2-12 58 16,4-8-38-16,5-2-5 15,-3 0 36-15,8 8 9 16,-1 8 15-16,1 11-6 16,-8 11 22-16,1 8 5 15,-5 10-13-15,0 10-10 16,0 6-8-16,7 11-4 16,-4 8 31-16,-1 6-32 15,5 1 0-15,-5 2 0 0,5-2 0 16,-5 2 0-16,-1 2-115 15,-8 4-200-15,-33 57-621 16</inkml:trace>
  <inkml:trace contextRef="#ctx0" brushRef="#br0" timeOffset="12179.18">19769 4684 920 0,'2'-2'1318'0,"1"2"-1142"0,3-2-91 0,6 0-19 0,7 2-22 0,6 2-44 0,6 0-2 16,5 2-4-16,1 2-81 16,4-2-213-16,55-16-524 15</inkml:trace>
  <inkml:trace contextRef="#ctx0" brushRef="#br0" timeOffset="12477.08">20224 4471 2117 0,'0'0'302'15,"2"0"-209"-15,7 0 15 16,7 3-62-16,12 0-23 16,8 0 14-16,11 1-26 15,2-3-10-15,0-1-1 16,-2 0-102-16,-7 0-147 15,-5-1-216-15,12-6-307 16</inkml:trace>
  <inkml:trace contextRef="#ctx0" brushRef="#br0" timeOffset="12662.99">20476 4516 842 0,'-3'1'1176'0,"1"10"-1073"16,-2 7 62-16,-1 8 6 15,0 8-31-15,3 4-13 16,0 0 2-16,2 0-42 16,0 0-33-16,-2-2-45 15,2-3-9-15,-9 3-1 16,-3-3-254-16,-56 44-592 16</inkml:trace>
  <inkml:trace contextRef="#ctx0" brushRef="#br0" timeOffset="16860.27">6048 7525 1498 0,'0'0'343'0,"-2"-4"-142"0,2 4-16 0,0-1 19 0,0 1-65 0,2 0-41 16,-2 0-19-16,6 0-31 16,-4 0-27-16,4 0-3 15,7 1-9-15,12 3 39 16,15 0-18-16,20 0-10 16,23-2 13-16,79-2-15 15,58-18-12-15,44-4-2 16,-75 10 2-16,5-1 8 15,-2 4-14-15,-11 3 0 16,-13-4 2-16,-20 8-2 16,-11 0-1-16,-16 0 0 0,-72-2 2 15,-7 4 4 1,-2-2-5-16,30 0 0 0,-17 2 9 16,-22 2-8-16,-15-2-1 15,-12 2 15-15,-4-2-4 16,0 0 16-16,-4 0-27 15,2 0-17-15,-5 2-74 16,-13 4-212-16,-96 22-821 16</inkml:trace>
  <inkml:trace contextRef="#ctx0" brushRef="#br0" timeOffset="17511.61">6831 7864 1909 0,'-4'-4'323'0,"-2"2"-184"0,-4-4-19 0,3 4-40 0,-4 2-35 0,-5 10-27 15,-11 12-17-15,-10 13 50 16,-7 15 8-16,-6 12-2 16,3 6-15-16,3 0-15 0,8 0 1 15,9-4-28 1,11-5 11-16,12-7-23 0,8-12 9 15,8-2-6 1,8-10 3-16,0-2 10 0,9-8-4 16,4-10 0-16,7-6 1 15,3-12 9-15,3-6-9 16,-1-8 10-16,-7 0 2 16,-11 0-7-16,-8 2 18 15,-11 6-10-15,-13 2 8 16,-13 4 18-16,-11 3-40 15,-17 12-17-15,-20 7-11 16,-2 6-22-16,1 4-4 16,9-6-37-16,14 0-85 15,15-4-146-15,2 2-333 0</inkml:trace>
  <inkml:trace contextRef="#ctx0" brushRef="#br0" timeOffset="17978.11">7338 8193 2011 0,'-4'-2'328'0,"2"-2"-218"0,-4 0-32 0,-5 4 13 0,1 2-29 0,-3 6-34 16,-12 2 38-1,1 12-7-15,-10 6-1 0,3 8-5 16,7-1-31-16,4 1 13 16,13-8-35-16,7 0 9 15,9-4-6-15,11-2-2 16,4-6-1-16,12-8 11 15,7-10 5-15,7-8 8 16,2-6-12-16,0-6-12 16,-6-2 33-16,-3-5-9 0,-8 0-2 15,-10-1 13 1,-6-1-17-16,-10 5-3 0,-6 4-15 16,-8 6 0-1,-6 7 6-15,-9-2-6 0,-9 5-25 16,-5 4-19-16,-5 4-59 15,1 4-115 1,9 5-258-16,8 0-360 0</inkml:trace>
  <inkml:trace contextRef="#ctx0" brushRef="#br0" timeOffset="18381.82">8022 8107 2221 0,'-13'0'292'0,"0"4"-206"0,-9 2-55 0,-7 12 11 0,2 8-25 0,0 6-16 0,2 0 17 16,12 0-2-16,11-6-5 15,11-3-5-15,13-5 0 16,7-4 37-16,11-10-14 16,12-6 26-16,-1-10 35 15,-2-5-22-15,-4-2-1 16,-7-3 2-16,-9-1-25 0,-10-1 31 16,-7 4-33-1,-12-2-23-15,-7 2-13 0,-13-2-6 16,-16 6-16-16,-15-2-56 15,-14 6-126-15,-11 4-273 16,-104-28-576-16</inkml:trace>
  <inkml:trace contextRef="#ctx0" brushRef="#br0" timeOffset="22880.68">6655 6675 1617 0,'-3'-2'228'0,"3"4"-143"0,0-4-19 0,0 2 15 0,3 0-40 0,-6 0 7 16,3 0 12-16,3 0 18 15,-1-2-8-15,-2 2-10 16,0 0-19-16,0-2 7 16,0 2-2-16,2 2-17 15,-4-2 13-15,2 2-8 16,-2-2-2-16,-1 0 2 15,3 2-17-15,0-2 10 0,0 4-20 16,0 12 7-16,0 9 22 16,0 11 4-1,5 11-13-15,-5 8 2 0,4 3-11 16,-4 0 24-16,2-2-35 16,-2-8 2-16,0-9 8 15,2-6-8-15,-2-11-8 16,4-8 2-16,-4-1 3 15,2-9-6-15,-2-3 0 16,0-1-15-16,0 0-40 16,2-1-86-16,0-2-143 15,13-26-264-15</inkml:trace>
  <inkml:trace contextRef="#ctx0" brushRef="#br0" timeOffset="26311.11">6719 6729 1701 0,'0'-2'330'0,"0"2"-96"0,0 0-68 0,0 0-35 0,2-2-73 0,0 1-5 0,1 1-40 16,-3-3-11-16,7 2 28 16,2-4-6-16,6-5-12 0,7 0 25 15,3 0-10 1,4 0 15-16,2 4-25 16,-2-4-7-16,5 2 22 0,-5 2-16 15,0-2-10-15,-7 4-6 16,-7 0 1-16,-2 2 1 15,-5 2-2-15,-8 0-30 16,-2 0 10-16,-1 2-23 16,0-2 1-16,1 2 16 15,-2-2 26-15,-3 0-1 16,3 2 1-16,-2 0 0 16,3 0 3-16,1-2 3 15,2 0-6-15,-3 0 1 16,3 0-1-16,0-2 17 15,0 4-17-15,0-2 0 16,0 0 2-16,0 0-2 0,-2 0-5 16,-2 2-2-16,-5 4 7 15,-2 0 0-15,-5 2 0 16,3 4-3-16,-5 1 3 16,5-2 0-16,1-3 0 15,1 0-1-15,1 2 3 16,-2-2 5-16,-1 6-7 15,-5-1-3-15,-3 5-3 16,-2 4 6-16,-2 4-15 16,-4 2-5-16,4-2-14 15,8-6 33-15,7-6-16 16,2-6 0-16,8-2 16 16,4-4-7-16,-4-2-8 0,2 0 14 15,0-2 2-15,-2 2 3 16,-2 0-3-16,2-2-2 15,0 2 2-15,2 0 0 16,-2 2-2-16,2 0 2 16,-2 4 0-16,3 0 8 15,0 0-8-15,-1 4 0 16,0 0 4-16,0 0 10 16,-2 4-13-16,0-4-2 15,0 2 2-15,0 0 4 16,-2 0-5-16,0-4 0 15,0 2 6-15,-1-3-6 16,0-6 0-16,3 3-1 0,-2-4 9 16,0 0 10-16,2 0-13 15,0 2-4-15,0-2 11 16,2 0-6-16,-2 0 0 16,0 0 15-16,0 0-15 15,2 0 18-15,-2-2-18 16,0 2-4-16,-2 0 14 15,2 0-16-15,0 0 1 16,0 0-1-16,0 0 1 16,0 0 9-16,0 0-10 15,0 0 1-15,0 0 1 16,0 0-2-16,0 0-1 16,0 0-18-16,0 0-55 15,0 0-22-15,0 0-45 0,0 0 5 16,0 0 7-16,0 0 45 15,0 0 54-15,0 0 16 16,0 0 14-16,0 0 15 16,0 0 6-16,0 0 12 15,0 0 38-15,0 0-5 16,0 0-20-16,0 0-4 16,0 0-19-16,0 0 8 15,-13 16-1-15,9-4-18 16,-2 5 15-16,-2 1-13 15,4-9-4-15,4 1-8 16,2-6 5-16,-2-1 11 16,2-3-10-16,0 0 4 15,4-3 21-15,0 2-18 0,9-3 43 16,10-9 5-16,12-2-25 16,4-2-5-1,1-1-26-15,-2 2-5 0,-4 6 20 16,0-2-16-16,-5 4-5 15,0 4 3-15,-5 4 2 16,-3 4-7-16,-1 8 1 16,-9 2-18-16,-1 10 17 15,-5 7 1-15,-7 2 0 16,-9 3 0-16,-3 3 10 16,-5-7 2-16,-10 0-12 15,-2-4 0-15,-4-6 28 0,-3 0-22 16,-2-8 2-16,0 0 4 15,2-8-5 1,1-2 11-16,6-4-17 16,-2-2 0-16,6-4 17 0,10 2-18 15,3-4-6-15,6 2-24 16,6 2-64-16,8-4-70 16,4-4-184-16,10 2-112 15,76-30-1180-15</inkml:trace>
  <inkml:trace contextRef="#ctx0" brushRef="#br0" timeOffset="26727.31">7588 6996 2054 0,'-4'0'362'0,"-1"0"-215"0,-8 6-89 0,-3 4-10 0,-8 10-4 0,0 10-16 16,-3 4 2-16,7-2-16 16,7-3-2-1,13-4 16-15,8-3-27 0,5-4 0 16,10-5 6-16,8-5 19 0,4-11 13 15,3-4-15-15,3-8-11 16,-6-4 40-16,-6-3-10 16,0-5-5-16,-6-1 5 15,-10-2-13-15,-4 2 5 16,-9-2-35-16,-5 4 4 16,-3 4-11-16,-11 4-11 15,-5 10-6-15,-8 6-26 16,-7 8-64-16,1 10-69 15,2 2-108-15,14 2-230 16,18 10-720-16</inkml:trace>
  <inkml:trace contextRef="#ctx0" brushRef="#br0" timeOffset="27126.66">8154 6948 1531 0,'-9'6'629'0,"-4"4"-502"15,-14 10-64-15,-2 10-19 16,2 4-19-16,3-2 52 16,13-3-35-16,8-7-27 15,10-3 7-15,9-6-2 0,9-1 5 16,4-9 7-1,2-4 16-15,0-8 28 0,0 0-20 16,-7-5 11-16,-1-4 25 16,-5-3-17-1,-5-1-15-15,-7 0 0 0,-6-2-23 16,-4 2 8-16,-9 0-30 16,1 8-14-16,-5 2 9 15,-6 4-10-15,-8 6-1 16,-2 4 1-16,-5 6-7 15,3 8-2-15,-2 2-69 16,6 0-126-16,5 2-156 16,-21 18-400-16</inkml:trace>
  <inkml:trace contextRef="#ctx0" brushRef="#br0" timeOffset="28693.25">18699 7417 1815 0,'0'0'298'0,"0"-2"-175"0,3 2 15 0,-1 0-48 0,0-2-18 0,3 2 0 16,4-2-16-16,2 0 25 15,5-4-15-15,5 2-2 16,8 2-19-16,12-2-6 16,17 0 6-16,26 0-15 15,90-8-4-15,65 4-1 16,39 4-19-16,-84 6 12 0,2-4-18 16,13 4 0-16,5-2 7 15,-8-4-7-15,-15 4 0 16,-24-8 1-16,-24 6-1 15,-90-2 0-15,-11 2-1 16,-8 0 1-16,28-4 9 16,-31 0 0-16,-17 4-3 15,-12 0 41-15,-4 2-7 16,-2-2-7-16,-4 2-33 16,4 0-9-16,0 0 8 15,-11 0-131-15,-93 22-515 0</inkml:trace>
  <inkml:trace contextRef="#ctx0" brushRef="#br0" timeOffset="29077.78">19742 7986 2082 0,'0'-1'359'0,"-2"1"-200"0,2 0-17 0,0 0-47 0,0 1-55 0,-2 2-25 0,2 9 23 16,0 6-4-16,0 14-7 16,0 6 27-16,0 6-25 15,0 4-8-15,0 2-17 16,2-2 4-16,-2 2 1 16,0-5-9-16,0-5-45 15,-2 0-128-15,-2-8-357 0,-21 16-484 16</inkml:trace>
  <inkml:trace contextRef="#ctx0" brushRef="#br0" timeOffset="29576.27">20094 8077 1885 0,'0'-2'370'15,"5"-4"-226"-15,4-2-52 16,2 0-56-16,9-2 0 15,9-2-2-15,7 0 19 16,1 1 44-16,4 0-20 16,-8 4-17-16,-4 6-11 15,-7 2-32-15,-8 6 14 16,-5 9-25-16,-9 12-5 16,-7 14 38-16,-11 12-12 15,-13 8-10-15,-5 2-17 16,-6-7 0-16,4-7 23 0,4-10-23 15,7-14-3 1,8-6 3-16,10-10 1 16,4-6 8-16,5-4-9 15,2 0-2-15,6-2-8 0,2-2 2 16,15-2 7-16,11-8 1 16,11 0-45-16,8-6-87 15,9-7-165-15,4 0-239 16,96-55-320-16</inkml:trace>
  <inkml:trace contextRef="#ctx0" brushRef="#br0" timeOffset="29893.63">20919 8099 1704 0,'-3'0'459'15,"1"0"-351"-15,-11 2 3 16,-5 10-41-16,-9 10 7 15,-6 8 7-15,4 2-36 16,0 0-17-16,14-4 1 16,3-3-31-16,10-4 24 15,11 0-19-15,2-7-6 16,4-5 41-16,10-5-5 16,2-4 25-16,4-4 11 15,0-5-28-15,-2-7 19 16,-6-3-29-16,-6-1-20 15,-5-3 8-15,-6-4-22 0,-6 3-20 16,-6 0-48-16,-10 4-67 16,-6 6-63-16,-7-2-276 15,-49-6-326-15</inkml:trace>
  <inkml:trace contextRef="#ctx0" brushRef="#br0" timeOffset="30298.35">21411 8105 1727 0,'-11'2'354'0,"-1"4"-252"0,-11 10 74 0,-4 4-58 0,2 6-53 0,10 0-2 0,5 0-21 16,22-2-24-16,5 0 15 16,17-2 9-16,7-5 31 15,5-11-10-15,1-6-3 16,-5-6 21-16,-6-5-9 0,-14 0-3 15,-5-7-3 1,-7 0-25-16,-10-7 17 0,-6-3-58 16,-15 0 0-1,-6-6-6-15,-13 8-25 0,-13 4-107 16,-7 10-197-16,-90-6-421 16</inkml:trace>
  <inkml:trace contextRef="#ctx0" brushRef="#br0" timeOffset="31294.73">21286 7363 1095 0,'0'0'688'0,"-2"0"-562"0,2-2 15 0,0 2 23 0,0 0-38 0,2 0-14 0,-2 0-22 0,2 0-7 16,-2-2-37-16,7 2-10 15,-7 0 2-15,7-4-14 16,4 2 16-16,14 0-14 15,8 0-16-15,19-2 40 16,5 0-26-16,15 0 7 16,1 2 2-16,8-4-16 15,3 4 14-15,0 2-2 16,-3 0-28-16,-10 0 38 0,-11 2-30 16,-15 0-2-1,-14-2 11-15,-11 4-3 0,-14-4 26 16,-6-4-11-16,0 4-6 15,-2 0 31-15,0-2-32 16,0 2-14-16,-2 0 4 16,1 0-13-16,3 0 0 15,0 2-36-15,0-2-101 16,-2 0-151-16,-14-14-513 16</inkml:trace>
  <inkml:trace contextRef="#ctx0" brushRef="#br0" timeOffset="36444.73">20112 6567 1067 0,'0'-2'270'0,"0"2"-162"0,-2-2 17 0,2 2-10 0,0-2 5 0,0 2-48 16,0-2-6-16,0 2-7 15,0-2 31-15,-2 2-18 16,2-2 6-16,0 0 1 0,0 0-38 15,0 2 14-15,-4-2 13 16,4-2-8-16,-3 4-2 16,1-2-16-16,2 0 0 15,-2 2 6-15,2-2-19 16,0 2-11-16,-3-2-5 16,1 2-13-16,0-2 29 15,0 2-29-15,-3-2 1 16,3 0 19-16,-2 2-19 15,-1-2 0-15,3 0-1 16,-2 0 1-16,-1-2 15 16,0 4-16-16,-1 0 1 15,-5 4-10-15,-9 0 9 0,-5 8-8 16,-8 8 8-16,-1 6 0 16,3 2 16-16,4 4-16 15,5-2-9-15,11-4 3 16,9 2-5-16,8 5 2 15,12-4 3-15,11 3 12 16,11 3 2-16,10-3-8 16,5 0 6-16,-4 4-8 15,-6-4 2-15,-11 4-7 16,-15-4 5-16,-7 0-14 16,-16 0 10-16,-8 1-3 15,-11-4 9-15,-8-2 6 0,-4-1-6 16,-1-12-11-1,7-9 11-15,0-5 7 0,6-7 32 16,6-11-18-16,9-6-11 16,0-8 17-16,8-9-3 15,8-3-7-15,2 0 1 16,9-8-18-16,4 6 0 16,4-2-3-16,0 8-11 15,4 2 13-15,0 3-11 16,-6 10-8-16,2 3 13 15,-8 1-16-15,-3 7 7 16,-7 9-2-16,-2-2-3 16,-7 7 20-16,-3 0-32 0,1 0-9 15,-2 0-9 1,-5 2-32-16,-7 3 64 0,1-2-97 16,-10 7-20-16,3-1-43 15,-2 1-76-15,-30 9-434 16</inkml:trace>
  <inkml:trace contextRef="#ctx0" brushRef="#br0" timeOffset="37027.78">20544 6818 1204 0,'-2'-3'490'0,"0"2"-346"0,-2-6-41 0,-5 6-17 0,6-3 52 0,-1-1-41 16,2 4-8-16,-1-2-5 15,-1 2-2-15,0 1-16 16,-5 1-43-16,-9 3-22 0,-2 10 28 16,-7 3-11-16,3 7 0 15,1 6 2-15,7-2-2 16,10 0-3-16,6 0-15 15,6 0 6-15,10-2 0 16,11-6 3-16,9-1 6 16,4-12 9-16,7-5-8 15,3-2 4-15,0-6-20 16,-5-2 1-16,-5-10 18 16,-5-2-18-16,-10-6 4 15,-4-6 7-15,-9-4-11 16,-10 2 10-16,-4 0-11 0,-10 5 0 15,-9 7-9 1,-6 7 9-16,-8 2-12 16,-8 5 11-16,-1 8-11 15,2 3-41-15,3 5-128 0,12 6-202 16,21 23-275-16</inkml:trace>
  <inkml:trace contextRef="#ctx0" brushRef="#br0" timeOffset="37513.26">21077 6824 1589 0,'-9'1'285'0,"-2"2"-152"0,-11 5 16 0,-1 2-41 0,-2 6-11 15,8 0-23-15,9 4-29 0,5 0-6 16,10 2-23-16,10-2 17 16,12 0 5-16,10-6 1 15,5-4 24-15,2-6-20 16,-1-4-13-16,-3-4 24 16,-6-8-3-16,-12 0 6 15,-3-2 15-15,-13-6-4 16,-5-2-2-16,-8 0-50 15,-10-4-16-15,-9 2-9 16,-16 1 2-16,-12 12-14 16,-8 4-68-16,-7 11-146 15,-62 35-355-15</inkml:trace>
  <inkml:trace contextRef="#ctx0" brushRef="#br0" timeOffset="42494.93">8745 2011 1566 0,'-9'-4'198'0,"-3"-2"-78"0,-7-6-70 0,1 4-25 0,-3-4 23 0,4 4-6 0,-1 0-18 16,3 0 14-1,-1 2 7-15,-4 2 19 16,0 0-17-16,-1-2-32 0,0 0 67 16,-6-2-20-16,-2-4-35 15,-4 0 1-15,-3-4-11 16,-5-2 2-16,-1-1-19 15,-7-1 11-15,-11 2-8 16,-7-2-3-16,-10 2 11 16,-8 6-10-16,-5-1 0 15,-7 6 19-15,-7 1-20 16,-4 0 0-16,-2 0 1 16,-5 2-1-16,-1 4 0 15,2 2 5-15,0 6-4 0,5 0 12 16,7 0 2-1,1 6-8-15,-1-2 13 0,4 5-19 16,3 1 1-16,-1 1 13 16,5 2-14-16,1 3 9 15,-1 6-10-15,-5-1 1 16,-5 2 11-16,3 3 5 16,7-4 16-16,4 2-3 15,5 4-23-15,-1 0 8 16,1 8-14-16,0 8-1 15,-3 9 21-15,-4 9-20 16,-1 8-1-16,-1 8 9 16,4 9-8-16,1 5 16 15,7-2-17-15,8-1 1 0,11-7 21 16,0-2-7-16,2 0 2 16,0 14 11-16,-33 67-5 15,4 19-2-15,11 9-21 16,33-39 0-16,6 18 12 15,3-7-12-15,21-11 0 16,2-11 10-16,8-13-9 16,-3 15-2-16,2-3 1 15,-7 4-1-15,3-1 1 16,0-31 0-16,8-64-3 16,0-4 3-16,0 0 1 15,0 47 7-15,2-1-8 16,0 3 0-16,0 2-1 15,10 64 1-15,5 23-1 0,8 19 1 16,-5-60 0-16,16 1-1 16,-5-10-5-16,9-26 6 15,-22-59 4-15,-3-1-4 16,6 0-1-16,18 54 1 16,22 61 1-16,7 7 9 15,19 36-10-15,-28-63 0 16,9 12 9-16,9 9-9 15,2 12-8-15,8-13 7 16,-4-39 2-16,-43-80-2 0,0-2-12 16,-2-4 13-1,40 45 10-15,-2-9-4 16,-1 2-6-16,6 2 23 0,3 9 2 16,1-1 13-16,2-2-26 15,2 0-11-15,-2-6 27 16,5-8-27-16,1-11-1 15,1-17 17-15,-1-18-8 16,7-12 0-16,8-16-9 16,5-6 0-16,74-14 29 15,16 2-29-15,-10 12 0 16,-64-2 8-16,8-10-8 16,1-12 14-16,2-18-13 15,2-16-1-15,1-15 25 16,-2-7-25-16,3-24 1 0,6-21 13 15,8-29-13 1,9-6 0-16,0 1 1 0,-9 2 7 16,-4-11-2-1,-11 4-7-15,-12 9 0 0,-19 11 6 16,-8 8 9-16,-8-21-3 16,-7-5-12-16,5-15 2 15,9-15-5-15,-3-7 3 16,2-29-5-16,-2 5 5 15,-13 47 0-15,-25 45 1 16,-41 81 5-16,-8 8 0 16,-8 4-12-16,4-51 6 15,-11 5-1-15,-15-6 1 16,-16-65 1-16,-4-15-1 0,3-19 0 16,20 29 11-16,3 10-2 15,18 23-9-15,-18 17-7 16,5 62 7-16,-6-10 1 15,-10-131 5 1,6-18-12-16,8 75 5 0,1 0-10 16,-5 3 8-16,-3 3-7 15,-7-26 9-15,-14 4-6 16,-9 11-7-16,-24-2 13 16,-6 7-11-16,-21 4 4 15,-11 2 8-15,-2 9-13 16,55 69-1-16,3 6 14 15,2 6-7-15,-52-38 6 16,8 12-1-16,-1 11 2 0,1 17 0 16,-3 6-9-1,5 10 9-15,8 4 1 0,12 4-1 16,6-2 0 0,12 0 1-16,4 4 10 0,9-2-11 15,4 0 0-15,7 4 0 16,10-2 0-16,-2 6 0 15,10 2-49-15,2 4-152 16,2 8-379-16,-8 38-190 16</inkml:trace>
  <inkml:trace contextRef="#ctx0" brushRef="#br0" timeOffset="45115.02">21313 3146 1451 0,'2'-12'157'0,"-2"2"-100"0,7-12 50 0,-3-4 11 0,1 0-47 0,0-3 8 0,-5 6 56 16,-5 2-45-16,-4 1-31 15,0 1-26-15,-6-2-9 16,-7-1-23-16,-3 0 10 16,-9-2-10-16,-5-4 20 15,-11-4-15-15,-10-4-4 16,-7 2-2-16,-11-3 12 16,-6 6 6-16,-5-3 6 15,-7 4-9-15,0 2 9 16,-5 1-24-16,-1 3 9 15,0 6-5-15,3 6-4 16,3 0 12-16,5 8-21 16,-2 0 18-16,-3 6-7 15,-8 2-2-15,-2 2 0 0,0 0 12 16,-2 0-10-16,-3-2 5 16,2 6 5-16,-4 6 3 15,-7 6 15-15,-63 21 15 16,-14 11-15-16,-3 16 8 15,73-22-31-15,5-2-1 16,-10 6 5-16,2 10 10 16,1-4 7-16,0 13-7 15,-4 3-10-15,-1 16 28 16,7 2-17-16,0 10 2 16,9 3 6-16,-5 7-19 15,67-66 14-15,1 2-25 16,-1 1 1-16,-51 45 32 15,3 2-19-15,12-4-13 16,7 1 16-16,8-5 8 0,1-2 14 16,7 0-24-16,0 3-7 15,4-5 25-15,1 4-23 16,6 2-9-16,2 4 9 16,9 2-9-16,5 7 11 15,-16 65-12-15,43-111 1 16,-17 57-4-16,3 0 9 15,-2 51-4-15,15 7 4 16,14 9-6-16,8-61 6 16,10 2-6-16,-3-2 0 0,3 21 16 15,-3 3-16-15,6 6 0 16,-2 1 1-16,10-13 5 16,4-17 3-16,4-3-9 15,1-2 0-15,3-2 5 16,-20-61-5-16,-1 1 0 15,3 0 14-15,18 54-13 16,3 2 8-16,1 3-9 16,28 65 0-16,7 23 8 15,5-13-8-15,-28-65 0 16,16-7 3-16,-37-72-2 16,-3-2 7-16,2-2-8 15,35 43 0-15,1-1 5 0,-3-4-5 16,5 0-3-16,1-2 3 15,2-12 1-15,4 1 10 16,2-7-11-16,0-2 0 16,-2-8-5-16,-2-12 5 15,-3-3-1-15,6-8 1 16,2 0 0-16,4-2-5 16,7 4 4-16,3-1 1 15,3 2 3-15,1-2-3 16,1-2 0-16,-6-6 0 15,1 0 9-15,1-4-9 16,2 0 0-16,0-4 6 16,0-2-6-16,3-4 1 15,-4 0-1-15,-1-2 0 16,-2 4 1-16,-3 2 5 0,-4 2-6 16,-4 6-8-16,-6-4 2 15,4 2 6-15,-4-4-6 16,2-2 6-16,0-4 6 15,6-4-6-15,2-4-1 16,3-1 0-16,1 0-5 16,0 1 6-16,3 0-12 15,-5-4 12-15,-2-2-1 16,-3-2 0-16,-1-4 1 16,4 0 0-16,-2 2-2 15,1-2 2-15,1-2-6 16,0 2 6-16,2-8 2 15,1-4-1-15,-1 0-1 16,0-5 1-16,-3 4-4 16,-1-4 3-16,-4 5 0 0,-4 0 3 15,-1-2 3-15,2-2-4 16,-4-6-2-16,6-8 7 16,4-14 4-16,6-10-11 15,8-13-3-15,-1-5 3 16,2 8 7-16,-5 8-6 15,-12 10-2-15,-14 8 3 16,-2 3 2-16,-11-3-4 16,-1-4 1-16,4-10 4 15,6-11-5-15,12-15-1 16,60-64-5-16,22-12 6 16,4 1 7-16,-59 57-7 0,-56 64 1 15,-6 4 2-15,-6-1-3 16,36-53 1-16,-11 0-2 15,21-63 2-15,-10-19-9 16,-13-16 8-16,-12 43-15 16,-1-21 14-16,-5-9 1 15,2 15-6-15,-13 17 5 16,-9 23 1-16,-13 72-5 16,3-1 5-16,-6 3-21 15,0-55 20-15,-6 4-7 16,-14-3-2-16,-24-59 10 15,-22-23-9-15,-1-35 9 16,21 63 0-16,-11-1 0 0,-3 7-1 16,-9 14-2-16,-4 15 2 15,-9 7-8-15,7 4 9 16,40 68-12-16,-7-5 12 16,2 7-6-16,-33-46 6 15,4 6 6-15,3 3-6 16,6-1 0-16,0-6 9 15,-4-8 3-15,1-7-12 16,-9 3-8-16,-3 2 8 16,-9 0 0-16,-7-7 0 15,-6 3 0-15,-6-6 7 16,-61-57-16-16,102 113 6 0,-117-104-10 16,114 122 7-16,-55-41 3 15,0 22-3-15,-2 12-2 16,-71 1-23-16,-48 34-19 15,-70 54-157-15,75-12-419 16,16-30-167-16</inkml:trace>
  <inkml:trace contextRef="#ctx0" brushRef="#br0" timeOffset="71628.28">5223 12585 1311 0,'-10'4'0'0,"-1"0"-26"0,-5 8 26 0,3-4 43 0,0 2-22 0,8-2-18 15,1-4 5-15,1 0-5 16,6-4-3-16,3-4-20 16,8 0-152-16,24-22-618 15</inkml:trace>
  <inkml:trace contextRef="#ctx0" brushRef="#br0" timeOffset="73282.72">6374 9017 1445 0,'-2'0'219'0,"2"0"-163"0,0 0 53 0,0-2-17 0,0 2-17 0,0 0-15 15,0 0 12-15,0 0-18 0,0 0 3 16,0 0-17-16,0-2 35 16,2 2-39-16,-2 0 5 15,0 0 2-15,0 0 10 16,2 0-11-16,-2-2-14 15,7 2-17-15,7 0 58 16,5-1-15-16,14-2-8 16,12-1 5-16,18-2-7 15,16-2-2-15,20-4-15 16,72-12-15-16,18-2 22 0,6 0-34 16,-72 10-8-1,-71 6 8-15,-4 4 0 0,-9 0 0 16,46-8-1-1,-18 4 1-15,-13 2-9 0,-19 6 9 16,-14 4-55 0,-11 2-44-16,-10 2-42 0,-8 6-42 15,-17 8-71-15,-17 8-229 16,-119 44-962-16</inkml:trace>
  <inkml:trace contextRef="#ctx0" brushRef="#br0" timeOffset="73691.05">6565 9244 1346 0,'-2'0'303'0,"2"0"-158"0,0 0-26 0,2 0-4 0,3-2-22 0,4 0-1 0,9-2 47 16,13 4-52-16,12-4 33 15,9 0-34-15,11-4-10 16,1-4-25-16,8 0-10 16,1-4-13-16,2-2 13 15,-9 4-20-15,-1-2 16 16,-9-1-22-16,-10 8-6 16,-6 0 17-16,-9 0-10 15,-13 4-1-15,-9 4 0 16,-2-2-14-16,-7 6 44 15,-5-3-39-15,3 0 0 0,2 0-5 16,-2 0 8-16,2 1-9 16,-2-1 0-16,2 0 14 15,-3 3-22-15,3-3 8 16,-2 2-31-16,-4 2-44 16,-6 4-132-16,-3 2-332 15,-39 10-293-15</inkml:trace>
  <inkml:trace contextRef="#ctx0" brushRef="#br0" timeOffset="75578.89">8455 6731 1396 0,'-3'-2'308'0,"3"0"-151"0,-2 0-49 0,2-2 11 0,0 3-8 16,-2-2-27-16,2 3-20 15,2-2-20-15,-2 4-32 16,2-2 19-16,-2 0-29 0,3 4 3 16,0 0-5-16,5 6 0 15,1 7 6-15,3 2-6 16,-4 3 0 0,1 0 5-16,0-1-5 0,-4-7-1 15,-1-2 1-15,-2-4 1 16,0-2 10-16,1 0-11 15,-1-6 0-15,0 0 18 16,4 0 0-16,6-6 24 16,3 0 21-16,14-10-13 15,7-6 23-15,18-10-34 16,8-11-39-16,13-7 42 16,8-4-41-16,0-2 5 0,-4 0-4 15,-9 6 22 1,-8 8 6-16,-15 10 4 15,-12 4-14-15,-10 7 44 0,-7 7-32 16,-11 9 14-16,-3 1 22 16,-4 1-25-16,0 2 5 15,0-2-22-15,-2 3-25 16,2 0 49-16,-2 0-40 16,2 0-1-16,0 0-4 15,0 3-4-15,0-3 6 16,0 0-7-16,0 1 0 15,-2-1-12-15,4 0 12 16,-4 0-2-16,2 0-5 16,0 0 11-16,0 3-13 15,0-3 5-15,0 0 4 0,0 0-18 16,-3 0 13-16,3 0-35 16,-2 0-35-16,0 1-104 15,-8 5-41-15,-7 9-274 16,-63 9-339-16</inkml:trace>
  <inkml:trace contextRef="#ctx0" brushRef="#br0" timeOffset="79579.12">19740 8789 1391 0,'0'2'260'0,"-2"-2"-151"0,2 0 7 0,-2 0-38 0,2-2 13 0,-2 2-34 15,2 0-27-15,0 2 36 16,0-2-30-16,0 0-7 16,-2 0 5-16,2 0-4 15,2 0-16-15,-2 0 23 16,0 0-25-16,0 0 39 0,0 0-43 15,0 0 2 1,0 0 14-16,0 0-12 16,0 0-11-16,0 0-1 0,0 0 12 15,0 0 0-15,0 0-12 16,0 0 1-16,0 0 2 16,0 0 6-16,0 0-7 15,0 0 19-15,0 0-20 16,0 0 29-16,0 0-29 15,0 0-1-15,0 0 24 16,0 0-9-16,0 0 0 16,0 0-14-16,0 0-1 15,0 0 14-15,0 0-14 16,0 0 0-16,0 0-9 0,0 0 9 16,0 0-20-16,0 0-115 15,-5 10-169-15,-6 2-426 16</inkml:trace>
  <inkml:trace contextRef="#ctx0" brushRef="#br0" timeOffset="80829.31">19847 8861 1043 0,'-2'0'831'0,"2"0"-660"0,-3 0-79 0,3 0 52 0,-2 0 3 0,4 0 6 15,-2 0-68 1,3 0-28-16,8-2 15 0,7-4-13 16,15 0-4-16,16-2-14 15,9-4-25-15,11 2-2 16,-2-2-14-16,-7 4-29 16,-8 4-10-16,-10 2-135 15,-11 4-129-15,-15 4 9 16,-16 12 11-16,-79 48-454 15</inkml:trace>
  <inkml:trace contextRef="#ctx0" brushRef="#br0" timeOffset="80979.39">19869 9038 1762 0,'2'0'513'0,"-2"-3"-363"0,12 1 21 16,19-6-28-1,24-6-29-15,32-4-59 0,77-10-54 16,21 0-1-16,-128 16-12 15,-4 6-207-15,193-36-628 16</inkml:trace>
  <inkml:trace contextRef="#ctx0" brushRef="#br0" timeOffset="100848.8">10806 3693 588 0,'0'0'871'0,"-2"0"-710"0,-1-2-79 0,3-1 44 0,0 0-51 0,0 3-10 0,-2 0-11 16,0 0 15-16,2 0 6 16,2-1-36-16,-2-2 12 15,2 3-39-15,1-1-2 16,-3 1 10-16,0 0-11 16,0-3 9-16,0 6-18 15,0-3 0-15,0 0 30 0,-3 0-17 16,6 0 8-16,-6 4-10 15,6 3-2-15,-1 5-9 16,4 10 28-16,1 10-14 16,2 13 23-16,0 3-36 15,-3 0 0 1,8-2 5-16,-1 0 2 0,6-2-1 16,-2-4-7-16,3-4 1 15,-5 0 2-15,1-5-3 16,-1-5-8-16,-3-4 8 15,-3-4 0-15,-5-10 7 16,-2-4-7-16,0-2 0 0,-2-2 16 16,-2-2-2-16,2-4-4 15,-4-4-10-15,-5-8-18 16,0-8-8-16,-4-1-22 16,-2-4-4-16,1 3 29 15,-4-3-17-15,2 5-2 16,0 0 15-16,1 0 4 15,4-2 5-15,0 0-22 16,2 0 1-16,-2 2 37 16,2-4-35-16,2 0-7 15,1 0 26-15,1 0-6 16,5 2 24-16,0 3 18 16,5 3-12-16,-1 2 24 15,5 4-30-15,0 2-7 16,2-2 7-16,0 6 0 15,1-2-9-15,-4 8 8 16,1 4 1-16,-3 8-6 0,4 6-1 16,-1 6 2-16,-1 2 5 15,4-1 1-15,-6-2 0 16,-1 1 3-16,-7-4-3 16,-1-2 28-16,-5 3-17 15,-8-3-4-15,-1 0 1 16,-6 0-9-16,-2-5-66 15,3-4-156-15,-25-23-813 16</inkml:trace>
  <inkml:trace contextRef="#ctx0" brushRef="#br0" timeOffset="102230.85">11169 3633 1529 0,'0'0'204'0,"0"0"-112"0,0 2 2 0,0-2-8 0,2 0 2 15,5 0-46-15,-3 0 15 16,5 0 45-16,2-2-69 15,5-2 36-15,2-4-43 16,-1-6-25-16,6-4-1 16,-5-6 11-16,-1-2-11 15,-7 2-13-15,-8 2-10 16,-4 10 23-16,-8 2-33 0,-5 8 27 16,-10 6-6-1,-4 14-19-15,-8 8 29 0,1 14 1 16,7 2 1-1,4-2-10-15,17-4 10 0,10-5-26 16,11-6 26-16,9-3-15 16,3-5 3-1,6-12 11-15,1-2-11 0,-1-10 12 16,0-4 2-16,0-3-1 16,-2-8 14-16,-7-3 1 15,-2-3-2-15,-7-6-2 16,-6 0-5-16,-4-6 29 15,-6 2-35-15,-4-2 13 16,-2 8 14-16,-1 2-19 0,3 14-8 16,2 1-1-16,5 10-3 15,5 5-12-15,6 4-47 16,2 5 55-16,9 10 5 16,1 5 3-16,6 0-1 15,-4-2 0-15,1-2 2 16,-6-8 19-16,-4-2-21 15,-3-4 0-15,-4-8 7 16,2-2 17-16,-2-8-3 16,2-2 14-16,3-6-34 15,-1-2 21-15,-5-2-22 16,-2-1-14-16,-2 2-13 16,-2 5 6-16,-4 4-15 15,0 1 15-15,-3 9-60 16,0 0 23-16,1 4 22 0,2 0 19 15,-1 0 11-15,1 3 7 16,0-2-1-16,-6 3 15 16,0 9-6-16,2 1 6 15,-1 5-15-15,1 3 2 16,4-1 13-16,4-3-15 16,4-4-7-16,5 0 7 15,3-6 21-15,8-2 30 16,2-6-9-16,1-2-15 15,2-6 26-15,2-10-44 16,2-4-3-16,-2-2 6 0,-4-2-11 16,-8 5 17-16,-13 10 2 15,-4 3-20-15,-6 5-22 16,-5 10 13-16,-7 1-11 16,0 10 10-16,-2 8-5 15,7 0 4-15,8-2-13 16,10-4-19-16,8-10 19 15,14-6-37-15,6-6 61 16,1-6 11-16,3-10-5 16,2-4 18-16,-1-4-18 15,-3-4-5-15,-4-4 34 16,-6 2-29-16,-4 0 6 0,-11-1 34 16,-6 3-2-16,-6 2-13 15,-6 0-16-15,-2 2-14 16,-3 2 27-16,1 0-28 15,2-2-2-15,-6-2 2 16,5-2 1-16,4 1 9 16,3 6-10-16,2 6 6 15,2 10 11-15,0 8-17 16,2 9-51-16,4 22 39 16,3 15 12-16,11 9 17 15,1 8-17-15,0-6 0 16,2-8-17-16,-1-8-14 15,-1-12-169-15,0-13-56 0,6-46-471 16</inkml:trace>
  <inkml:trace contextRef="#ctx0" brushRef="#br0" timeOffset="102381.13">12005 3064 264 0,'6'0'2219'0,"12"0"-2008"0,18-2-167 0,14 0-8 0,20 2-18 0,10-3-18 0,148-16-290 16</inkml:trace>
  <inkml:trace contextRef="#ctx0" brushRef="#br0" timeOffset="121598.43">7183 1033 1645 0,'0'0'304'0,"2"0"-199"0,-2-5-63 0,0 5 20 0,0-2 32 16,0 2-38-1,0 0-23-15,0 2 12 0,0-2-8 16,2 2 10-16,-2 1-47 15,0 1-27-15,2 10 25 16,5 9-16-16,2 18-6 16,0 19 24-16,3 6 21 15,0-2 3-15,-1-6-24 0,-1-12 6 16,-4-11-1 0,1-9-5-16,-5-11-1 0,0-6 1 15,-2-7 12 1,0-2-3-16,0-4 14 0,-4-8 4 15,-5-20-27-15,1-17-12 16,-4-7 12-16,1-12 4 16,5 2-3-16,0 2-1 15,9-7-24-15,4 5-23 16,10 4 34-16,1 4-10 16,9 10-34-16,0 8 38 15,4 8 8-15,0 10 11 16,-4 7-12-16,-5 14-13 15,0 13 23-15,-3 2-31 16,-4 18 14-16,-1 0 19 0,-8 8 7 16,-6-2 3-1,-4 0 13-15,-10-6 7 0,-1 1 55 16,-3-6-19-16,-7-3-40 16,3 1-26-16,-2-14 22 15,1 0-13-15,8-9-9 16,1-7-105-16,5-3-87 15,1-46-174-15</inkml:trace>
  <inkml:trace contextRef="#ctx0" brushRef="#br0" timeOffset="122364.49">7708 958 1241 0,'2'2'560'0,"4"-2"-497"0,2 5-51 0,5-2 39 0,8-3 28 16,-1 0-19-16,6-3-13 16,1-4-5-16,0-3-17 0,0 0 34 15,-7-2-43 1,2-4-14-16,-4-2 25 0,-3-4-14 16,-3 0-12-1,-6 2-1-15,-4 4 6 0,-6 2-11 16,-2 6 5-16,-6 6-12 15,-6 4-27-15,-4 8 39 16,-9 14 1-16,0 12-1 16,-1 6-14-1,10 12 1-15,11-2 13 0,11-4-8 16,11-8 8-16,5-5 0 16,9-11-1-16,-2-4-8 15,4-10 9-15,2-8 39 0,-2-8-4 16,2-4-2-16,-2-10 7 15,-4-4 4-15,0-4 25 16,-4-5-6-16,-1-3-17 16,-7 0 23-1,-9 2-34-15,-2-4-29 16,-7 8 9-16,-7 2-15 0,6 2 1 16,-7 4-3-16,3 6-31 15,-3 4 23-15,3 2-46 16,3 8-28-16,5 2 9 15,2 6 8-15,4 6 10 16,7 6 30-16,5 8-74 16,7 0 55-16,6 6 13 15,8-4 7-15,2 6 26 16,-6-4-2-16,-2-2 1 0,-7 1 0 16,-6-5 1-16,-5-2 0 15,-5-4 0-15,-2-3 0 16,-4-4 3-16,4-1-3 15,-4-6 0-15,0-4-2 16,4-3-127-16,20-42-178 16</inkml:trace>
  <inkml:trace contextRef="#ctx0" brushRef="#br0" timeOffset="122714.83">8616 749 1540 0,'0'0'295'0,"-2"3"-187"0,-1-3 12 0,-2 0 44 0,1 1-64 0,-11 4-37 15,-1 7 2-15,-8 4-38 16,-3 4 4-16,2 8-29 16,5 0 7-16,3 2-17 15,9-2 8-15,6-4 0 16,6 2-1-16,12-6 1 16,-3-4-11-16,8-2 8 0,3-8 3 15,1-4 0-15,4-6 0 16,5-5-85-16,1-10-172 15,40-43-324-15</inkml:trace>
  <inkml:trace contextRef="#ctx0" brushRef="#br0" timeOffset="123764.97">8822 858 1690 0,'8'0'192'16,"-4"-4"-132"-16,5 0 42 16,1 0-49-16,-2 0 38 15,-2-4-16-15,1 0-34 16,-3-2-13-16,-2 0-2 15,-4 0-11-15,-2 2 13 16,-3 0-26-16,-1 6-2 16,-8 4-9-16,0 6-2 15,-4 4 11-15,-2 6-25 16,6 8 13-16,5 4-84 16,8 2 10-16,13-2 25 15,1-6-16-15,9-4 28 16,4-10 35-16,-4-4 14 0,5-8 9 15,-8-4-9-15,2-4 2 16,-3-6 43-16,1 0-36 16,-3-4 13-16,-1 0-11 15,2-2-11-15,-1 0 0 16,-1 4-26-16,1 2-46 16,-4 12 33-16,-3 6-130 15,-3 14 82-15,-4 8 39 16,3 6 0-16,0 8 7 15,1-4 7-15,2-1 31 16,3-8 3-16,1-9 25 0,-2-3 26 16,1-8 8-16,-3-2-13 15,6-7 32 1,1-7-31-16,3-9-34 0,6-3 20 16,5-6-33-16,-3-1-24 15,1 0 10-15,-2 2-7 16,-2 6-1-16,-1 0 1 15,1 6-8-15,-6 6 23 16,-1 2 5-16,-1 2 1 16,-2 2 2-16,0 0-2 15,7-2 0-15,-2-4 17 16,1 0 27-16,1-4 43 16,-5 2-24-16,-3-4 3 15,-2-2 9-15,-3 2-5 16,-5-5 32-16,-2 1-25 0,-3-2-31 15,-6-1 65-15,2 2-36 16,0 5-36-16,1 6 23 16,-2 8-62-16,4 4 0 15,-5 8-2-15,-5 9 2 16,-4 10-18-16,4 10 18 16,8 2-22-16,5 0-8 15,8-1-54-15,5-2 6 16,4-10 48-16,6-6 30 15,0-6 3-15,-2-8-3 0,-2-4 0 16,-6-4 12 0,0-4 17-16,5-6 5 0,-3-2 8 15,1-4-16-15,0-2 17 16,-4 0-35-16,-2 0-7 16,-3 6 9-1,-4 6-10-15,2 4-7 0,-2 2-16 16,2 10-50-16,5-2 65 15,5 8 7-15,-2 6-43 16,2-4-20-16,-3 2-70 16,4-2-50-16,-1-10-61 15,3 2-332-15</inkml:trace>
  <inkml:trace contextRef="#ctx0" brushRef="#br0" timeOffset="123948.8">9382 658 1876 0,'17'-5'192'0,"2"1"-152"0,16-1-5 0,7-4-35 0,3 1-3 0,2 2-155 0,73-10-505 16</inkml:trace>
  <inkml:trace contextRef="#ctx0" brushRef="#br0" timeOffset="124131.86">9732 676 1928 0,'0'0'282'0,"0"0"-223"0,4 0 35 15,-4 0 31-15,0 0-82 16,2 1-43-16,2 3-17 16,4-1-227-16,3-14-1081 15</inkml:trace>
  <inkml:trace contextRef="#ctx0" brushRef="#br0" timeOffset="124598.28">10010 1002 1960 0,'4'-8'475'16,"5"-2"-475"-16,7-6 0 15,-1-10 6-15,-1-4 1 16,1-8-7-16,-5 0 0 16,-8-4-6-16,-2-3 6 15,-4 4 0-15,-4-4 2 0,0 9-2 16,-5 6-12 0,-1 0 12-16,3 12 18 0,0 2 13 15,4 8-16 1,2 4-15-16,-1 10-33 0,-3 12 0 15,-7 14 33-15,6 6-1 16,5 14-5-16,7-3-6 16,9 1 9-16,10 0-33 15,-2-6 34-15,4-8-20 16,-1-8 17-16,3-6 5 16,-6-8 21-16,2-6 1 15,-3 0-21-15,-1-8 8 0,1 0 14 16,2-8-23-1,-2 2-205-15,28-32-522 0</inkml:trace>
  <inkml:trace contextRef="#ctx0" brushRef="#br0" timeOffset="135965.92">5215 14231 1381 0,'0'0'256'0,"0"0"-139"0,2-2 5 0,-2 2-44 0,0 0-17 0,2-2 20 16,-4 2-27-16,4 0 2 15,-2 0 2-15,0 0-4 16,0-2 0-16,0 2-16 16,0 0-23-16,0 0 37 0,0 0-52 15,4 0 6-15,-2 0 18 16,2 2 2-16,2-2 7 15,7 0-6-15,1 2-17 16,-1-4 50 0,8 2-45-16,-3 0-6 0,6 0 12 15,-2 2-6-15,7-2 6 16,2-2-21 0,-2 2 1-16,5 0 23 0,-1 0-24 15,0 0 0-15,1 2 0 16,1-2 1-16,6 2 10 15,1 0-2-15,3 0-8 16,-1-2 44-16,3-2-39 16,2 0 2-16,-2 0 7 0,-3-2-2 15,1 0-11-15,0 0-1 16,-1-2 8-16,3 2 11 16,2-2-20-16,0 4 0 15,-2-8 6-15,1 4-5 16,-7 2 1-16,-3 2-2 15,2-6 1-15,0 2 24 16,2 2-25-16,9 0 0 16,1 2 0-16,6 2 17 15,2 0-8-15,-2-2-9 16,-2 2 1-16,1 0 13 16,-6 2-14-16,3-2-5 15,-2 0 5-15,-4 0 8 16,6-2-7-16,0 2-1 0,-2 0 6 15,4 0 16-15,0 0-22 16,0 0-5-16,2 2 5 16,-3-2 6-16,1 0-4 15,2 0-2-15,-4 0 10 16,-3-2 2-16,-2 2-12 16,0 0-3-16,-3-2 3 15,6 0 1-15,0 0-1 16,0-2 0-16,11 4 1 15,-5-4 0-15,0 4-1 16,2-2-10-16,-6 2 10 16,-6-2 6-16,2 4-5 15,-3-2-1-15,1 2 1 0,2-2 5 16,-2 4-6-16,-1-4-3 16,2 4 3-16,-4-4 0 15,1 2-1-15,1-4 1 16,0 2 0-16,-2-4 12 15,1 4-12-15,1 0-3 16,5 0 3-16,1 0 0 16,7 0 0-16,-4 0 0 15,2-4 1-15,4 4 5 0,-2-2-6 16,7-2 0 0,-2 2 0-16,3 0 0 0,4-2-1 15,-3 2 0-15,4 0 1 16,2-2 0-16,0 0 0 15,1 2 0-15,4-2 3 16,5 0-3-16,4-6-1 16,2 2 1-16,-4 0 0 15,0-2-6-15,-5 6 6 16,3-6 0-16,-2 2 12 16,-4-2-12-16,2 3-6 15,2 2 6-15,-1-4 0 16,5 5 0-16,8 0 0 15,1-2 0-15,2 2 2 16,5 0-2-16,-3 0-11 16,2 0 10-16,4 1 2 15,-4-1 9-15,5 0-10 0,-2-1 0 16,-3 3 3-16,-4 0-3 16,-2-2-1-16,-4 0 0 15,-8 0 1-15,-4 0 3 16,-7 0-3-16,-8 1 0 15,-9-2 3-15,-13-3-3 16,-6 4-1 0,-10-2 1-16,0 0 0 0,-5 2 3 15,-6 2-3-15,-6 2 0 16,-3-4-3-16,-3 8 3 16,2-4-6-16,-6 0 5 15,-6 4-11-15,2-2-11 16,-5 0-107-16,-13 8-115 15,-141 18-348-15</inkml:trace>
  <inkml:trace contextRef="#ctx0" brushRef="#br0" timeOffset="139765.54">5636 13870 1211 0,'0'0'198'0,"3"0"-80"0,-1-2 16 0,0 2-59 0,0 0-20 0,2 2-41 15,0-2 1-15,2 4 3 0,7 0 54 16,3 2 3 0,6 2-12-16,4-2 27 0,6 4 12 15,1-4-69-15,0-2-12 16,4 0-8-16,-2 0-1 15,3 0 27-15,2-4-10 16,3-4-10-16,1 0 19 16,5 0 2-16,2-4-4 15,5-4 3-15,0 2-24 16,-5-4 17-16,2 0-31 16,3-4-1-16,-2 0 65 15,1 0-47-15,-4 4-6 16,-6-2-3-16,-5 6-9 15,-5-8 17-15,1 2-17 16,-2 2 0-16,0-4 16 16,-7 0-16-16,1 0 1 0,-4 1 1 15,-1 2-1 1,2-3 6-16,-6 4-7 0,1-3 0 16,-1 3 3-16,0-4-3 15,-1 0 0-15,-5-4 5 16,3 0-3-16,-5-4 11 15,3-4-13-15,1-4 0 16,3-6-3-16,2-4 3 16,0-5-1-16,0-1 0 15,-2 5 1-15,0 2 7 16,-3 3-7-16,1 4 0 16,1-6-7-16,-1 2 7 15,0-2-14-15,4 1 13 16,-2 0 1-16,4-6-7 0,-4-1 7 15,2-2 0-15,-2 2-11 16,-2 4 12-16,-1 1-1 16,1 7 1-16,-5-1 0 15,5 2 8-15,-3-2-9 16,-2-2 0-16,7-5-6 16,-3-6 6-16,3-4 0 15,0 2 14-15,-3-2-8 16,4-1 6-16,-4 1-12 15,3 2 0-15,-3 0 6 16,-1 2-6-16,1 0-1 16,-1 0 1-16,-1-3 12 0,1 5 5 15,-3 4-17-15,2-6 0 16,-2 6 3-16,2-2-3 16,1-4-6-1,-3-2 6-15,0-1 9 0,-5 1 3 16,2 0-12-16,-2 2 1 15,3 0 15-15,-3 2-16 16,6 1 0-16,-5 1 0 16,1 5 1-16,2 1 5 15,-2 1-6-15,3 3 0 16,1 0 9-16,-1 0-9 16,4 2-1-16,-1 0 1 15,-3 8 0-15,0 0 12 0,-2 4-7 16,0-1 2-16,-1 1 22 15,2 0-29-15,3-2 0 16,-4-2 0 0,2 0 1-16,2-4 7 0,3-6-8 15,-1 2 2-15,4-6 26 16,-2 4-28-16,1-1 0 16,2 8 2-16,-2 0-2 15,4 5-1-15,-1-2 1 16,2 0 0-16,-2 2 3 15,1-4-3-15,-2 4 0 16,-2 2 3-16,0-2-3 0,4 0 0 16,0 6 0-1,7-4 0-15,0 2-11 0,3 4 11 16,1 1-10-16,0 4 10 16,1 0 1-16,-3 0-1 15,4 3 0-15,-4-5 0 16,1 5 12-16,-6 2-12 15,6-2-4-15,-1 2-2 16,2 2 6-16,2 0 0 16,0 3-6-16,3-2 13 15,-1 1-8-15,5-2 1 16,1 4 0-16,-1-2-3 16,3 2 3-16,-3 2 0 0,0 2 0 15,-1-2 1 1,-5 2 2-16,-1 0-3 0,0 2-1 15,-5 5 0 1,-1-4 1-16,-3 1-14 0,-1 6 14 16,2-1 0-16,-3 3 0 15,5 2 0-15,2 0 0 16,-4-2 3-16,2 2 5 16,-4 2-7-16,-3 0-1 15,3 0 12-15,-4 0-2 16,4 4-10-16,2 6 0 15,0 0 2-15,2 0-2 16,2 5 0-16,-4-3-1 16,2-2 2-16,-1-2 3 15,-6 2-4-15,3 0 0 16,-4 0 3-16,-2 4-3 16,-3-2-1-16,-1 2 1 15,3 2 0-15,0 6 23 0,0 4-23 16,0 5 0-16,2-1 5 15,0 2-5-15,5-2-1 16,-2-4 1-16,4-2 0 16,-2 0 24-16,2-2-24 15,0 1 1-15,-3-1 20 16,3 0-20-16,-5 2 7 16,3 2-8-16,-7 0 7 15,-1 2 16-15,-1-2-23 0,-1-3 0 16,1 3 6-16,2-2-6 15,2 0-8-15,0 0 7 16,2-2 2-16,-4-4 21 16,5 4-22-16,-6-2 0 15,1-1 20 1,-5 1-20-16,-1 2-4 0,-1-2 2 16,2 4 4-16,-4 2 8 15,4 4-10-15,3 6 0 16,2-2 6-16,-2-1-5 15,3-3-1-15,1-8 1 16,1-4 1-16,-2-4 21 16,10 0-22-16,2 2 6 15,5-2 30-15,5 1-36 16,-4 1 0-16,3 4 5 0,3-2-5 16,-3 0 9-16,2-2-10 15,-3-6 0-15,-4-4 26 16,1-2-25-16,-1 0-2 15,3 2 2-15,2-2 6 16,-4 1 5-16,2-3-12 16,-5-3 0-16,-2 3-8 15,0 5 14-15,-4 1-12 16,4 6 5-16,-2 0 1 16,-4-2 6-16,-1-2-6 15,-2-6 0-15,-1-8 6 16,-1-4 3-16,6-2-6 15,5 2 6-15,10-4 3 0,5 6 5 16,4 0-17 0,-2 4 0-16,2-1 0 0,-6-2 0 15,-1 2 0-15,1-1-1 16,-3-5 2-16,3 0 6 16,3-5-7-16,6 0 0 15,-2-2 13-15,3 4-13 16,-1-4-4-16,0 2 4 15,1 3 6-15,-2 0 7 16,-4 1-13-16,-3 0 0 16,-3-4-6-16,-6 0 7 15,-3-2-1-15,-8 2 2 0,-7-6 4 16,-7 2 0 0,-7-2-6-16,-4 0 0 0,-2-2 19 15,2 4-11-15,-2-2-8 16,2 0 19-16,2 0-18 15,-2 0 14-15,0 0-15 16,2 0 0-16,-2 0 12 16,0 0-11-16,2 0-1 15,0 0 12-15,5 2-12 16,0 0 13-16,-2 0-13 16,-1 0 2-16,3 0 8 15,-1 0-9-15,-1 0-1 16,2 0 7-16,-7-2 1 15,2 4 2-15,0-4-10 16,-2 2 1-16,4 0 9 0,-1-2-10 16,1 2 0-1,-2-2 5-15,0 2-5 0,6 0 0 16,-4 0-1-16,2 0 1 16,5 0 8-16,-3 2-8 15,-2 0-1-15,5 0 1 16,0 0 1-16,-2-2 8 15,-2 0-9-15,-3 0 0 16,-2-2-9-16,-2 0 9 16,-2 2-37-16,0-2-22 15,0 2-97-15,-36-8-561 16</inkml:trace>
  <inkml:trace contextRef="#ctx0" brushRef="#br0" timeOffset="141498.18">17378 13618 819 0,'0'0'961'0,"0"-3"-805"0,0 3-17 0,2-1 55 0,-2 1-89 0,2-3-68 0,2 1 91 0,-2 2-53 16,0-2-18-16,2 2 6 15,5 0-12-15,2 2 1 16,3 0-35-16,3 5-11 15,5-2 37-15,5 1-29 16,4 2 7-16,1-4 7 0,5 1-5 16,6-4 11-1,1-1-34-15,8 3 0 0,10-3 40 16,7 0-40-16,4-3 0 16,8 2 9-16,6-4-3 15,4 0 19-15,14-2-25 16,2 0 0-16,72-11 36 15,8 1-35-15,4 5 0 16,-68 6 6-16,-68 2-6 16,-2 4 7-16,3-1-8 15,52-6 0-15,-4 3 1 16,0-3-1-16,-3-2-11 16,6 1 11-16,-5-2 11 15,7 2-2-15,1 2-9 16,-1-4 0-16,0 4 6 0,0 2-6 15,-2 0-7-15,-6-2 7 16,-4 2 5-16,1-2-5 16,-2-2-8-16,-5 0 8 15,1-2 7-15,-3-2-7 16,-2 2 0-16,2-4 2 16,3 4-1-16,-3 2-1 15,0-2-3-15,0 4 3 16,-5 0 13-16,3 2-13 15,-4-4-5-15,2 2 5 16,-1 2 1-16,5-3 8 16,-4 0-9-16,2 3 0 15,-5 0-1-15,-2 0 1 16,1-2-10-16,-1 2 10 16,-4 0 0-16,1 0-5 0,2 0-3 15,-2-5 8-15,0 4 8 16,-6-2-8-16,7 1-8 15,2-3 8-15,2 0 8 16,-1 4-7-16,-4-4-2 16,0 4 7-16,-6-2-3 15,0 1-3-15,0 1-3 16,3 2 3-16,1 2 1 16,4-3 0-16,-2-1-1 15,1 0 0-15,-2-4-6 16,-6 3 6-16,1 0 0 15,-5-4 2-15,1 4-2 0,3 3 0 16,-4-2-7-16,-1 5 14 16,-5 0-7-16,0 0 0 15,-11-2-7-15,-2 2 7 16,-9 0 1-16,-5 0 0 16,-8-2-1-16,-5-2 2 15,-7 4 26-15,-6 0-28 16,-1 0 0-16,-6 0 0 15,0 0 2-15,-2 0-2 16,-5 0-46-16,-10 0-144 16,-126-2-559-16</inkml:trace>
  <inkml:trace contextRef="#ctx0" brushRef="#br0" timeOffset="143900.06">18094 13153 1556 0,'0'-3'268'0,"2"3"-128"0,-2 0-10 0,2 3-29 0,5-2-40 0,-1 5-19 0,10 5 17 0,2 2 61 15,4 6-27-15,5-1-26 16,11-3-14-16,9 3-17 15,10 0 18-15,11-6-23 16,14-2-23-16,11-7 52 16,8-9-27-16,6-9-6 15,2-7-11-15,4-2-10 16,-1-6 9-16,2-2-15 16,-3-8 0-16,-8-2 29 15,-3-6-29-15,-13-2-1 16,-10-1-5-16,-12 0 6 0,-16 2 3 15,-9-1-3-15,-9 0 0 16,-6-6 1-16,2-4-1 16,-6-17 0-16,0 1 0 15,-5-4 0-15,-1-2 7 16,-6 2-7-16,-4 1 0 16,-5 0 5-16,-5 2-5 15,0 7-6-15,-5 2 6 16,1-2 7-16,5-5-7 0,-2-3-1 15,8-2 1 1,2-2 10-16,0 4-10 0,2 2-1 16,3 1-7-16,-5 7 8 15,4 6 3-15,-8 6-3 16,2-3 0 0,-2 4 29-16,0-6-23 0,2-1-6 15,2 0 6-15,3-4-5 16,4 2 6-16,3 0-7 15,1-1 0-15,-1 5 5 16,5 2-5-16,-3 2-6 16,4 4 6-16,2 1 0 15,1 1 17-15,1-1-17 16,3 0 0-16,4-3 6 16,3 2-6-16,-3 2-14 15,0 0 14-15,0 1 15 16,-2 3-5-16,2 4-10 0,3 2 1 15,-3 8 5-15,-2 4-6 16,4 4-11-16,3 0 2 16,1 0 9-16,6-1 0 15,2 4 0-15,-6-3 0 16,0 1 3-16,-4 1-3 16,-3 3-9-16,1 1 9 15,-2 4 1-15,3-1 0 16,1 3-1-16,-4 0 0 15,7 4 0-15,-2 0 0 16,4 4-8-16,0 0 8 16,5 0 1-16,1 0 0 0,4 2-1 15,0-2 2 1,4 8 13-16,-5-2-15 0,-2 4-3 16,0 2 3-16,-3 4 1 15,3 2 1-15,0 4-2 16,0 4 1-16,4 1 7 15,0 0-8-15,3 2 0 16,2 0 6-16,2 4 1 16,-8 3-6-16,0-2-1 15,-10 2 1-15,-1 2 8 16,-5 0-8-16,0 2-1 0,-6 0 23 16,3 3-22-16,4-3 10 15,-2 4-11-15,0 4 9 16,5 0-2-1,-3 2-7-15,1 2-4 0,-3 4 4 16,4 0 1-16,-4 5-1 16,7 1 0-16,-2-2 0 15,-1 2 16-15,2-6-16 16,-6-2-9-16,-2-2 9 16,-6 1 0-16,-1-2 0 15,-2 8-1-15,3 3 2 16,-6 2 7-16,6 4-8 15,-2 2 0-15,-1-1-5 16,-2 3 11-16,2 2-4 0,-6 0-2 16,4 3 1-16,-2-4 8 15,-1 0-9-15,-3-5-10 16,-1-8 10-16,3-4 0 16,-3-2 0-16,1-6-1 15,3-1 3-15,-3-1 4 16,-3 2-6-16,2-2 0 15,1 4-2-15,-3 2 2 16,0 6-1-16,0 0-6 16,0 1 7-16,-1-10 10 15,0-6-10-15,3-9 0 16,1-8 5-16,-1 0 1 16,3-2 4-16,-1-2-10 15,8 2 1-15,-3 4 21 16,2-2-22-16,0 2-9 0,-1 2 9 15,-2-5 10-15,-1-2-9 16,1-1-1-16,-2-5 9 16,8 2 10-16,6-1-17 15,4 5 5-15,3 2 6 16,9 2-13-16,0 1 0 16,-4-2-11-16,-2-6 22 15,-3-4-1-15,1 0-10 16,3-6 0-16,4-2 3 15,6 0-3-15,1 0 1 16,1 4-1-16,-1-2 6 16,-6-2 1-16,-5 0-7 0,-1-2 0 15,-10-2 8-15,2-2-8 16,-4 0 7 0,-3-2 18-16,1 0-24 0,2 0 29 15,-2 0-30 1,2-2 1-16,0 4 19 0,0 0-20 15,4 0 0-15,1 2 0 16,1 2 1-16,4-2 17 16,-6 4-18-16,-2-2 0 15,-5 2 20-15,-5 0-19 16,-7-2-1-16,-8-2 1 16,-4 0 0-16,-2 0 33 15,0 0-34-15,-2 0 2 0,2 0 18 16,0 0-20-16,0 0 0 15,0 0-1 1,-2 0 10-16,2 2-29 0,0-2 5 16,0 0-85-16,-2 2-22 15,-4 0-326-15,-31-8-558 16</inkml:trace>
  <inkml:trace contextRef="#ctx0" brushRef="#br0" timeOffset="149232.99">9306 14672 644 0,'0'0'535'0,"-2"0"-284"0,2 0-86 0,-2 0-66 0,2 0 0 15,0 0-33-15,0 0 0 0,-3 0-3 16,3-4-6-16,0 4 16 16,-2 0 8-16,2 0-25 15,-2-4 29-15,2 4-23 16,-2-2-1-16,0-2-1 16,-2 2-21-16,0 0 9 15,0 0-22-15,2 0-17 16,-2 2 45-16,1-8-48 15,-1 6 16-15,0 0 8 16,2 0-1-16,-4 0 7 16,2 2-36-16,0-2 6 15,-3 2 20-15,3 0-26 16,0 0-1-16,-6-4-1 0,4 8 2 16,-3-4 0-16,0 0 0 15,-2 2 0-15,-2 2-15 16,1 4 15-16,-1-2 0 15,-2 2 0-15,1 6 0 16,1-4 0-16,-1 2-1 16,3 0 1-16,5-2-4 15,0 2 4-15,2 2-18 16,2 3 18-16,-7 6 0 16,9 5 1-16,-2 1-1 15,0-1 0-15,4-2 3 16,0-2-3-16,5 2-3 15,-1-4-4-15,2-4 4 16,-2 0 3-16,3-4 0 16,-3 0 0-16,4-2 18 0,-1-6-18 15,-3 0 0-15,6 0 0 16,-1-2 1-16,-1-2 0 16,2 4-1-16,-1-6 7 15,2-4 16-15,3 2-22 16,-1 0 0-16,3-8 11 15,1 2-6-15,-2-4 3 16,-1-2-9-16,1 2 1 16,1-4 14-16,-5 2-15 15,3-2 0-15,-7 2 0 16,-3 0 8-16,-1-4-8 16,0-2 0-16,-1 0 1 15,-1-5 8-15,-1 6-9 16,0-2-5-16,0 3 5 0,-4 4 8 15,0 4-1-15,0-2-7 16,-3 6 0-16,0-3 8 16,1 0-8-16,-1 1 0 15,1-2 1-15,-2 2 0 16,-1-2 5-16,2 4-6 16,0 0 1-16,1 2 2 15,0-2-3-15,2 2 0 16,-3 0 8-16,3 0-7 15,0 2-2-15,0 0 1 16,0-2 0-16,-1 2 6 16,-4-2-6-16,5 0 0 15,-2-2 4-15,-3 2-3 0,1 0 4 16,0 0-5 0,0 2-4-16,-1-2 3 0,-1 4 1 15,0-4-8-15,4 4 8 16,0 0 0-16,-1 0-1 15,-1 0-5-15,0 6 6 16,-8-2-17-16,3 2 17 16,-5 6-9-16,-2 0 9 15,5 2 5-15,0 0-5 16,2 2 0-16,-1 2 0 16,3-2 0-16,1 0 0 0,-2-2-5 15,6-4-1 1,2-2 12-16,0-2-6 0,2-2 0 15,-3 0 0 1,3 0-10-16,-2 6 10 0,2-2 0 16,-2 2-1-16,4 7 1 15,0 1-11-15,-2-4 10 16,5 4 2-16,-3-2-7 16,0-6 6-16,2 2 0 15,4-2 8-15,-4 0-8 16,3 2-6-16,3 0-3 15,4 2 9-15,4 2 15 16,-5 2-15-16,5-2-2 16,-2-2 1-16,-5-6 1 0,-3 2-11 15,4-6 11-15,-8 0 0 16,3-4 5-16,1 0-5 16,4-6 0-16,1-2 7 15,-1 0-6-15,1-6 1 16,5-4 4-16,-5-2-5 15,-2 0 10-15,1-6-11 16,-6-4 0-16,-2-2 8 16,-2 0-8-16,-2-7-12 15,-2 7-15-15,-2 6 22 16,0 8-8-16,-7 7 13 16,-1 0-9-16,1 9 0 15,-7-2-18-15,1 8-32 16,1 2-35-16,-5 2-70 15,4 2-35-15,-3 2-133 0,-9 6-1294 16</inkml:trace>
  <inkml:trace contextRef="#ctx0" brushRef="#br0" timeOffset="151599.16">10458 14736 1766 0,'0'0'253'0,"0"-2"-28"0,0 2-75 0,0-2-52 0,0 2-49 0,0-2-20 16,3 2 41-16,-3 0-26 16,2 0 1-16,-2-4 28 15,0 4-5-15,-2 0-8 16,2 0-2-16,0 0-13 15,-3 0 27-15,3 0-48 16,3-4-23-16,-3 4 35 16,0-2-35-16,2 0 0 15,-2 2-1-15,0-6 1 16,0 6-1-16,0 0 0 16,0-4 0-16,0 4 10 15,0 0-10-15,-2 0 0 16,4 0 5-16,-2 0-5 0,0 0 30 15,0 0-30-15,0 0 1 16,0 0 3-16,0 4-4 16,-2-4 0-16,2 8-11 15,0 12 11-15,0 12-3 16,0 12 3-16,2 9 0 16,0-11 5-16,4-4-5 15,-1-2-1-15,-3-8 1 16,2-4 0-16,-4-6 18 15,2-8-18-15,-2-2 0 16,0-6 18-16,0-2-17 16,0 0 11-16,0 0 4 15,0-2-15-15,0 2 34 16,0 0-35-16,3-4 0 16,-6 4 12-16,3 0-12 0,0-2-1 15,0 2-8 1,0 0-26-16,-2-2-11 0,0-2-160 15,-11-24-441-15</inkml:trace>
  <inkml:trace contextRef="#ctx0" brushRef="#br0" timeOffset="152899.56">11463 14628 1696 0,'0'-2'219'0,"2"0"-53"0,-2 0-49 0,2-4-82 0,2 4-19 15,2-2 5-15,-4 0 15 16,2 0-1-16,0 0-7 16,1-2 55-16,1-2-26 15,6 2-27-15,3-2 1 16,1 0-14-16,6 4 2 16,-2 2-19-16,3 4 6 15,-4 10 3-15,-1 10-1 16,-9 18-8-16,-11 12 18 0,-15 8-18 15,-8 3-13 1,-9-1 11-16,-3-12 2 0,-4-6 1 16,6-8-1-16,6-6 0 15,4-10 15-15,12-8-6 16,6-12 25-16,7 0-8 16,5 0-25-16,8-10 53 15,14-4-47-15,4-2-6 16,12-6 13-16,-1 4-8 15,0 4-6-15,-2-4 0 0,-2 8 0 16,-2 2-6 0,-3-4 6-16,2 4-97 0,-3-2-149 15,55-22-388-15</inkml:trace>
  <inkml:trace contextRef="#ctx0" brushRef="#br0" timeOffset="153564.45">12793 14528 1848 0,'-9'0'295'0,"0"-2"-65"0,-5 2-34 0,8 0-116 0,2 0-56 0,6 0-6 0,-2-4-17 0,6 4 31 0,6 0-22 16,10 0-4-16,7 0 50 15,9-2-43-15,2 4-7 16,0-2-5-16,-2 0 0 15,-2 0 8-15,-5 4-9 16,-7 4-4-16,-6-2-13 16,-7 6 17-16,-7 2-10 15,-6 2 9-15,0 2 1 16,-4-2 24-16,-1 0-24 16,3-6-6-16,-1 2-7 15,12-4 13-15,4 4 0 16,7 4 1-16,11-2 0 15,4 8 14-15,-4-4-15 0,-2-1 0 16,-7 2 11 0,-11-1 1-16,-12 0 52 0,-14 5 14 15,-8-1-16-15,-10 4-5 16,-7-8-57-16,-3 0 1 16,-5-4-10-16,0-2-78 15,-96 6-483-15</inkml:trace>
  <inkml:trace contextRef="#ctx0" brushRef="#br0" timeOffset="155133.13">5362 15035 1549 0,'-2'0'252'0,"0"-2"-33"0,-2 2-18 0,-1-2-47 0,3 0 28 0,0 0-73 0,2 0-13 0,0 2-4 15,0 0-25-15,0-4-11 16,2 4-13-16,-2 0-32 16,5 0 30-16,-1-4-41 15,7 8 0-15,11-4 23 16,7 0-13-16,2 4-1 15,5-4-9-15,-3 0-22 16,-2 0-21-16,-2 2-160 16,0 0-136-16,5-2-158 15,40-20-532-15</inkml:trace>
  <inkml:trace contextRef="#ctx0" brushRef="#br0" timeOffset="156048.66">5855 14825 1396 0,'0'0'282'0,"0"0"-123"0,2-5-16 0,4 4-82 0,6-6-10 0,8 2-3 0,0 0 2 16,5 1 40-16,-3 3-8 15,2-2-16-15,-4 2-6 16,1-2-28-16,-6 3-22 15,-1 4-10-15,-3 3-12 16,-3 3 2-16,-4-1-16 16,0 4-34-16,-4 5 12 0,-8 0 12 15,2 0 35-15,-5-8-26 16,-3 2 27-16,3-4 3 16,5-2-3-16,-2-2 0 15,6-4-14-15,7 6-43 16,2-4-10-16,4 2 32 15,9 2 5-15,-1-2 15 16,4-2 6-16,2 10 3 16,-1-6 0-16,-2 10 5 15,1-2 1-15,-5 8-18 16,-5 0 9-16,-5 2-3 16,-4 0 12-16,-10 0 0 15,-2-2 33-15,-10 0 18 16,-2-5 24-16,-5 1-10 15,1-7-31-15,-6 6 46 16,5-12-40-16,0 4 11 0,0-1-6 16,7-8-12-16,1 0-1 15,5 0-32-15,3-8-48 16,3 4-51-16,-1-2-172 16,12-12-244-16</inkml:trace>
  <inkml:trace contextRef="#ctx0" brushRef="#br0" timeOffset="157449.92">6904 14951 999 0,'-2'0'455'0,"4"0"-365"0,-2 0 65 0,0 0-79 0,0 0-31 15,0 0 5-15,0-2 7 16,0 2 37-16,0 0-23 16,0 0-1-16,0 0 35 15,0 0-31-15,-2-4 2 16,2 4 14-16,0 0-39 16,2 0 17-16,-2 0-40 0,0 0-5 15,-2 0 23-15,2 0-19 16,2 0-9-16,-2 0 6 15,0 0-22-15,2 0 35 16,0 0-31-16,3 0-6 16,2 0 21-16,2 0-11 15,6-4 2-15,-3 4-12 16,1 0 11-16,-2-2-29 16,4 0-96-16,2 0-168 15,2-6-180-15,37-10-464 16</inkml:trace>
  <inkml:trace contextRef="#ctx0" brushRef="#br0" timeOffset="157849.87">7203 14783 1020 0,'0'-3'697'16,"4"2"-502"-16,3-3-35 16,5-1-59-16,3-7-29 15,1 6-9-15,-1 2-15 16,3 0 42-16,-5 3-15 16,-4 1-12-16,-2 1-9 15,0 3-30-15,-3 6-23 16,-2 12 11-16,-4 10-11 0,-5 7 27 15,-9 1-28-15,1 0 0 16,-5-4 2-16,3-10-2 16,0-6 0-16,5-6 0 15,4-6 0-15,4-6 21 16,4-2-21-16,4-2-9 16,-2 0 0-16,8-2 4 15,7 0 5-15,3-4 0 16,12 0 0-16,1-2-60 15,2 2-126-15,71-24-184 16</inkml:trace>
  <inkml:trace contextRef="#ctx0" brushRef="#br0" timeOffset="158382.38">8183 14610 1706 0,'0'-4'372'0,"0"4"-61"0,0 0-59 0,0-2-81 0,3 4-38 0,-1 2-40 16,4 2-42-16,5 10 38 15,5 6-68-15,-1 6-14 16,10 2-7-16,-3 6-25 16,1 0-140-16,-4 67-581 15</inkml:trace>
  <inkml:trace contextRef="#ctx0" brushRef="#br0" timeOffset="161583.2">8847 8566 1157 0,'-11'-20'171'0,"2"0"-72"0,-7-22-38 0,-1 4 77 0,1 6-72 15,5 6 27-15,-5 6-10 16,8 6-17-16,3 2 12 16,1-1-2-16,2 4-2 0,-1-4 35 15,-2 6-44-15,5 0 17 16,-2 3 28-16,0 3-37 16,-2 1-67-16,4 8-6 15,0 11 0-15,0 20 14 16,4 25 10-16,0 20 15 15,8 12-2-15,1 6-2 16,5-1-8-16,0 5-9 16,8 52-8-16,3 17 46 15,-2-7-41-15,-12-51-6 16,4-5 15-16,-3 0-5 16,-6 7 4-16,-3 7-23 15,-1 8 1-15,-3 9 19 16,2 5-20-16,1-14-13 0,-3-1 13 15,-1 5 9-15,8-12-9 16,0-73 0-16,-6-3 0 16,1 0 15-16,3 50-14 15,-3-2-1-15,-1 1 0 16,1-1-6-16,2 2 6 16,-3 2-1-16,7 63 2 15,5 9 7-15,-5-122-8 16,-3-2-12-16,13 51 12 15,-1-11 2-15,-3-6-2 16,4-11 0-16,-3-7 1 16,-5-12 7-16,2-4-8 15,-3 0 0-15,1 0 0 16,-1 6 9-16,-4 2-9 16,-1 9 0-16,-3 3 0 15,-6 4-8-15,-3 2 8 0,1-2-1 16,-2-5 1-16,6-13-1 15,2-14 1-15,2-6-1 16,0-4 1-16,3-2 6 16,3 6-6-16,-2 8-7 15,3 9 7-15,-1 9 0 16,-6 4 2-16,0 0-2 16,0-6 1-16,1-14 8 15,-1-7-9-15,8-6 0 16,-3-3 12-16,-1-3-3 0,4 1-9 15,-3 2 8-15,-1-2 2 16,1 2 13-16,-2 4-23 16,2 8 0-1,4 6 48-15,1 1 1 0,-1-8-34 16,3-10-15-16,-5-8 11 16,-5-2 5-16,1-5-16 15,-2-8 0-15,1-3 3 16,-4 2 3-16,1-7-5 15,-3 0 14-15,2-4-15 16,-2 4 56-16,-2-3-46 16,2 3 11-16,2-5 12 15,-2-3-16-15,2-2-10 16,0-3-7-16,0 2-2 0,-2 4-14 16,2 2-5-16,-2 5-45 15,0-9-47-15,-2 4-185 16,-11-38-509-16</inkml:trace>
  <inkml:trace contextRef="#ctx0" brushRef="#br0" timeOffset="162317.34">19780 9400 950 0,'2'-4'102'0,"0"0"-70"0,0-2-19 0,-2-4 23 0,0 4 42 16,0-1-42-16,-4-6 21 15,-2-1 17-15,1-2-28 16,-3 0-29-16,0 4-17 0,0-2-21 16,-1 8-87-1,-22-8-102-15</inkml:trace>
  <inkml:trace contextRef="#ctx0" brushRef="#br0" timeOffset="163785.82">21086 8685 168 0,'0'-3'1498'0,"0"2"-1255"0,-2-4-129 0,4 5 0 0,-2-1-26 0,0 1 2 16,2 0-18-16,1 0 11 15,-3 0-29-15,2 1 18 16,-2 4-44-16,2 3 11 0,2 6 21 15,1 5-10-15,1 6-11 16,1 1 3-16,2 4-24 16,0 8 55-16,0 6-47 15,0 6 22 1,6 8-6-16,-3 9-18 0,-1 6-5 16,-3 10-19-16,4 5 17 15,-3 7-7-15,-5 5-4 16,2 6-6-16,0 0 6 15,-2 69-6-15,-4 31 0 16,6 53 30-16,-1-93-7 16,-1-28 19-16,14-9-42 0,2 1 0 15,-2-3 3-15,-3 7 21 16,5-12 6-16,-15-68-8 16,4 3-21-16,-4-5 29 15,8 56-30-15,-3 57 0 16,-2 13 18-16,-6 21-8 15,0-61-9-15,-2-20-1 16,2-4 8-16,-2-64-1 16,3-1-7-16,1-1-1 15,0 48 1-15,4-8 12 16,-4-12 1-16,-2-5-13 16,-2-7 1-16,0 4 25 15,0 2-26-15,0 2 0 0,-2 3 0 16,0 1 9-1,0-4-8-15,-4-6-1 0,6-4 6 16,8-12 12-16,-2-10-18 16,3-5 0-16,-3-7 7 15,4 6 1-15,1-4 2 16,-5 2-10-16,1 2 6 16,-2-4 20-16,-1 0-26 15,1 6 0-15,-1-4 6 16,5 7 0-16,-3-1-5 15,1 2 2-15,2 0 5 16,0 2 23-16,-3 0-31 16,8 4 0-16,-7 2 8 15,1 2 4-15,-2 3-6 16,-4-8-6-16,0-6 10 16,0-11 25-16,-2-2-34 15,0-12-1-15,0-4 21 0,2 0-11 16,2-4-2-16,-4-6-8 15,3 0 0-15,-3 0 24 16,0 0-24-16,0 0 0 16,2 0 0-16,-2-4 0 15,0 2-33-15,0 0-55 16,2-8-79-16,2-8-94 16,17-54-871-16</inkml:trace>
  <inkml:trace contextRef="#ctx0" brushRef="#br0" timeOffset="165599.53">21774 15035 1587 0,'0'-2'173'0,"0"2"-68"0,0 0-18 0,0 0-57 0,3 0-18 0,-3 0 31 0,0 0-8 0,0-2 64 0,0 2-27 15,0-2 15-15,0 2 4 16,0-2 1-16,0 0-46 16,2-2 4-16,-2 4-25 15,0 0 41-15,-2 0-42 16,2 0-1-16,0 0 7 15,-3 4 7-15,-1 0-17 16,-7 6-2-16,-9 8-17 0,-3 8 63 16,-6 10-26-1,0 4-20-15,10-4 7 16,1-1-7-16,13-2-7 16,10-6-11-16,8-1 7 0,7-14 1 15,11 2-8-15,2-14 1 16,8-12 10-16,1-2-4 15,-4-8-6-15,2-2-1 16,-2-6 6-16,-4-2 18 16,-10 0-14-16,-11-3 4 15,-11 3 25-15,-10 2-11 16,-17 2-7-16,-12 2-13 16,-11 8-1-16,-8 2 19 15,-6 10-26-15,9 2-18 16,10 4-8-16,24-2-55 0,19 2-198 15,91-24-433-15</inkml:trace>
  <inkml:trace contextRef="#ctx0" brushRef="#br0" timeOffset="166400.2">22661 14004 1573 0,'0'-2'285'0,"0"2"-108"0,0 0 60 0,0-4-73 0,0 4-28 0,0 0-14 0,3-1-7 0,-3 1 13 16,0 0-52-16,2-3-37 16,-2 6 35-16,6 2-56 15,3 9-5-15,5 14 14 16,3 11-1-16,-1 9 14 15,-1 4-40-15,1-2 0 0,2-2 4 16,-2-4-4-16,-6-10-34 16,0-7-52-16,-1-12-121 15,-3-2-313-15,17-32-476 16</inkml:trace>
  <inkml:trace contextRef="#ctx0" brushRef="#br0" timeOffset="167266.26">23856 13926 1589 0,'0'0'237'0,"0"0"-87"0,0-2 6 0,2 2-30 0,0-2-27 0,-2 2-9 0,4 0 3 16,1-6-38-16,11 0-13 15,-1 0-4-15,10-4-28 16,-3 4 32-16,2 2-42 15,-2 4-2-15,-3 0 2 16,-8 8 6-16,-9 10-5 16,-13 14 8-16,-12 15-9 15,-8 8 24-15,-9 6-24 16,-3-7 0-16,6-8 1 0,1-6 10 16,7-10 1-16,11-8 13 15,9-16-19-15,9-2 47 16,16-8-47-16,16-2 15 15,16-10 7-15,19 0-28 16,11-8-3-16,5 0-114 16,-1 2-79-16,-2-2-79 15,85-40-287-15</inkml:trace>
  <inkml:trace contextRef="#ctx0" brushRef="#br0" timeOffset="167834.7">24876 13774 187 0,'-2'-2'1609'0,"2"0"-1314"0,-2-2-56 0,2-2-47 0,0 4-80 0,2-2-28 0,4 0-27 0,7-2 2 15,3-4-28-15,14 2-10 16,3-2 8-16,7 2-14 15,5 5-10-15,3 3-5 16,-1 4 0-16,-5 7 14 16,-10 1-14-16,-10 10-16 15,-13 0 16-15,-11 8 0 16,-9 2-6-16,-14 0-3 16,-10-4 9-16,-4-4 2 15,-7-4-2-15,8-5 0 16,11-10 3-16,11-1-1 15,12-4-1-15,22 0-1 0,15-2 0 16,21 0-4-16,11 2 4 16,6 0-21-16,-5 4 7 15,-12 10 13-15,-12 0-1 16,-13 7 2-16,-17-2 6 16,-14 4 53-16,-21-1-37 15,-17 0-5-15,-16 0-17 16,-16-4-12-16,-9 2-153 15,-156 24-311-15</inkml:trace>
  <inkml:trace contextRef="#ctx0" brushRef="#br0" timeOffset="169316.83">17068 14772 1575 0,'-2'0'268'0,"0"0"-97"0,0 0 44 0,0-2-71 0,-2 2-17 0,4 0 11 0,-3-4-28 0,3 4 19 15,3-5-27-15,-3 2-36 16,6 2 34-16,-4 1-61 15,2-3-25-15,6 1-2 16,14-2 1-16,11-4 0 0,17-2-13 16,4-4 0-16,-2 2-15 15,-2 2 15-15,-4 2-77 16,-11 2-50-16,-3 2-188 16,24-4-356-16</inkml:trace>
  <inkml:trace contextRef="#ctx0" brushRef="#br0" timeOffset="169899.75">17906 14508 1760 0,'0'-2'377'0,"2"-2"-115"15,4-4-47-15,4 0-139 16,11-6-62-16,8 0 4 15,11 0-5-15,1 2 2 16,5 2 11-16,-2 6-1 0,-4 4 29 16,-6 5-54-1,-13 8-10-15,-5-1 10 16,-11 12-12-16,-7-1-6 16,-17 4-15-16,0 3-15 0,-8-6 48 15,0-6-7-15,0-2 7 16,9-4 0-16,5-6 0 15,9-2-21-15,6 0 0 16,5 2-15-16,9 2 35 16,3-2-31-16,10-2 10 15,0 0 22-15,-2 4-15 16,0-6 5-16,-9 4 9 0,-7 0 2 16,-9 6 40-1,-13 2 14-15,-9 4 7 0,-16 4 20 16,-11 2-40-16,-4 1 11 15,-7-6-5-15,5 2-39 16,3-3 31-16,10-7-40 16,9 2-13-16,16-9 12 15,6 0-109-15,13-6-180 16,58-28-370-16</inkml:trace>
  <inkml:trace contextRef="#ctx0" brushRef="#br0" timeOffset="170401.5">18959 14650 1696 0,'0'0'249'0,"0"0"-12"0,0-4-72 0,2 0-80 0,4 4-4 0,3-2-57 0,-1 2 18 0,9-2 12 0,5 0 15 15,5 2 5-15,-3-4-40 16,7 0-26-16,7-2-8 0,2-2-27 16,2-4-162-1,3-4-342-15,47-28-1070 0</inkml:trace>
  <inkml:trace contextRef="#ctx0" brushRef="#br0" timeOffset="170834.39">19508 14458 1776 0,'3'-3'335'0,"1"-2"-128"0,7-1-101 16,5-2-64-16,8-9-12 15,1 6 27-15,6-2-16 16,-2 5-16-16,-2 0 49 16,-2 6-50-16,-10 2 13 15,-4 10-31-15,-6 7 5 16,-10 15 17-16,-9 0-28 15,-3 12 0-15,-10-4 21 16,3 0-21-16,-3-8 0 16,6-6 0-16,4-14 1 15,9-2 22-15,2-6-23 16,6-2 0-16,2-4-18 0,12-2 14 16,9-6 4-16,8 0-40 15,11-6-38-15,7 2-138 16,-2-2-164-16,51-26-645 15</inkml:trace>
  <inkml:trace contextRef="#ctx0" brushRef="#br0" timeOffset="171216.1">20094 14506 1081 0,'5'-2'525'0,"-3"2"-337"0,7-6-32 0,-2 3-9 0,4 2 18 0,2-7 19 0,5 2-53 0,4-2-22 15,5 0-40-15,2-2-6 16,0 0-55-16,0 3-8 0,-2 6-1 16,-5-8-20-1,-4 9-34-15,-4 0-59 0,-8 5-155 16,3-5-268-16</inkml:trace>
  <inkml:trace contextRef="#ctx0" brushRef="#br0" timeOffset="171570.12">20694 14249 1827 0,'0'-2'556'16,"0"2"-343"-16,0-2 18 16,2 0-117-16,-2 6-24 15,4 8-45-15,-4 12 15 16,2 14-3-16,-2 9-25 16,5 0-17-16,2 2-15 0,4 3-170 15,27 46-549 1</inkml:trace>
  <inkml:trace contextRef="#ctx0" brushRef="#br0" timeOffset="177002.96">9447 7852 1479 0,'0'0'237'0,"0"0"-113"0,0-2-41 0,0 2 16 0,0-1-12 0,2 1 7 16,0 0-7-16,-2-3-22 16,4 2 47-16,1-4-43 15,1 1-27-15,10-2 27 16,-3 3-19-16,5-4-10 15,3 3-5-15,0 2-34 16,6 0 50-16,9 4-51 16,9 2 1-16,11 8 6 15,13 8-6-15,2 12-1 16,5 4 0-16,-1 7 1 16,-4 7 2-16,-8 0-3 0,-10 2 0 15,-1 4 0-15,-12-2 5 16,-9 1-5-16,-4 7-12 15,-12-1 12-15,-3 8 20 16,-6-3-20-16,-4-2 0 16,-2-6 1-16,2-3 0 15,-2-3-1-15,0-12 0 16,-2 2 6-16,2-2 0 16,-2-2-6-16,4 2 0 15,-2 1-6-15,2-4 6 16,-4-1 0-16,2-1-1 15,-2-3 1-15,0-6 5 16,0 0-5-16,0-2 0 16,-1-2 6-16,-1 0-6 15,2 0 0-15,-3-4 0 0,2 0 6 16,1 0 12-16,-2 0-18 16,-2-2 6-16,-1 2 27 15,0 1-27-15,-2 3-5 16,3 1-2-16,-3 2 7 15,-1 0 13-15,2-2-19 16,-3-3 0-16,1-6 35 16,4 2-25-16,-3-6 20 15,1 4-7-15,-2-4-14 16,1 4 27-16,3-4-36 16,-1 0 0-16,5-2 4 15,-3-4-4-15,5-2-1 16,0 0 1-16,0-2 0 0,0 0 23 15,0-2-23-15,0 2 6 16,0 0 30-16,0 0-36 16,0 0 8-16,0-2-8 15,0 2 7-15,2-2-4 16,-2-2-3-16,0-4-15 16,-2-8 9-1,0-8-7-15,0-6-10 0,-5-10-4 16,3-3-7-16,2-1 32 15,-3 2-44-15,3 2 41 16,0 6 5-16,-1 2 0 16,1 6-1-16,0 2 1 15,-3 4 0-15,5 4 9 16,-2 0-9-16,2 8 0 16,0-2-8-16,-2 6 8 0,0 4-1 15,2 0 0 1,-2 0 1-16,2 2-13 0,0 2 8 15,-7 4 5-15,3 8 2 16,-4 10-2-16,2 12-12 16,2 6 11-16,4 3 1 15,2-2 3-15,2 1-3 16,-2-7 0-16,3-7 0 16,-3-6 0-16,1-10 0 15,1-4-1-15,-2-2 8 16,5 0-16-16,-3-2 9 15,0-2-4-15,3 4-10 16,2-6 14-16,7-2-7 16,-3-2 6-16,5-2 1 0,4-4 16 15,1-8-16 1,4-4 0-16,4-2 11 0,-2 2-11 16,4-2-7-16,-2 2 7 15,-2 4 2-15,-3 4 4 16,-1 2-6-16,-2 2 0 15,-3 2-5-15,-3 0 5 16,1 0 0-16,-2 2 0 16,-5-2 0-16,2-3 19 15,-6 6-19-15,-3-4 0 16,1 4 35-16,0 1-35 0,-3 0-5 16,-2-3 5-1,2 3 13-15,-2 0 14 0,0 3-27 16,0-6 1-16,0 3 39 15,0 0-38-15,0 0 13 16,0 0 12-16,0-1-12 16,0-2 15-16,2-1-30 15,0-2 1-15,-2 2 36 16,0 3-37-16,2 1-1 16,-2-3 1-16,0 3 0 15,0 3 9-15,0-3-9 16,0 0 0-16,-2 0-7 15,2 0 7-15,0 0-26 16,0 0-62-16,5-3-179 0,30-27-442 16</inkml:trace>
  <inkml:trace contextRef="#ctx0" brushRef="#br0" timeOffset="179436.31">23091 8242 1886 0,'0'0'269'0,"0"0"-137"0,0 0 36 0,0 0-57 0,0-3-35 0,3 3 8 15,-1 0-51-15,6 0 6 16,11 0-3-16,-2 3-3 15,10-2 24-15,0 3-31 16,2 0-13-16,4 5 23 16,2 2-35-16,4 1-1 15,1 8 0-15,0 6 0 16,3 9 22-16,-8 1-22 16,1 10 0-16,-5 4 6 15,-6 8-4-15,-13 5-2 16,-3-2 0-16,-9-3 6 15,-6 1 10-15,-5-3-16 0,-7-4 0 16,0 6 12 0,-2-4-12-16,4-4-1 0,1 3 1 15,-3 1 0-15,5 4 15 16,-6 0-9-16,6-12-6 16,-1-10 15-16,6-12-15 15,-5-4-1-15,3 1 1 16,4-7 0-16,-1-2 9 15,5-2-9-15,0-2 0 16,0-4 0-16,2-1 0 16,0 1-1-16,0-1-1 15,0-2 2-15,0-1 8 0,-2 3-8 16,2-3 0 0,-5 0 7-16,5 0-6 0,5 0-1 15,-5 0-1-15,0 0 1 16,0 0 0-16,0 0 0 15,0 0-14-15,-5-3 13 16,3 2-51-16,-3-3-68 16,1-4-72-16,-5-6-46 15,0-4 52-15,7-5-15 16,0-4 48-16,6-4 82 16,5-3 20-16,0 2 27 15,0 6 24-15,2 4 14 16,-7 10 66-16,-1-2-8 15,-1 6-11-15,0 0 77 16,0 0-40-16,0 4-7 0,-2 0 11 16,2 2-40-16,-2 2-14 15,0 2-48-15,-2 12 1 16,-9 12 69-16,-11 16-58 16,-5 8-1-16,-4 4-10 15,-3-5 0-15,3-5 14 16,4-4-15-16,6-11 0 15,0-4 13-15,4-7-13 16,5-4-1-16,6-6 1 16,2-4 7-16,1-4-7 0,3-2-2 15,5 2 2 1,6-4 30-16,11-2-29 0,9-2-1 16,13 0 8-1,10 2-7-15,2 0-2 0,0-2 0 16,0 4 1-16,-3 0 1 15,-2 2-1-15,-7 0 0 16,1 2 0-16,-7-2 17 16,-7 0 20-16,-4-3-36 15,-4 4 1-15,-8-3 50 16,-1-2-43-16,-10 2 20 16,-2 0 20-16,-6-4-2 15,-1 2 1-15,-6-2-39 16,-2-5-8-16,-1 4 43 15,-1-4-44-15,-4 2 0 0,0-6 0 16,-1 3 1 0,-5 5 9-16,-2 0-10 0,-4 4 0 15,-5 1 2-15,1 4-2 16,4-3-8-16,0 3 8 16,6 0 0-16,14 0 6 15,5 0-6-15,6 0-9 16,0 0-11-16,2-2 2 15,-2 2-21-15,2 2 6 16,2-2 17-16,-2 0 14 16,3 3-11-16,-5-3 13 15,2 1 9-15,-2-1-9 16,0 0-1-16,0 0 1 0,0 3 12 16,0-3 15-1,-2 0-27-15,4 0 1 16,-2 0 39-16,0 0-40 0,0 0-2 15,0 3 1-15,2-3 2 16,0 0-2 0,-2 2 1-16,0-2 0 0,0 0 3 15,-2 0-3-15,2 0-2 16,0 0-5-16,0 0-32 16,2 0-81-16,-4-2-246 15,0-22-571-15</inkml:trace>
  <inkml:trace contextRef="#ctx0" brushRef="#br0" timeOffset="189017.65">5387 6146 922 0,'-4'-6'550'0,"-1"2"-379"0,-6-2-105 0,2 0 57 0,3-2-17 16,-4 2-17-16,1 0 59 16,-1-1-34-16,5 2-28 15,1 1 59-15,1 4-47 0,3 0-52 16,0 0-38-16,3 0-8 15,-1 0-6-15,2 0-9 16,5 8 12-16,9 2 3 16,11 8 13-16,13 4-7 15,16 2 3-15,13-2-9 16,12-4 43-16,13 0-37 16,6-6 5-16,5-4 31 15,2-6-41-15,1-2-1 16,-4-4-1-16,-3-2 1 15,-5-2 20-15,-2-2-20 0,-3-4 2 16,-8 0 37-16,-9-2-23 16,-5-4 5-16,-4 0 0 15,-7-2-10-15,-5 2 10 16,6-8-21-16,-6 3 0 16,6-2 19-16,-3 0-19 15,-2 1 0-15,2-2 12 16,-6 0-10-16,-2-2 19 15,-6 0-21-15,-3-2 0 16,-2-2 18-16,-3 2-18 16,-3 1 0-16,-4-5-1 15,0 4 2-15,-4-5 11 16,-5 1-12-16,-4-5 0 0,2-3 7 16,-5-2-7-1,-5 0 0-15,4 0 2 16,-12-2 7-16,-2-5 4 0,-10-1-13 15,-1 2 0-15,-3-2 20 16,-5 2-20-16,0 4-1 16,-6-2 0-16,-2 2 1 15,0-1 0-15,-6 3 0 16,-3 0-3-16,-2 2-15 16,-5 2 14-16,-3-2-2 15,-2 2 5-15,-5 2-2 16,-6 4-9-16,-3 1 12 15,-5 5-8-15,-9 5-17 0,-4 2 13 16,-5 5-15-16,-9 2 0 16,-12 2 22-16,-2 6-4 15,-71-2-3-15,-6 18 12 16,4 18-18-16,52 0 18 16,-12 6 0-16,0 12 1 15,3-4 5-15,20 7-3 16,62-22-3-16,6 2 0 15,6-1 8-15,-45 32-8 16,8 10-14-16,12 12 14 16,11 7 0-16,4 7 0 15,16 8 0-15,9 5 0 16,6-6 0-16,11-8 0 16,12-13-26-16,12-12 8 0,11-6 18 15,18-5 24-15,16-7-24 16,17-2 0-16,17-6 33 15,15-8-18-15,68 0-14 16,-115-32 7-16,62 4-7 16,-8-8-2-16,-9-4-102 15,-8-2-433-15,82-34-661 16</inkml:trace>
  <inkml:trace contextRef="#ctx0" brushRef="#br0" timeOffset="191017.58">1080 5342 688 0,'0'-2'279'0,"0"-2"-44"0,-2-4-143 0,2 0 40 0,0-5-15 16,0 6 0-16,-2-1 10 15,0 0-28-15,2 2 6 16,-3 2 23-16,3 1 2 16,-2-1 1-16,0 4-11 15,2 0-24-15,-2 3-17 16,2-3-79-16,0 9-16 16,-3 16 16-16,-2 17 16 15,-3 20 13-15,-1 10-20 0,3 7-8 16,-2-3 11-16,4-7-12 15,2-8-13-15,2-13 4 16,0-16-9-16,0-10-8 16,2-12-22-16,0-4-9 15,-2-6 48-15,0-6 8 16,0-6-14-16,2-12-1 16,0-10 2-16,-2-6 13 15,6-4 1-15,-2-6 0 16,5-9 8-16,1 1-8 15,2-2 0-15,-1 2-6 16,3 8 6-16,1 6-2 16,-2 6 2-16,-1 10 0 0,1 6 25 15,-4 9-19-15,-2 5-4 16,-1 8 11-16,3 10-13 16,5 11-1-16,3 11 1 15,8 14 11-15,-3 4 1 16,5 4-12-16,-3-4 0 15,-2 2 0-15,3-6 0 16,-7-6-1-16,-5-3-79 0,0-6-97 16,-11-2-133-1,-21 19-397-15</inkml:trace>
  <inkml:trace contextRef="#ctx0" brushRef="#br0" timeOffset="191220.69">1074 5624 1605 0,'0'0'292'0,"2"3"-158"0,6-3-101 0,4 1-6 0,8 3-23 16,11 0 4-16,0 1-16 15,10 0-178-15,43-15-1307 16</inkml:trace>
  <inkml:trace contextRef="#ctx0" brushRef="#br0" timeOffset="191568.16">1526 5440 1864 0,'0'2'228'0,"4"2"-174"16,5 6-9-16,4 2 42 0,10 6-20 15,-3 4-32-15,5 2 19 16,-4-2-23-16,0-2-5 15,-6-6-13-15,-3 0-7 16,-2-7 0-16,-8-6-6 16,1-1 0-16,-3 0 36 15,0-1-19-15,-3-6 5 16,1-7-22-16,2-6-10 16,-2-6-76-16,4-2-52 15,5-4-153-15,26-58-404 16</inkml:trace>
  <inkml:trace contextRef="#ctx0" brushRef="#br0" timeOffset="193217.7">1973 5586 1519 0,'0'0'369'0,"3"0"-207"16,-1-2-74-16,0 2-29 15,8-3 76-15,0-1-42 16,1-7-29-16,10 4-40 0,-1-8-1 16,1 1-17-1,2-2 42-15,-3-2-48 0,-7 2 0 16,-4 0 3-16,-4 0 13 15,-3 2-4-15,-2 2-12 16,-4 4 8-16,-3 4-14 16,-2 2 6-16,-9 4-39 15,-2 4 38-15,-6 10 1 16,-1 10-1-16,-2 8-1 16,6 6-8-16,12-4 1 15,11-2-16-15,9-4 25 16,7-5 18-16,3-3-3 15,10-4-14-15,8-8 1 16,5-6 4-16,7-4 6 16,2-7-12-16,0-4-50 0,-4-7-11 15,-4 0-23-15,-10-4-21 16,-6-3-5-16,-10-3-13 16,-7-2 89-16,-4-4-23 15,-8 2 42-15,-4 2 14 16,-2 4 2-16,4 2 0 15,-3 2 9-15,1 4-9 16,-2 2 49-16,-2 6-41 16,3-1-2-16,1 7 16 15,-2 1 2-15,2 5-24 16,-1 3-1-16,-3 6 0 16,5 3 9-16,5 4-9 15,7 4 0-15,12 4 10 16,6 2-9-16,6 2 8 0,5-2-9 15,-3-4 0-15,-2 2 30 16,-6-4-29-16,-3-1 0 16,-9-6 23-16,-3-2-15 15,-4-5-9-15,-1-4 0 16,1-2-16-16,2-2 7 16,2-5-87-16,8-7-6 15,11-6 3-15,4-7 9 16,3-4-50-16,0-5-56 15,-3 0 92-15,-2 0 85 16,-4 4 19-16,-7 4 44 16,-6 6 118-16,-12 10 0 15,-4 4-18-15,-12 6-39 16,-1 4-49-16,-10 8 8 0,-4 10-31 16,-4 8 14-16,-1 2-2 15,10 0-12-15,8-6-18 16,7-4-5-16,7-4 11 15,4-8 11-15,5 1-16 16,0-10-15-16,-1 2 37 16,5-6-14-16,1-2 15 15,3-9-8-15,7-3-22 16,-3-1 17-16,-2-2-26 16,-3 2 1-16,-8 4 8 15,1 10-8-15,-7 2-1 16,0 2-2-16,2 2-23 15,0 0 14-15,7 8 1 0,2-2 8 16,5 2-7 0,4 0 9-16,3-6-1 0,0-2 1 15,2-6 0-15,6-2 12 16,-4-4-12-16,-2 0 0 16,2-4 6-16,-5 4-6 15,-5-4 0-15,-3 4 0 16,-5 0 0-16,-3 2 13 15,-3 2-13-15,-3 0 0 16,-3 0-11-16,-5 2 11 16,-4 2-7-16,-1 2-7 15,-9 2 11-15,-3 8-3 0,-3 4 3 16,1 4 3 0,4 2-19-16,13 0 13 15,2-6-36-15,10 0-30 0,8-4 49 16,1-2 13-16,5-2 10 15,3-6 0-15,-1 0 34 16,2-2-33-16,-2 2 26 16,2 2-12-16,-2 9-6 15,-2 10 11-15,-3 13-20 16,-4 16 0-16,-7 13 24 16,-7 5-24-16,-3 2 0 15,-8-6-1-15,-2-14 2 0,-4-14 24 16,4-13-14-16,-4-14 35 15,1-9 59-15,4-15-7 16,3-11-43-16,8-13-13 16,12-9-13-16,13-4 2 15,7-4-25-15,12-4 0 16,6 6-9-16,6 3 3 16,-5 11-8-16,-5 12 8 15,-11 9 9-15,-14 10-4 16,-6 5-5-16,-7 4 0 15,-4 0 34-15,-5 2-10 16,0 0-4-16,1 0 5 16,-5 6 8-16,-5 2 4 15,5 2-37-15,4 1-9 16,5-6-6-16,7 1-15 16,1 2 30-16,7-2 7 15,1-1-7-15,1-1-1 0,6-1-126 16,6-5-155-16,59-15-177 15</inkml:trace>
  <inkml:trace contextRef="#ctx0" brushRef="#br0" timeOffset="194318.21">1305 6743 1727 0,'-2'0'356'0,"-1"-1"-131"0,1 1-41 0,0-3-41 0,0-1-19 0,-2 4-37 16,-1 0-64-16,-6-1 52 15,-9 2-75-15,-5 6-3 16,-12 7 3-16,-6 9 2 15,-3 12-1-15,0-2-1 16,11 4 6-16,8-7-23 0,14-4 16 16,9-6-43-1,8-2 20-15,7-4 12 16,7 2 6-16,9-2 0 16,9 2-35-16,6 2 40 0,3 0-20 15,-1 0-15-15,-4 4 28 16,-9 3 7-16,-9 4-11 15,-6-2 11-15,-11 0 1 16,-7-2-13-16,-10-1 13 16,-3 0 0-16,-6-4 5 15,-6-4-4-15,-2-2 16 16,6-8-17-16,-4-6-4 0,9-6-19 16,0-4-109-1,11-8-99-15,9-8-73 0,52-76-384 16</inkml:trace>
  <inkml:trace contextRef="#ctx0" brushRef="#br0" timeOffset="194585.28">1595 6747 1739 0,'-2'0'293'0,"2"0"-163"0,-2 2-61 0,4 6-28 0,0 13 64 16,0 7 19-16,0 12-65 0,7 4-31 15,1 2-6-15,2 0-21 16,-1-6-2-16,5-2-5 16,-5-6-99-16,-7-4-75 15,-4-9-155-15,-33 2-1250 16</inkml:trace>
  <inkml:trace contextRef="#ctx0" brushRef="#br0" timeOffset="194751.23">1497 6980 1244 0,'4'-10'818'16,"9"2"-682"-16,16-8-86 15,9 0-13-15,14-2-37 0,8 2-13 16,7 2-203-16,105-26-652 16</inkml:trace>
  <inkml:trace contextRef="#ctx0" brushRef="#br0" timeOffset="195234.19">2187 6894 1935 0,'-8'6'302'0,"-6"4"-197"16,-15 14-80-16,-2 6 50 16,-1 8-33-16,3-2 0 15,10-6-16-15,7 1-11 16,10-8-15-16,4-6 0 15,4-3 0-15,0-10 36 16,3-2-36-16,1-4 19 16,2-5-7-16,8-4 6 15,0-8 14-15,5-5-32 16,-5-8 0-16,-3-4 12 16,-6-6-11-16,-3-4-1 15,-4-6 1-15,-4-4 0 16,-2 3 8-16,0 8-9 0,-3 6 0 15,2 13 7-15,3 8-6 16,-2 8-1-16,2 8 0 16,0 2-7-16,0 14-6 15,2 12-10-15,3 15 23 16,8 13 9-16,8 1-9 16,3 2 0-16,5-7 0 15,0-8 0-15,-5-10 5 16,1-10-5-16,-5-6-20 15,0-5-38-15,2-10-420 16,32-21-698-16</inkml:trace>
  <inkml:trace contextRef="#ctx0" brushRef="#br0" timeOffset="196900.08">17276 5751 1295 0,'-9'-2'249'0,"2"0"-110"0,-8 0-23 0,-6 0-90 0,4 2-25 0,-1 2 20 0,-1 2-21 16,0 4-1-16,-1 6-25 15,0 4-89-15,-38 44-137 16</inkml:trace>
  <inkml:trace contextRef="#ctx0" brushRef="#br0" timeOffset="197784.24">16175 5905 1584 0,'0'-4'264'0,"0"2"-107"0,0 0-41 0,0 2 26 0,-2 0-11 0,0 2-124 0,-3 6-7 16,-1 14 0-16,-4 12 12 16,2 17 33-16,-3 3-45 15,1 0 14-15,8-8 1 16,2-10-15-16,2-10-9 16,1-8 8-16,2-10 1 15,-5-4 0-15,0-4 6 16,2-2 6-16,0-6 23 15,5-10-35-15,3-14-3 0,4-12 3 16,4-6 15-16,0-6 0 16,2-6 5-1,-3-5-19-15,2 7 62 0,-4 6-33 16,-3 16-2-16,-4 12 26 16,1 12 14-16,-7 8-35 15,0 6-33-15,-2 2 6 16,0 6-15-16,0 14-15 15,5 14 24-15,4 16 6 16,4 12 7-16,7-1-13 16,3 1-1-16,1-6 1 15,2 0-24-15,-5-10-31 0,-6-10-100 16,-3-2-82 0,-14 20-230-16</inkml:trace>
  <inkml:trace contextRef="#ctx0" brushRef="#br0" timeOffset="197984.58">16285 6106 2056 0,'2'-2'275'0,"4"0"-215"0,10-3-3 0,-1 0 51 0,8 1-108 0,2 4-3 0,6 2-45 15,4 5-144 1,55 2-290-16</inkml:trace>
  <inkml:trace contextRef="#ctx0" brushRef="#br0" timeOffset="198300.51">16721 6028 1909 0,'2'7'207'0,"1"8"-166"0,1 9 20 15,5 6 17 1,4 2-36-16,6 2 21 0,0-4-28 16,4-2-25-16,-8-8 41 15,1-10-51-15,-3-2 2 16,-4-8 44-16,2-8 44 15,5-6 32-15,-1-12-38 16,1-8-27-16,-1-4 30 16,-2-6-60-16,-3-4-27 15,-4 1 0-15,5 3-21 16,1 4-105-16,3 12-84 16,6 6-134-16,39 8-198 15</inkml:trace>
  <inkml:trace contextRef="#ctx0" brushRef="#br0" timeOffset="199187.77">17187 6088 1734 0,'0'0'475'0,"2"0"-441"15,-2 0-16-15,2 0 123 16,2-2-24-16,2-2-57 15,4-3-22-15,3-4 5 16,3 1 28-16,-3-5-70 16,-1 4 11-16,-5-1 15 15,-5 3-25-15,-9 5 25 16,0 3-27-16,-8 1 16 16,-10 5-16-16,-2 5-6 15,-6 11 6-15,2 5-19 0,13 6 19 16,5-2-36-16,17-2 3 15,5 0 24-15,9-6 0 16,4-6 9-16,7-4 0 16,2-8 13-16,5-4-13 15,-1-6 2-15,1-4 5 16,-7-4-1-16,-2-4 27 16,-2-2-33-16,-7-4 2 15,-5-6 38-15,0-2-40 16,-8-4 1-16,-3 1 5 15,-4 3-4-15,-3 8-2 16,-4 6-2-16,3 10-29 0,-1 0 19 16,5 8-2-16,4 2-41 15,0 12-65-15,5 6 27 16,6 11 27-16,5 1-57 16,9 2 19-16,-3-6 86 15,2-4-6-15,-5-8 14 16,-5-4 9-16,-3-6 1 15,-5-2 40-15,2-4 11 16,-4-6-7-16,3 0 32 16,0-4-64-16,3-8-6 15,0-2-1-15,0-7-4 16,-1 4-2-16,0-1 0 16,3 6 1-16,-3 7-15 0,-3 7 15 15,4 6-21-15,-1 8 21 16,3 11 9-16,-1 4 16 15,5 1-25-15,-1-1 1 16,1-7 22-16,-3-6-23 16,-1-4 13-16,-1-8 19 15,1-4 52-15,-1-6-12 16,2-3-39-16,-1-2-27 16,-3-1 46-16,-4 2-37 15,-4-3-4-15,-3 7 2 16,0 2 5-16,-3 5-13 15,3 3-5-15,-3 2-36 16,1-1 30-16,2 3-27 16,-2 7 22-16,0-4 11 15,0 6 6-15,-3-4 9 0,5-2-15 16,-4-1 0-16,2-1-22 16,-5 4-62-1,-7 5-246-15,-39 20-803 0</inkml:trace>
  <inkml:trace contextRef="#ctx0" brushRef="#br0" timeOffset="200051.51">16231 6992 1727 0,'-2'-2'293'0,"0"0"-157"0,-5 0 50 0,5 0 17 0,0 0-80 0,-6 2-72 15,4 2-51-15,0 0 9 16,-3 4-2-16,-1 0-7 15,2 6-24-15,4 0 18 16,4 4-18-16,4 0 20 16,2 2 2-16,5-2 4 0,8 6 14 15,-1-1-16 1,4 1 0-16,-2 0 2 16,-1 2-2-16,-8-2 0 15,-7 0-14-15,-6-7 5 0,-4 4-1 16,-7-1 10-16,-7 0 0 15,-9 0 18-15,-4 0-18 16,-5-4 11-16,5-4-10 16,0-8 9-16,6-4-10 15,10-2-24-15,6-12-95 16,7-6-83-16,11-8-142 16,10-13-125-16,80-70-542 15</inkml:trace>
  <inkml:trace contextRef="#ctx0" brushRef="#br0" timeOffset="200272.62">16427 6900 1556 0,'0'-2'343'15,"-3"0"-137"-15,3 0-61 0,-4 2 29 16,4 0-43-16,0 2-79 16,4 2-43-16,-4 10 2 15,5 8 14-15,0 10-25 16,2 8 2-16,3 0 9 15,6 0-10-15,-3 0 2 16,1-8-3-16,-3 1-9 16,2-13-37-16,-5-4-163 15,-2-6-139-15,-8-10-571 16</inkml:trace>
  <inkml:trace contextRef="#ctx0" brushRef="#br0" timeOffset="200417.76">16501 7077 1715 0,'4'-3'337'0,"11"1"-287"15,10-8-25-15,13 4-25 16,15-2-183-16,90-14-743 16</inkml:trace>
  <inkml:trace contextRef="#ctx0" brushRef="#br0" timeOffset="201017.48">16946 7124 1946 0,'-13'8'199'0,"-1"5"-158"15,-7 5 5-15,0 4 7 16,12 0 5-16,5-4-58 16,6-3 15-16,3-4 11 0,3-7-26 15,3-2 13 1,5-4 13-16,5-8-1 0,4-6 19 16,7-6-44-16,-10-7 0 15,3-3 30-15,-7-1-30 16,-5-8 1-16,-4-5 30 15,-5-2 5-15,-6-4 30 16,-3 10-19-16,-3 5-19 16,-3 14 44-16,4 10-46 15,2 5-10-15,1 8-16 16,2 11-43-16,-5 11 40 16,3 12-3-16,2 12 12 15,4 8-9-15,11-6 3 16,3-4-1-16,6-6 1 15,-4-10 5-15,4-3 2 16,-2-10-7-16,2-5-10 16,1-2-1-16,4-8-56 0,2-4-109 15,-1-3-97-15,-1-8-40 16,-7 1 2-16,-2-1 67 16,-11 4 244-16,-3 1 144 15,-4 6 105-15,0 2 6 16,0 2 9-16,0 0-18 15,0-2-62-15,0 4-71 16,0-2-74-16,0-2-6 16,0 4-33-16,0 3-14 15,2 3-73-15,5 35-478 16</inkml:trace>
  <inkml:trace contextRef="#ctx0" brushRef="#br0" timeOffset="203152.11">10648 6906 1412 0,'-2'-6'351'0,"2"4"-192"0,-5 0-37 0,2-2 47 0,1 2-29 0,0 2-19 15,2-2-14-15,-2 0-7 16,2 0-16-16,0 2-19 16,0-2-40-16,4 2 11 15,-2-4-36-15,14 0-4 0,9-2 4 16,15-2 10 0,13-5 4-16,3 6-14 0,5-5 13 15,-9 6-2 1,-2 4-11-16,-8 0-11 0,-9 6 4 15,-6-1 5-15,-9 4-4 16,-7 7-6-16,-7 2-3 16,-8 12 8-16,-9 8-2 15,-14 12-18-15,-11 6 12 16,-9-2 15-16,-4-4 8 16,0-1-8-16,-1-4 1 15,4 2 21-15,-4-5-22 16,5 2-10-16,7 0 10 0,5-6 8 15,10-6 1 1,7-9-9-16,9-7-8 0,7-7-13 16,4 0 18-16,5-3 3 15,7-3 14-15,5 2 11 16,10-6 19-16,10-1-4 16,9-6-20-16,6 0 55 15,6-6-50-15,-2 2-16 16,2-2 11-16,-2 2-5 15,-7 4-6-15,-6 0-9 16,-7 2 0-16,-9 4 3 16,-9 2-3-16,-5 2-36 15,4 0-30-15,-7 0-98 16,9-2-178-16,23-16-316 16</inkml:trace>
  <inkml:trace contextRef="#ctx0" brushRef="#br0" timeOffset="203438.81">11508 7084 2165 0,'0'0'324'0,"2"0"-218"0,7-4 5 0,9 1-64 0,11-6 8 0,13 1 2 0,9 0-43 15,6-4-14 1,1 4 0-16,-6 4-121 0,-5 2-247 16,29-4-484-16</inkml:trace>
  <inkml:trace contextRef="#ctx0" brushRef="#br0" timeOffset="203622.19">11612 7299 2219 0,'0'-2'276'15,"2"2"-162"-15,0 0-39 0,3 0 13 16,4-2-32-16,9 2-50 15,0 0-2-15,7 0-4 16,0 2-154-16,7-2-182 16,48-22-539-16</inkml:trace>
  <inkml:trace contextRef="#ctx0" brushRef="#br0" timeOffset="204489.84">11971 6729 1631 0,'-9'0'229'0,"-4"2"-151"0,-16 6 6 0,-9 5 15 0,-7 6-6 0,1 7-37 16,2 2 4-16,5 1 18 15,14-5-41-15,6-2-1 16,15 0-4-16,9-2-22 16,18 0 7-16,8 4-8 15,14-4-2-15,6 0 1 16,9-2-8-16,-4 0 0 15,-6 2 13-15,-6 2-13 0,-9-2-7 16,-12 1 5-16,-8-3-5 16,-11 0 7-16,-6-2-11 15,-6 0 11-15,-7-2 9 16,-10-1-7-16,-2 0 14 16,-4-3 14-16,0-4 6 15,-2-4 6-15,0-2-12 16,2-2-29-16,2-4 38 15,6-2-39-15,4-4-104 0,11 0-62 16,10-2-167 0,72-35-173-16</inkml:trace>
  <inkml:trace contextRef="#ctx0" brushRef="#br0" timeOffset="204767.76">12459 6896 1885 0,'-9'10'226'0,"-6"0"-166"15,-10 18 66-15,-8 10-45 16,-3-2-22-16,3 2-5 16,10-6 0-16,5-7-3 15,9-3-50-15,7-3 7 0,6-5 17 16,3-1-25-1,9-1-1-15,3-6-15 0,10-5-46 16,10-4-61-16,5-12-55 16,6-3-65-16,-4-6-69 15,61-48-464-15</inkml:trace>
  <inkml:trace contextRef="#ctx0" brushRef="#br0" timeOffset="205068.43">12767 6862 1647 0,'-10'3'297'0,"-3"8"-183"16,-16 13-17-16,-4 12 28 16,0 2-68-16,6 4 27 0,6-8-54 15,15-6-15 1,6-7 22-16,4-6-17 16,5-1 5-16,7-6-1 0,4-4-12 15,6 1 60-15,5-11-45 16,4-2-19-16,0-9 23 15,-4 2-10-15,-4-4 2 16,-10-2 7-16,-10-2-23 16,-9 1 76-16,-9-4-83 15,-12 6-21-15,-6 2 12 16,-8 10-42-16,-3 8-65 16,1 4-82-16,11 6-54 15,14-2-57-15,30-6-779 16</inkml:trace>
  <inkml:trace contextRef="#ctx0" brushRef="#br0" timeOffset="205551.78">12886 6900 1755 0,'8'2'207'0,"0"6"-129"0,13 2 71 15,2 4-70-15,4 2-5 16,-2 4-26-16,-9-2-32 15,-5-2-5-15,-5-8 7 16,-4-2-18-16,-2-4 58 16,0-4 31-16,0 0 11 15,0-8 55-15,5-8-88 0,2-10-50 16,6-12-17 0,5-4-24-16,11 0-11 0,3 4-76 15,1 8-60-15,-7 11 23 16,1 11-101-16,-7 10-41 15,-9 16-8-15,-6 9 88 16,-8 7 9-16,1 6 66 16,4-2 106-16,3-2 29 15,4-10 20-15,2-12 178 16,5-4 25-16,-1-12-22 16,3 0-40-16,7-6-46 15,-1-4-44-15,-2-2 10 16,1-4-29-16,-8-1 2 15,-6 8 50-15,-4 3 11 16,-5 6 37-16,-2 2-77 0,-3 2-54 16,-2 0 9-16,3 6-30 15,-3 6-12-15,3 8-20 16,2 6-35-16,8 6-64 16,5-4-178-16,36 26-295 15</inkml:trace>
  <inkml:trace contextRef="#ctx0" brushRef="#br0" timeOffset="206568.52">11267 7954 1813 0,'0'-4'324'0,"0"4"-104"0,0-1-34 0,0 1-33 0,2-2-36 0,0 2-39 16,0 0-40-16,7-4-38 15,7 0 15-15,9 0-17 16,8-4 2-16,1 3-205 16,-1 4-380-16,38-17-785 15</inkml:trace>
  <inkml:trace contextRef="#ctx0" brushRef="#br0" timeOffset="206802.77">11232 8011 1787 0,'-3'0'525'16,"3"-3"-351"-16,0 2-62 16,3-1 16-16,-1 2-65 15,0 0-56-15,0 0-7 16,7 0-184-16,5-2 10 16,5 2-153-16,41-13-464 15</inkml:trace>
  <inkml:trace contextRef="#ctx0" brushRef="#br0" timeOffset="206967.6">11429 8011 2317 0,'-4'0'301'16,"4"0"-212"-16,0 0-64 15,4 0-17-15,-4 0-16 16,3 2-98-16,1 4-460 15,27 10 31-15</inkml:trace>
  <inkml:trace contextRef="#ctx0" brushRef="#br0" timeOffset="208841.42">9112 6060 1480 0,'0'0'303'0,"-2"0"-127"0,0-3-8 0,0 3-30 0,2 0-15 0,0-1 52 0,0 1-79 0,2-2-46 0,0 2-8 16,-2-2-42-16,2 4-62 15,3-2-167-15,11 6-97 16,92 4-28-16</inkml:trace>
  <inkml:trace contextRef="#ctx0" brushRef="#br0" timeOffset="209185.29">15101 6029 1680 0,'0'-1'0'0,"2"1"-95"16,-2 0 16-16,5 1 67 0,2 2-53 15,2 0 65-15,-1 1 11 16,6 0-11-16,1 3 0 16,26-3-138-16</inkml:trace>
  <inkml:trace contextRef="#ctx0" brushRef="#br0" timeOffset="211736.54">10748 4409 1449 0,'-2'-2'213'0,"-1"2"-114"0,1-2-39 0,0 2 90 0,2 0-39 16,2-4 9-16,0 2-47 15,-2 2-13-15,5 0-28 0,3 8-31 16,4 1 0-16,5 5 77 16,10 1-42-16,7 6 12 15,3-3 3-15,8-6-6 16,9-1 3-16,8-8 6 15,14-6-22-15,9-6 25 16,15-5-44-16,2-7-1 16,7-1 5-16,-2-3-17 15,0-2 0-15,-4-3-1 16,2-6 1-16,-5 0 10 0,-2-4-10 16,-5-7-8-1,3-3 8-15,-9-4 7 16,-2-10-5-16,-8-4-2 0,-7-2 0 15,-3-4 20-15,-11 0-20 16,-10-3-7-16,-13 7 7 16,-10 4 11-16,-10 4-10 15,-7 5-2-15,-2 3 3 16,-2 4 8-16,0-4-10 16,-2 4-1-16,-2 2 1 15,0 0 0-15,-4-2 0 16,0 0-2-16,-12-1 2 15,2-3-9-15,-10-2 9 16,-6 0-19-16,-7-4 10 16,-15-6 9-16,0-9-1 0,-5-1-36 15,-7 6 30 1,2 10-5-16,-7 10 12 0,-2 10-20 16,-8 10 2-16,-6 8 18 15,-13 12 0-15,-74 10-18 16,-22 33 18-16,3 18 15 15,54-7-15-15,1 10-10 16,4 10 2-16,-4 8 8 16,-5 3 0-16,12 9-1 15,0 12 13-15,-1 16 3 16,9 29-15-16,15 11 0 16,12 25 17-16,24 23-4 15,30-40 2-15,29-39-15 0,24-71 9 16,5-2-8-1,5-6-1-15,35 40 0 0,13-11 29 16,18-13-6-16,11-16-5 16,7-10 13-1,2-12-30-15,-5-8 38 0,-5-4-39 16,-4-6-2-16,-13-2 2 16,-16 0 11-16,-12-2-10 15,-17-2-1-15,-12 4 0 16,-12-2 24-16,-7 2-2 15,-6 0 11-15,2 0 33 16,0 0-22-16,-2-2-5 16,2 2-12-16,-2 0-26 15,2-2 40-15,-2 2-41 0,2-4-1 16,-3 0-1-16,1-2 2 16,0 0-1-16,2 4-5 15,-2 0-25-15,2 2 20 16,0 2-85-16,0-2-48 15,0 0-25-15,-2 4-137 16,-3 6-158-16,-15 46 93 16</inkml:trace>
  <inkml:trace contextRef="#ctx0" brushRef="#br0" timeOffset="212368.54">8658 12781 1326 0,'-5'-3'156'0,"5"3"-10"0,-4-5-146 0,6 7-51 0,-2 6 1 0,2 10 25 0,-2 6 10 0,5 2-27 0,3 1-38 16,8-4-83-16,38 16-326 16</inkml:trace>
  <inkml:trace contextRef="#ctx0" brushRef="#br0" timeOffset="-165792.43">6114 14213 840 0,'4'0'114'0,"-2"0"-30"0,5 4 22 0,6 0 13 0,-4-2-1 0,4 2-89 0,-2 2-17 0,5 0 10 16,-3 0 22-16,3-2 98 15,1-4-89-15,4 2-4 16,3-2 20-16,6 0-22 15,1 0-37-15,4 0 49 16,5-2-31-16,3 2-22 16,-1 0-6-16,0 4 1 15,1 2 4-15,-1 4-5 0,-5 0 0 16,4 2 0-16,1-2 7 16,-2 4-7-1,5-2 0-15,-1 0 6 0,6-4 21 16,-2 0-10-16,4-2-17 15,1-2 36-15,-1-1-15 16,-1-2-21-16,0 3 8 16,-2-4-7-16,0 0 14 15,-2 0-6-15,-3 0 2 16,0 0-10-16,2 0 0 16,-2 0 5-16,3 0-6 0,-3 0 1 15,3-5 20 1,0 1-14-16,0-5-7 15,-1 1 8-15,-1 0-2 0,2-2-6 16,0-2 8-16,1-2-7 16,4 2 2-16,2 0-3 15,-1 4-4-15,-2 4 3 16,-2 2 1-16,0 2-6 16,4 2 5-16,-1-2 1 15,-6 2 17-15,-5-6-17 16,-8-2-3-16,-3 0 3 15,3-2 0-15,0-2 0 16,3 0-1-16,-1-4 2 16,-4 2 0-16,3-2-1 15,-1 2 0-15,-2-2 5 0,-2 2-5 16,8-4-8 0,3 4 7-16,6-2-11 0,14 2 12 15,12 2 3-15,10-2 5 16,7 2 1-16,2-8-8 15,-4 4-1-15,-4-3 0 16,-5 2 6-16,-4 4-12 16,-1 0 6-16,-6 0 0 15,-5 5-10-15,-6-2 10 16,-7 2 0-16,-7 2-2 16,-4 0 4-16,-7 2 1 15,-4-2-3-15,-7-4 0 16,0 4 7-16,-2 0-6 0,7 0-2 15,6 0 2-15,11-2 27 16,9 4 7-16,7 2-32 16,7 0 4-16,6 6-1 15,10-4-6-15,0 0 0 16,4-2 0-16,4-2 1 16,-1-4 8-16,-4 2-9 15,-2-2 0-15,-8 2-6 16,-9 2 6-16,-5-2-1 15,-7 8-10-15,-4-2 4 16,-5 2 5-16,-1 2 2 16,-3 4 0-16,-7 0-4 15,-1-2 4-15,-3 4-1 16,-2-4 1-16,2 2 1 0,0 0 9 16,4-2-10-16,5 6 0 15,5 2 3-15,1-2-3 16,5 4 0-16,-1-1 21 15,4-6-13-15,-6 4 4 16,2-3-12-16,-2 4 0 16,5 0-4-16,1-4 5 15,2-4-2-15,-4-2 2 16,0-4-1-16,0 0 8 16,2-4-8-16,2 0 0 15,-1 0-8-15,-2-2 9 16,-2 8-1-16,-2-4 9 15,-4 2-9-15,-8-2 1 16,-6 2-1-16,-4-4 0 16,-10 2 0-16,1-2 0 0,3-2 0 15,0 0-1-15,3 0 1 16,2 0 11-16,9 0-10 16,17 2 14-16,14 0 75 15,5 2-57-15,10 2-31 16,-4 2-1-16,3-2 4 15,-5-2-5-15,-3-4-1 16,-5 0-3-16,-10-4-11 16,-8 4 6-16,-12-3-5 15,-6 2 14-15,-10 1 6 16,-9 0 6-16,-7 4-6 0,-3-2 11 16,-3 2 73-1,3 0-24-15,0 0-27 0,-2 0-8 16,2 0-13-1,2 0-18-15,-2 0-9 0,0 0 9 16,3 0-6-16,1 0 6 16,-2 0-2-16,2-3 1 15,0 3 0-15,-2 0 1 16,0 0 0-16,-4 0 7 16,4 0 8-16,-4 0-15 15,2 0 0-15,0 0 6 16,0 0-5-16,0 0-1 15,0 0 0-15,0 0 7 16,2 0 4-16,-2 0-11 0,-2 0-2 16,2 0 2-1,0 0 6-15,0 0-5 0,0 0 8 16,0 0-3 0,0 0 3-16,0 0-9 0,0 0-6 15,0 0 0-15,0 0 7 16,0 0-1-16,0 0 0 15,0 0 11-15,0 0 11 16,-10 0-8-16,10 0-14 16,0 0 17-16,0 0-11 15,0 0-6-15,0 0 0 16,-2 0 8-16,4 0-20 16,-2 3 12-16,-2-3-56 0,2 0-88 15,-13 2-210-15,-56 14-974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5T03:21:11.896"/>
    </inkml:context>
    <inkml:brush xml:id="br0">
      <inkml:brushProperty name="width" value="0.05292" units="cm"/>
      <inkml:brushProperty name="height" value="0.05292" units="cm"/>
      <inkml:brushProperty name="color" value="#FF0000"/>
    </inkml:brush>
  </inkml:definitions>
  <inkml:trace contextRef="#ctx0" brushRef="#br0">14092 1596 1582 0,'0'0'244'0,"0"-4"-149"0,5 4-31 0,-5-2 61 0,2 2-34 0,0-2 40 15,-2-2-50-15,2 2 22 16,0-2-1-16,5-2-28 15,-1-2-17-15,0 2-6 0,2-2-50 16,1 2 44 0,-5 1-45-16,1 4 1 0,-2 5-8 15,3 14-13 1,3 26 20-16,-3 32 18 16,-10 103-6-16,-50 39 26 0,27-160-38 15,6-5 6-15,-22 51 10 16,9-28-16-16,15-20-1 15,7-18 1-15,10-14 0 16,0-9 4-16,4-10-4 16,2-3 0-16,6-4 3 15,9-3 13-15,13-10 8 16,13-7 6-16,5-8-29 16,6-10 44-16,4-4-39 15,-4-2-5-15,0 6 44 0,-5 7-36 16,-13 11 3-16,-13 12-12 15,-12 9 12-15,-6 9-9 16,-7 16-3-16,-11 17 0 16,-7 12 31-16,-9 9-31 15,3-8-5-15,-1-10 4 16,9-12-48-16,3-10-62 16,5-1-350-16,-21-24-815 15</inkml:trace>
  <inkml:trace contextRef="#ctx0" brushRef="#br0" timeOffset="1630.1">8059 3691 1741 0,'-2'-7'327'0,"-1"3"-153"0,0-5-63 0,1 1 57 0,2 2-51 0,2-3-63 0,4-10-7 15,4-5-37-15,11-4-2 16,0 0 47-16,11 0-46 16,1 12-3-16,5 4 0 15,0 14 5-15,4 16-11 0,-1 18 0 16,-6 18 0-1,-10 12 18-15,-16 13-18 0,-21 7-80 16,-19-2-31-16,-13 0 3 16,-6-12 63-1,2-9 18-15,-4-13 27 16,10-10-6-16,7-10 6 0,8-10-10 16,11-10 10-16,9-8 1 15,7-4-1-15,7-6-14 16,7-2 14-16,3-6 16 15,12 2-15-15,4-2 8 16,8 4 9-16,1 4-6 16,2 4-4-16,1 2-8 15,4 2 9-15,0 0 3 0,3 0-12 16,1 0-69 0,-2-4-122-16,74-21-271 0</inkml:trace>
  <inkml:trace contextRef="#ctx0" brushRef="#br0" timeOffset="2024.75">9059 3864 814 0,'-13'12'915'0,"1"6"-747"16,-5 18-117-16,-2 0 11 0,9 4 7 0,5-8-15 0,10-4-17 0,3-6-35 16,15-8 26-16,6-7 13 15,13-14-1-15,5-4 41 16,6-14-22-16,-4-3-49 15,-1-2 17-15,-11-6 35 16,-10 4-4-16,-8 2 11 16,-7 6-25-16,-10 0 34 15,-4 8-50-15,-7 0-13 16,-6 6 6-16,-10 6-21 16,-4 4-49-16,-5 8-77 0,1 4-89 15,6 0-34 1,-6 8-279-16</inkml:trace>
  <inkml:trace contextRef="#ctx0" brushRef="#br0" timeOffset="2440.81">9709 3699 1559 0,'-4'8'290'15,"-3"9"-205"-15,-3 11-65 16,2 8 44-16,4-2-2 16,2-6-1-16,8-2 4 15,4-8-20-15,9-4-44 16,2-4 51-16,8-8-21 15,4-4 20-15,2-8-1 16,-3-8-40-16,-1 0 50 16,-4-2 8-16,-11-2-20 15,-6 4 48-15,-3-5-20 16,-9 4-7-16,-9-2 8 16,-7 3-40-16,-7 7 5 15,-4 0-42-15,-6 8-16 16,-5 6 7-16,2 5-11 15,2 5-59-15,10 0-86 0,7-3-161 16,22 4-430-16</inkml:trace>
  <inkml:trace contextRef="#ctx0" brushRef="#br0" timeOffset="2952.16">10636 3735 1685 0,'0'-1'383'0,"0"1"-158"0,0-3-89 0,0 2-38 0,2 1-44 0,8 0-17 15,3-3-4-15,14 0 69 16,8-4-33-16,10-1 21 16,8 1-40-16,5-2-11 15,2 0 7-15,-4 0-20 16,0 1-1-16,-10-2-25 16,-5 2 8-16,-12 4-2 15,-5-2-6-15,-10 4 0 16,-8 2-2-16,-6 0 2 15,0 0-1-15,-2 0-26 16,2 2-95-16,-2-2-137 0,-19-16-587 16</inkml:trace>
  <inkml:trace contextRef="#ctx0" brushRef="#br0" timeOffset="9637.56">12138 3280 1739 0,'0'-2'306'0,"-2"-2"-133"0,0-4-52 0,2-2 41 0,-3 2-57 0,1 2-40 16,0-4 46-16,2 2-35 15,0 0-28-15,2-2 2 16,3 0-28-16,1-4-21 16,8 0-1-16,10-6 15 15,12-2-21-15,10-2 6 16,12 6-10-16,-4 10 8 0,-10 14-16 16,-8 18-9-1,-18 28 21-15,-9 30 6 0,-20 81 11 16,-41 27-11-16,23-140-12 15,2-9 11-15,-27 39-25 16,2-24 7-16,7-14 17 16,5-16 4-16,7-6-19 15,12-10 16-15,6-6-4 16,11-4 5-16,2-6 0 16,4-8-31-16,2 0-8 15,9-6 12-15,3-2 19 16,11 4 8-16,0 6-7 15,4 10 7-15,0 6-1 16,3 12 1-16,-1 4 10 16,5 8-10-16,1-2 16 0,-3 2-16 15,0 0-3-15,0-4-10 16,-7-4-31-16,4-2-118 16,-2-10-132-1,3-8-79-15,57-38-1087 0</inkml:trace>
  <inkml:trace contextRef="#ctx0" brushRef="#br0" timeOffset="10185.4">13069 3392 1584 0,'-6'0'177'0,"-3"4"-129"0,-12 3-32 0,4 4 58 0,-3 6-2 0,-3 1-5 15,10 0 37-15,2 0-64 16,11 2-31-16,14-4 6 16,8 4 11-16,14 2 14 15,10 0-26-15,5 2-13 16,3-2 27-16,-5 4-21 15,-9 1 14-15,-8 5 2 16,-17-2-16-16,-9 4 11 16,-10 0-17-16,-9-4 0 15,-12-4 25-15,-6-6-19 0,2-8-1 16,-2-4-4 0,6-10-1-16,10-10 24 0,7-10 23 15,12-8-28-15,11-8 16 16,12-4-36-16,12-6-12 15,7-6 11-15,-2 1 1 16,-2-3 13-16,-6 6-12 16,-17 4-1-16,-5 6 39 15,-23 12-27-15,-11 3-12 16,-15 6 0-16,-17 5-6 16,-10 7 0-16,-3 7 6 0,1 7 0 15,8 3 1 1,11-2-1-16,7-2-7 0,9 2-38 15,10 0-93-15,1-1-171 16,-9 2-1349-16</inkml:trace>
  <inkml:trace contextRef="#ctx0" brushRef="#br0" timeOffset="13123.35">14155 3392 1500 0,'0'0'334'0,"-2"-1"-148"0,2-3-61 0,0 2-22 0,-3-1-41 0,6-1-16 16,-1 3 38-16,0-5-43 16,2-1-41-16,1 2 19 15,1-4-19-15,3 5-1 16,-4 3 1-16,-3-2 0 16,-2 3 13-16,0 3-13 15,-2-2 1-15,0 2 11 16,-8 3-11-16,-3 10 17 15,-7 2 1-15,-5 6-10 16,1-5 12-16,4 2-21 16,-5-5 6-16,8 4 18 15,-1-2-23-15,2 2-2 16,5-4 0-16,5 4 1 16,1-2-6-16,3 0 3 0,2 2 3 15,2-4 3 1,5 2-2-16,3-4-1 0,7-4 1 15,5-2 11-15,2 0-2 16,3-2-10-16,0-2 0 16,-5 0 11-16,1 5-11 15,-8-5 0-15,1 0 15 16,-8-1-14-16,-3 1 5 16,-3-1-6-16,-4-2 0 15,0 3 21-15,-1-4-12 0,-1 3 3 16,-3 1 18-16,-4-1 18 15,-4 1 15-15,-8 3-23 16,-1-1-10 0,-5-2 9-16,4 0-39 0,-2-3-11 15,1 4 10 1,4 3-41-16,-8 0-105 0,-3 2-96 16,-69 36-268-16</inkml:trace>
  <inkml:trace contextRef="#ctx0" brushRef="#br0" timeOffset="14272.84">8074 5227 1330 0,'-2'-2'448'0,"2"1"-289"0,-5-3 34 0,3 0-47 0,-2-3-11 0,0 5 9 16,-2 1-24-16,0-2-38 15,-7 3-38 1,-5 4-35-16,-9 9-9 0,-7 2-6 15,-1 14 6 1,-3 3-2-16,5-3 2 0,4 4-1 16,11-5 1-16,7-2-17 15,11-4 7-15,6 0-11 16,8-4 21-16,8 0 4 16,0 0-4-16,7 0-5 15,-2-2 5-15,2 4 1 16,-2-2 5-16,-10-1-6 15,-5-2 0-15,-3 3 1 16,-7 0-1-16,-6 5-8 0,-8-1 8 16,-3-2 9-1,-8-4-4-15,1-2-5 0,-2-4 0 16,-1-2-17-16,-2-6-1 16,5-2-73-1,0-8-80-15,6-4-95 0,-8-56-92 16</inkml:trace>
  <inkml:trace contextRef="#ctx0" brushRef="#br0" timeOffset="14502.7">8117 5248 1673 0,'19'-13'268'0,"-1"-1"-104"0,20-9 7 0,9-2-81 0,4 1-45 0,7 4-45 0,2 2 0 16,0 6-149-16,1 6-158 16,55 12-838-16</inkml:trace>
  <inkml:trace contextRef="#ctx0" brushRef="#br0" timeOffset="14908.86">8838 5430 1230 0,'-11'4'702'0,"-2"4"-601"16,-12 10-68-16,3 8-12 15,0 2 54-15,9 0-24 16,5-4-23-16,6-2 29 16,12-4-36-16,3-1-1 15,7-5 19-15,6-8 10 0,8-7 61 16,6-5-49-16,6-7-26 15,0-2-1-15,-7-5-7 16,-3-2 0-16,-7 4 14 16,-13 2-28-16,-7 8 40 15,-7-2-5-15,-11 4-35 16,-7 0-13-16,-11-2-10 16,-8 6-44-16,-3 2-39 15,0 2-47-15,7 4-38 16,11 0-149-16,15 0-449 15</inkml:trace>
  <inkml:trace contextRef="#ctx0" brushRef="#br0" timeOffset="15293.03">9703 5422 1911 0,'-15'4'262'0,"1"6"-200"0,-13 8-26 0,5 0 12 0,6 4-23 0,3-4 40 0,13-2-43 16,7-2-21-16,8-2 40 0,3-4-16 15,11-4 22-15,2-4 4 16,-2-6-24-16,0-2 18 16,-2-3-36-16,-7-2 0 15,-7-1 48-15,-4 2-11 16,-9 0-13-16,-9 2-33 16,-9 0-3-16,-13 4-45 15,-9 4-76-15,-9 4-79 16,0 6-59-16,-33 12-388 15</inkml:trace>
  <inkml:trace contextRef="#ctx0" brushRef="#br0" timeOffset="15653.4">10756 5494 2023 0,'2'-2'381'0,"6"-2"-215"0,5-4-28 0,5-2-43 0,2 0-61 0,2 0 46 0,1 4-43 15,6-2 5-15,2 2-6 16,0-2-25-16,0 2-11 16,0 4-6-16,3 2-104 15,-5 4-86-15,77 14-431 16</inkml:trace>
  <inkml:trace contextRef="#ctx0" brushRef="#br0" timeOffset="16185.95">12807 5039 1547 0,'0'0'333'0,"0"0"-173"0,0-2-19 0,0 2-22 0,0 4-58 0,0 6-34 0,2 4 44 16,-2 8-13-16,4 6 13 16,-2 4-37-16,3 0-32 15,1 5 22-15,-3-4-21 16,-3 0-3-16,-3-4-35 15,-3-4-155-15,1-9-115 16,-3-2-680-16</inkml:trace>
  <inkml:trace contextRef="#ctx0" brushRef="#br0" timeOffset="16738.23">13056 4959 1591 0,'2'-4'621'15,"3"-2"-510"-15,3-4-51 16,8-2 78-16,2-1-78 15,4 6-15-15,5-1-45 16,2 4 6-16,0 5-9 16,-7 6 3-16,-2 8-9 15,-8 6 9-15,-4 3 0 0,-6 2 0 16,-2-2 0 0,-2-4-3-16,-2 0 1 0,4-4 2 15,-2-2-25-15,4 0-11 16,4-6-20-16,5 0 37 15,14 4 4-15,6-2 13 16,12 6 2-16,3 0 0 16,2 2-2-16,-4 4-4 15,-7 5 6-15,-8-4-1 16,-12 2 1-16,-9-5 0 16,-8-2 1-16,-6-2 20 15,-10-4 20-15,-8 2-1 16,-9-4-22-16,-8 0 17 0,-1-4-26 15,2-4-9 1,3-2 36-16,6-2-30 0,4-2-6 16,8-2-15-16,5 0-183 15,5-2-148-15,7-20-659 16</inkml:trace>
  <inkml:trace contextRef="#ctx0" brushRef="#br0" timeOffset="17491.87">13794 4921 1745 0,'0'-4'297'0,"6"0"-164"0,3-9-49 0,5 4-30 0,8-5-18 0,4 5 0 0,7 1-13 16,4 3 49-16,-4 2-36 15,-4 3-8-15,-5 11 8 16,-10 4-21-16,-6 14-14 16,-3 9 9-16,-12 14-9 15,-8 4 26-15,-3 0-27 16,-9-8 0-16,0-6 7 16,8-12-7-16,-2-6 0 15,9-7 8-15,2-9-2 16,10-7 27-16,0-1-32 15,2-1 0-15,2 1 14 16,4 0-6-16,9 1-3 16,6-1-6-16,8-1 11 0,6-6-22 15,6 2-76-15,2-9-213 16,90-31-340-16</inkml:trace>
  <inkml:trace contextRef="#ctx0" brushRef="#br0" timeOffset="17872.84">14936 4676 1920 0,'0'-2'322'0,"-2"2"-172"15,-2-2-21-15,-6 2-45 16,-7 4-55-16,-12 2-28 16,-11 8 26-16,-3 2-9 15,6 4-6-15,6-2 12 16,12 0-24-16,13 0-9 16,6-4 3-16,12 6 6 15,5 1 18-15,12 1-18 16,9 0-1-16,4-4-7 15,0 4 8-15,-2 2-10 16,-5-2 10-16,-12-2 0 16,-7 0 7-16,-9-2-7 15,-14-2 0-15,-17 6 6 0,-14 4-6 16,-20 2-50-16,-18 0-129 16,-140 30-274-16</inkml:trace>
  <inkml:trace contextRef="#ctx0" brushRef="#br0" timeOffset="19269.43">5347 3994 1568 0,'0'-2'301'0,"0"2"-104"0,0-4-38 0,2 2 30 0,-2-2-39 0,0 0-38 0,3 0 8 15,-3 0-13-15,0 4-1 16,0 0-38-16,2 0-44 15,-2 0 34-15,0 0-49 16,0 2-9-16,0-2 0 16,0 6-7-16,2 0 7 15,0 6-7-15,2 8 7 0,1 5-12 16,4 0 12-16,-4 1-62 16,-1 5-71-16,-4-1-157 15,-7 44-291 1</inkml:trace>
  <inkml:trace contextRef="#ctx0" brushRef="#br0" timeOffset="20037.93">5376 3800 896 0,'0'0'828'0,"2"-4"-663"0,5 1-117 0,2-1-11 0,4-3 8 0,7 3-12 0,5 4-9 16,1 2-16-16,6 2 19 0,-8 4 27 15,0-2-45 1,-6 2 3-16,-2-2 10 0,-7-4 7 16,-7 0-23-16,-2-2 30 15,0 0 7-15,0-2 40 16,0 2-10-16,0 0-4 15,-4-2 14-15,0-4-37 16,-10 0-35-16,1-2-4 16,-8-2-1-16,-6 3 18 15,-6 3-24-15,-5 3 0 16,-1 2 6-16,-9 3 3 16,0 9-9-16,-4 3 0 15,1 5 0-15,-7 14-6 16,3 3 6-16,3 8-9 15,7 6 9-15,14 7 0 0,18-1-10 16,15 0 8 0,16-6 2-16,16-10 4 0,14-8-4 15,10-10 0-15,9-12 6 16,5-10 1-16,-3-10-6 16,-3-6-1-16,-3-6 1 15,-7-2 21-15,-8-4-22 16,-5-2 1-16,-8 0 11 15,-5-6-10-15,-8 0 11 16,-13-2 1-16,-9-3-13 16,-11-3 48-16,-14 0-29 15,-10 2-14-15,-10 8-3 16,-2 4-3-16,-6 10-9 16,1 8-33-16,4 10-99 0,2 10-84 15,-33 54-325-15</inkml:trace>
  <inkml:trace contextRef="#ctx0" brushRef="#br0" timeOffset="20725.87">5418 5739 1640 0,'0'-4'268'0,"2"2"-125"0,3-4-14 0,1 0-32 0,4-4-50 0,5 2-10 0,3-2 16 0,-1-1 4 0,4 6 27 16,-6-1-38-16,-1 3-29 15,-3 8 7-15,-5 7-23 16,-6 12-1-16,-9 10 12 15,-6 4-3-15,-7 4 0 16,-9-4-9-16,-3-4 0 16,-1-6 17-16,6-6-17 15,2-4 0-15,9-7 0 0,5-4 1 16,8-4-1-16,5-2-7 16,0-1-26-16,5-1 33 15,3 2-24-15,6-1 24 16,6 0 8-16,7 0-2 15,6-6 3-15,2-3-9 16,2-4-41-16,3-5-19 16,-3-4-78-16,3-6-85 15,-1 0-49-15,-6-6-281 16,29-60 9-16</inkml:trace>
  <inkml:trace contextRef="#ctx0" brushRef="#br0" timeOffset="21085.33">5605 5420 1545 0,'-27'2'297'0,"3"2"-190"16,-31 6 4-16,-5 8 18 15,-8 8-56-15,-3 10-11 16,-6 16-4-16,-6 15-26 16,4 5 26-16,15 4-35 15,15 0 4-15,29-12-11 16,22-2-14-16,25-9 14 15,11-7-16-15,13-10 1 0,9-18 33 16,14-8-10 0,8-14-3-16,5-12 3 15,-5-8-10-15,-3-10 19 16,-11-7 48-16,-7-4-17 16,-10-5 34-16,-13-5-34 15,-18-1-25-15,-15-2 5 0,-24 0-25 16,-18 8-18-16,-24 10-1 15,-21 15-4-15,-16 17-8 16,-2 16-39-16,8 13-135 16,19 5-174-16,-28 35-892 15</inkml:trace>
  <inkml:trace contextRef="#ctx0" brushRef="#br0" timeOffset="34555.28">10128 3306 157 0,'-2'0'609'0,"2"0"-417"0,0 0 56 0,-2-1-65 0,0-2-32 0,-2-1-16 16,-2 0-49-16,2 2 19 16,0-2-41-16,2 3-5 15,-3-4-16-15,3 3 25 0,2 0-28 16,-2 2 22-16,0-4-38 15,0 3-12-15,-2-3 25 16,0-1-10-16,0 3-4 16,-3-4 10-16,3 2 0 15,2 2 18-15,-2 0-20 16,-2 2-29-16,4-2 16 16,-2 0 1-16,0 0-10 15,-1 0 8-15,1 2 4 16,2-2 57-16,2 2-44 15,0 2-17-15,2-2 8 16,-2 0-25-16,-2 2-21 16,2 2 10-16,-5 6-4 15,0 8 8-15,5 6 7 16,-2 5-3-16,4 4 1 16,3 2 2-16,0 1-1 0,-1-4-5 15,-2-2 12-15,0-6 4 16,3-4-10-16,-5-6-3 15,2-10-6-15,0-4 3 16,0-4 6-16,0-6 1 16,1-4 12-16,2-16-2 15,-1-4-11-15,0-8 0 16,3-1-9-16,-1 6 9 16,2 1 0-16,0 7 0 0,1 5-17 15,1 12 16 1,-4 2-23-16,-4 6-6 0,0 6 16 15,3 2-19-15,-3 10 12 16,2 2-10-16,1 4 16 16,0 8-20-16,-1-7 19 15,3-2-8-15,-3 0 24 16,-4-11 0-16,4-3-9 16,-2-2 9-16,1-6 5 15,-1-2-4-15,3-8 2 16,4-10-1-16,6-13 29 15,1-3-31-15,-1-1 1 16,3 10 4-16,-9 10 9 16,-5 8 35-16,-2 12-49 15,-6 6-6-15,4 4-12 0,0 10 18 16,0 2 12-16,4 2 1 16,-2 0-1-16,6-6-1 15,0-1-11 1,-1-2-3-16,3 2-18 0,-4-2-42 15,1 7-189-15,-3 29-318 16</inkml:trace>
  <inkml:trace contextRef="#ctx0" brushRef="#br0" timeOffset="36254.46">9888 5123 1587 0,'0'-2'300'0,"0"-2"-129"0,-3 2-15 0,6-2-67 0,-3 4-16 0,0-2-20 16,0 4-17-16,2-2 9 16,-4 2-45-16,4 2-13 15,0 6 13-15,2 6 0 0,6 8-1 16,-6 2-18-16,-2 2 19 16,-2 0 21-16,0-2-20 15,-2-1-1-15,0-9 12 16,2-4-12-16,-2-2 10 15,-2-8-10-15,4-2 0 16,0 0 22-16,0-2-8 16,6-2 8-16,-4-10-22 15,0-8 3-15,3-6-3 16,-3-11 0-16,4 3 0 16,4 4-3-16,-4 8 3 15,3 10-9-15,-5 6 8 0,-4 6 0 16,0 4-22-1,0 6-14-15,0 0 4 16,5 8 33-16,0-2 6 0,-1 2-5 16,-2-4 10-16,3-8-10 15,-3 0-1-15,0-5-11 16,2-2 11-16,3-5 25 16,5-4-11-16,3-10-7 15,9-6 3-15,1-8-9 16,0 2 7-16,-4 4-8 15,-2 6 1-15,-9 8 36 0,-5 12-37 16,-5 10-14 0,0 14 0-16,-2 10 14 0,4 12 23 15,3 2-23-15,4-6 0 16,-1-6-6 0,6-8-4-16,-1-10-187 0,43 4-128 15</inkml:trace>
  <inkml:trace contextRef="#ctx0" brushRef="#br0" timeOffset="38470.51">7270 676 1064 0,'-3'-5'759'0,"3"4"-597"0,-2-6-24 0,0 6 33 0,2-2-34 0,0 3-31 0,0 0-49 16,0 3-16-16,0-2-28 16,0 3-13-16,0 2-1 15,4 19-26-15,1 19 27 16,6 28 5-16,0 82 5 15,-4 39-9-15,-16-17-1 16,5-136 2-16,4-5-10 16,-2-9 8-16,-1 24-12 0,3-18-3 15,0-14-42-15,0-12 44 16,0-8 12-16,0-10-20 16,-3-15 0-16,3-13-7 15,0-6 10-15,0-6 18 16,0 0-1-16,3-6 0 15,0-4-18-15,3-4-40 16,1-6 37-16,6 5-50 16,7 9 31-16,0 6 25 15,5 16-13-15,-3 8 10 16,0 10 10-16,-7 8-13 16,4 6 21-16,-3 12-30 15,1 6-5-15,8 18 26 16,-1 4 3-16,-4 10 7 0,0 12 0 15,-9-1 6-15,-4 1 2 16,-4-4-8-16,-6-16 13 16,-2-12-1-16,1-8 14 15,-1-6 34-15,1-8 9 16,0-4-23-16,2-4 40 16,-1-10-43-16,3-8-35 15,-2-8-8-15,2-12 10 16,5-8-10-16,5-3 0 15,7-7-71-15,9 2-2 16,0 6-68-16,5 8 39 0,-2 10 69 16,-6 16 15-1,-3 9 10-15,-9 14-2 16,0 15 10-16,5 14 34 16,-1 6-34-16,3 16 0 0,3 2 1 15,-4 2-1-15,1-2 0 16,-5-3 0-16,1-3 2 15,-3-4 19-15,-7-6-20 16,-2-4 0-16,-4-6 5 16,-2-2-6-16,-5-6-16 15,3-6-106-15,-6-2-489 16</inkml:trace>
  <inkml:trace contextRef="#ctx0" brushRef="#br0" timeOffset="39887.37">8437 1019 1626 0,'-13'5'488'0,"-5"9"-450"0,-20 14-37 0,-5 16 5 0,-3 13 6 0,-1-1-11 0,9-4-1 16,14-6-4-16,8-9-5 16,10-10-2-1,6-13-1-15,4-4 2 0,1-6-11 16,3-5 20-16,10-10 1 15,0-3 17-15,6-8 55 16,1-8-23-16,-2-6-20 16,-6 0-10-16,3-4-7 15,-5-2 9-15,2 7-21 16,-9 10 0-16,-1 7 38 16,-5 11-19-16,-2 3-19 15,-2 8-50-15,-1 3-11 16,6 7 46-16,2 12 7 0,4 6-4 15,6-2 11-15,1-2-10 16,-1-6-2-16,3-6 12 16,-5-6-20-16,1-4 20 15,1-6-6-15,-3-6 7 16,-1-4 62-16,2-6-5 16,-2-8 3-16,2-4-31 15,1-2-22-15,-7-6 1 16,-1 0-8-16,-4-2-15 15,-4-1 0-15,-4 5-9 16,-5 6-46-16,-1 6 34 16,1 6-12-16,0 8 1 15,0 2-5-15,6 4-53 16,3 6 15-16,4 2-21 16,5 2 54-16,7 8 49 0,5 4-8 15,8 1 16-15,4 6 1 16,-4 0 0-16,0 2 10 15,-8 6-10-15,2-3 26 16,-5 4-6-16,1-6-10 16,-3-2 7-16,-3-6 4 15,0-4-2-15,-2-8 7 16,0-4 3-16,-3-2-6 16,3-4 15-16,1-6-9 15,5 0-8-15,-1-4-4 16,7-10-3-16,2-2-15 15,1-6 0-15,1-6-27 0,2 1 21 16,-3-3-1 0,-4 0 6-16,3-4 1 15,-8 7 0-15,-1 2 15 0,-8 9 15 16,1 6-16-16,-7 4 1 16,-5 6 10-16,1 4-10 15,-8 4-6-15,-7 4-1 16,-8 10-16-16,-6 12-5 15,-1 12 10-15,5 7-6 16,7-2 7-16,7-2-23 16,9-7-11-16,10-8-2 15,2-4 38-15,7-8-21 0,5-8 6 16,-3-2 8 0,1-12 14-16,2 0 26 0,-2-10 15 15,4-2-27-15,-5-6 11 16,1 0-32-16,-5 3 1 15,-5 7 17-15,-3 9-6 16,-3 6-12-16,0 6-45 16,4 8 7-16,6 3 22 15,7 3 16-15,8-3-57 16,4-6-2-16,2-10 22 16,0-6 20-16,4-12 16 15,3-6 2-15,5-11 1 16,1-7-2-16,-1-10 0 0,-5 2 0 15,-9-2 15 1,-12 2 21-16,-10 4 18 0,-12 0-19 16,-6 0 37-16,-11 5-14 15,-3 2-10-15,-1 5 65 16,4 7-52-16,1 5-16 16,11 7-10-16,1 6-11 15,1 3 10-15,8 2-34 16,3 4-48-16,4 9 6 15,4 14 29-15,5 13 8 16,10 11 5-16,5 2 2 16,5 2 17-16,0 1-19 15,2-4 8-15,-7 0-19 16,-2 0-13-16,-11-8-108 16,-7-6-105-16,-7-9-84 0,-29 3-1040 15</inkml:trace>
  <inkml:trace contextRef="#ctx0" brushRef="#br0" timeOffset="40509.37">9351 822 1276 0,'17'-8'202'0,"4"-2"-143"0,19-6 40 0,9-1-56 0,2 4-34 0,2-1 17 0,-1 0-25 15,-2 4 0-15,-2-2 59 16,-1 2-15-16,-12-7 18 0,-3 6 9 16,-11-1-12-1,-7 2 25-15,-7 6 19 0,-7 4-17 16,-3 1-17-16,-1 2-67 16,0 7-3-16,0 9-1 15,4 16 1-15,2 9-9 16,6 4-15-16,5 8-33 15,10-10 25-15,1 4 11 16,3-4-7-16,0-10 8 16,-7-5 20-16,-2-12-9 15,-5-6 9-15,-7-9-20 16,0-6 20-16,0-2 39 16,3-12-9-16,-1-4-30 15,4-6-36-15,1-5-7 0,5 3-64 16,2 6 38-16,2 4 3 15,1 16-31-15,6 8 56 16,2 8-31-16,4 10-13 16,1 2 72-16,7 2 13 15,1-2 18-15,2-5 21 16,-1-11-10-16,-9-9 22 16,-5-5 84-16,-2-6-24 15,-8-8 33-15,-2-5-53 16,-1-6-25-16,-5-1-22 15,-8-4-11-15,-5 6-6 16,-11 2-27-16,-2 6-42 16,-8 8 27-16,-6 4-44 0,-4 10-14 15,2 16 8-15,-2 8-59 16,9 10 8-16,13 2-8 16,9 2-146-16,38 49-506 15</inkml:trace>
  <inkml:trace contextRef="#ctx0" brushRef="#br0" timeOffset="40859.6">10632 1110 1130 0,'6'-5'282'0,"2"-4"-10"0,7-9-50 0,1-4-84 0,-3-1-50 0,1-4-38 0,1 1-38 0,-2 2-11 0,-4 8-1 16,2 6-16-16,-5 4 1 15,-1 8-41-15,4 8 16 0,0 2-31 16,5 10 64-1,-3 4 7-15,0 2 1 0,0-1-1 16,2-5 18-16,-4-11-18 16,-2-3 1-16,0-4 17 15,-3-4 39-15,0-5 36 16,7-5-21-16,1-2-18 16,7-6-6-16,8-5-48 15,2 1-6-15,2 0 5 16,3 8-12-16,1 10-4 15,2 8 17-15,0 10-6 16,3 7 6-16,0 0 0 0,1-2 0 16,-1 2-8-16,2-4-35 15,1-4-95-15,-1-3-123 16,42-6-221-16</inkml:trace>
  <inkml:trace contextRef="#ctx0" brushRef="#br0" timeOffset="41493.03">7415 1704 1753 0,'0'0'287'0,"2"0"-200"0,4-2-38 0,15 0 26 0,19 0 5 0,24 0 16 0,27-2 0 15,86-2-26-15,45-10 38 16,30-8-43-16,-74 6-34 16,7-6 25-16,-11 6-35 15,4 6-15-15,3-4 1 0,-18 18-7 16,-12 0 1-1,-24-4-1-15,-76 2-39 16,-6 0 30-16,-9 0-27 0,32-2-9 16,-22 0-18-16,-25-2-30 15,-13 2-10-15,-20 2-65 16,-13 0-168-16,-117 16-182 16</inkml:trace>
  <inkml:trace contextRef="#ctx0" brushRef="#br0" timeOffset="41848.23">7735 2031 1662 0,'54'-6'294'15,"6"-2"-115"-15,136-14-13 16,55-4-35-16,40-8-19 16,-104 6 8-16,-13-2-30 15,-12 8-54-15,-18-2-16 16,-14 6 46-16,-74 3-35 16,-7 8 7-16,-7-4 5 15,38-7-7-15,-17 4 6 16,-18 6-22-16,-16-2-19 15,-16 8 42-15,-9 2-37 0,-6 0 6 16,-2 0-10-16,1 0-2 16,-1 2-2-16,-8 2-95 15,-7 10-281-15,-72 32-618 16</inkml:trace>
  <inkml:trace contextRef="#ctx0" brushRef="#br0" timeOffset="77221.77">2027 3886 859 0,'0'0'692'0,"-2"-2"-503"0,0 0-110 0,0-2 10 0,2 0-29 0,2 0-20 0,-2 2 4 16,0 2-34-16,0-2 28 16,0 2-11-16,-2 0-3 15,2 0 4-15,0 2-2 16,0-2 17-16,0 0 5 15,-2 0-21-15,2 0 39 0,-4-2-16 16,0 2-49-16,0 0 21 16,-3 0 4-16,-3 6 7 15,-9 6-33-15,-3 10 1 16,-5 14 2-16,-4 8-3 16,5 7-6-16,1-6 0 15,11-6 6-15,10-7-14 16,10-10-14-16,15-4-17 15,14-6 44-15,10-6-13 16,6-2 11-16,7-2 2 16,-2-4 1-16,-5 2-6 15,-9 4 6-15,-8 6-9 16,-12 8 8-16,-13 6-3 0,-9 6 4 16,-13 10 36-16,-7 0-28 15,-12-2-8-15,-3-4 11 16,-1-6-10-1,-4-7 14-15,4-9-15 0,1-10-15 16,1-11-31-16,5-13-80 16,9-10-75-16,7-14-42 15,13-96-505-15</inkml:trace>
  <inkml:trace contextRef="#ctx0" brushRef="#br0" timeOffset="77455.94">2032 3874 1676 0,'0'0'273'0,"2"-2"-159"0,-2 2-64 0,6-2 25 0,6 0-5 0,9 0 10 0,9-2 2 0,8-4-16 16,6-2 6-16,0 2-63 15,1 0-9-15,-3 2-1 16,-4 8-172-16,-4 2-143 16,13 28-470-16</inkml:trace>
  <inkml:trace contextRef="#ctx0" brushRef="#br0" timeOffset="77821.55">2526 4044 1755 0,'-11'22'186'16,"0"4"-144"-16,-9 21-24 15,6-1 3-15,8-6 12 16,6-10-15-16,8-8-17 0,8-6 40 15,11-8-16 1,4-6 5-16,7-8 12 0,2-10 11 16,-2-2-5-16,0-6-27 15,-7-6 3-15,-9 3 84 16,-6-2-5-16,-14 0 2 16,-6 4-12-16,-12 0-52 15,-8 6-29-15,-12 6-12 16,-9 13-5-16,-10 13-2 15,-6 10-91-15,1 9-56 16,6 7-85-16,-43 61-67 16</inkml:trace>
  <inkml:trace contextRef="#ctx0" brushRef="#br0" timeOffset="79507.05">2009 5564 1531 0,'-2'0'282'0,"2"-2"-141"0,-2 0-82 0,4 1 20 0,-2-4-43 0,2 1 8 0,2-4-5 0,6-2-8 0,5-4-11 0,3 2 23 15,9-6-26-15,-1 0 4 16,10 6 10-16,-2 4-25 15,-1 6 30-15,-6 10-36 16,0 6 0-16,-8 8 0 16,-5 6 0-16,-9 6 0 15,-12-2 0-15,-11-1-24 16,-7 2-14-16,-6-4 7 16,-2-5 31-16,4-4 7 0,4-4-7 15,8-6-19-15,1-4 1 16,11-2-9-16,7-4 4 15,5 0-62-15,11-2 70 16,2 0 14-16,7 4 1 16,1 6 0-16,-1 2 7 15,0 8-6-15,-4 2-1 16,-3 4 0-16,-9 2 0 16,-9 4 49-16,-11 2-8 15,-11 4-16-15,-7 0 16 0,-6-1-8 16,-7-3 51-1,-3-6-27-15,1-4-26 0,4-6 37 16,3-6-50-16,8-2-5 16,2-8-13-16,9-6-10 15,8-2-46-15,8-8-103 16,8-4-36-16,19-12-34 16,94-65-1177-16</inkml:trace>
  <inkml:trace contextRef="#ctx0" brushRef="#br0" timeOffset="79906.28">2771 5703 1755 0,'-6'4'201'0,"-1"4"-157"0,-9 0 17 0,3 0 5 0,-3 8 21 0,-1 4-45 0,-1 8-16 0,-1 2 8 15,4-2-27-15,7-2-6 16,2-6 21-16,12-3-22 16,2-10-15-16,5-5 15 15,8 2 15-15,-1-12 15 16,4 0-11-16,1-6-8 15,-1-2 35-15,-1-2-10 0,-6-6 8 16,-5 0 16-16,-4 2-11 16,-8 2 11-16,-4 4-37 15,-6 6-22-15,-5 4 16 16,-5 2-17-16,1 0-39 16,-8 10-28-16,4-2-85 15,-2 4-52-15,10 4-94 16,-1 0-1356-16</inkml:trace>
  <inkml:trace contextRef="#ctx0" brushRef="#br0" timeOffset="81658.25">3161 5939 1662 0,'-5'-2'305'0,"5"0"-143"0,-4 1-80 0,4-2 4 0,0 3-10 0,2 3-56 0,0 4-13 0,3 15-7 16,2 12 56-16,4 21-29 0,0 3-27 16,-2 2 28-16,-2-6-28 15,-3-10-5-15,-2-10 4 16,-4-9 1-16,0-6-10 15,-3-6-35-15,1-8-12 16,-5-2 51-16,-4-10-5 16,-3-11-20-16,0-10 31 15,-1-14 24-15,5-8 6 16,4-12-30-16,3-1 1 16,8-2-18-16,5 4 10 15,6 11-32-15,3 14 10 16,2 12 13-16,0 10 16 0,-3 12-23 15,-5 10-10-15,5 12 33 16,-5 8-16-16,-5 10 2 16,-4 0 13-16,-2-4 2 15,-6-6 19-15,-5-3-5 16,-5-7-5 0,-3-3 55-16,-8-2-65 0,-4-7-28 15,-5-2-80-15,-3-10-60 16,-42-40-177-16</inkml:trace>
  <inkml:trace contextRef="#ctx0" brushRef="#br0" timeOffset="82974.57">1735 5664 1521 0,'0'0'271'0,"0"0"-167"0,4-1 7 0,4 1-27 0,2-6 12 0,15-1 21 0,2-2-30 0,13-4 4 0,7-2 11 16,6-2-49-16,0-5 23 15,1 2-55-15,-3 0-15 16,-4 0 14-16,-1 2-20 16,-11 8 1-16,-7 2-2 15,-12 2-15-15,-10 6 15 16,-6 2-37-16,-13 2 5 15,-5 4 25-15,-13 8 8 0,-11 2-17 16,-3 10 16-16,-4 1 2 16,0-4 5-16,5 4-6 15,1-6-7-15,7 4 7 16,5-4 0-16,9 4-1 16,0-1 0-16,10 4 2 15,6-2-12-15,6-2 11 16,4 0-10-16,6 0 9 15,1-2-7-15,4-4 8 16,1 0 0-16,-3-6 1 0,1 3 4 16,-6-3-5-16,1-6-8 15,1-2 7-15,-2-2-25 16,7-4-7-16,6-4 18 16,10-5 15-16,2-5-9 15,8 2 9-15,-1 2-24 16,0 6 24-16,-5 8 0 15,-2 9-13-15,-1 6 11 16,-8 12 2-16,-8 3-9 16,-7 10 9-16,-5 0 0 15,-6-2 24-15,-6-4-24 16,-4-6 1-16,-3-6 23 16,-6-2-23-16,-6 3 30 15,-2-5-30-15,-6 0 0 0,-3-4 37 16,1-4-19-1,-3-3-10-15,-1-7-1 16,3-4-7-16,1-5-2 0,10-9-58 16,2-4-80-16,10-4-55 15,5-9-38-15,26-69-353 16</inkml:trace>
  <inkml:trace contextRef="#ctx0" brushRef="#br0" timeOffset="83244.82">2013 5623 1722 0,'12'-6'289'0,"5"-2"-190"0,24-10-43 0,10-9 29 0,19-3 32 0,3-6-33 0,7-2-48 0,4-2 20 0,-1-2-56 0,-2 4-7 0,-8 4-127 16,58-24-363-16</inkml:trace>
  <inkml:trace contextRef="#ctx0" brushRef="#br0" timeOffset="83760.28">2684 5835 1438 0,'-6'0'320'0,"1"2"-199"16,-9 2-44-16,4 4 46 15,-5 10-14-15,-4 4-44 16,3 8 11-16,5 0-34 16,5 2-13-16,6-6-2 15,9-5-20-15,9-10 4 16,7-4-2-16,3-10-9 16,10-5 57-16,0-10-39 15,4-6-3-15,-5-3 8 16,-4-2-5-16,-10-3 4 15,-4-2-22-15,-13 0 1 16,-8 0 17-16,-7 8-17 16,-13 8 4-16,-12 12 44 0,-3 16-49 15,-17 8-10-15,-2 18-91 16,0 6-82-16,6-2-42 16,-29 46-129-16</inkml:trace>
  <inkml:trace contextRef="#ctx0" brushRef="#br0" timeOffset="85816.92">1358 4867 1514 0,'-2'1'312'0,"0"-1"-164"15,-2 0-13-15,4 0-12 0,-2 0-13 0,2 0 16 0,2-1-54 0,-2 1-3 0,4 0 0 0,-4-3-29 0,2 3-6 16,3-1-34-16,1 1 0 16,12 0 21-16,16 1 2 15,19-1 2-15,21 0 13 16,13-1-14-1,19-3 7-15,70-5-31 0,30 4 0 16,14-9 9-16,-75 3-9 16,13-4 0-16,-8-8 7 15,-6-1-1-15,-12 6-6 16,-77 8 0-16,-1 4 0 16,-11 2-5-16,38-8 5 15,-20 6-13-15,-21 2-1 0,-20 4-47 16,-12 2-28-16,-12 0-29 15,-13 2-13-15,-14 6-134 16,-94 18-456-16</inkml:trace>
  <inkml:trace contextRef="#ctx0" brushRef="#br0" timeOffset="86180.97">1554 5157 1615 0,'3'-4'279'16,"10"0"-204"-16,10-6-21 0,23 2 12 16,21-6 41-16,22 2 22 15,16-2-24-15,76-10-35 16,17-8-10-16,7-10-24 15,-69 14 36-15,-3 2-34 16,-77 10-13-16,-5 6 7 16,-4 0-25-16,42-8-5 15,-15 4-2-15,-21 3 7 16,-15 1 2-16,-18 9-9 16,-16 1-15-16,-6 0 14 15,-2 1-31-15,-7 1-16 0,-3 5-94 16,-3-6-115-1,-4 3-59-15,-21-5-1396 16</inkml:trace>
  <inkml:trace contextRef="#ctx0" brushRef="#br0" timeOffset="91302.47">7874 4724 1300 0,'0'-2'285'0,"0"0"-165"0,0 0 5 0,0-4-31 0,2 0-50 0,-2 0 49 0,0 2-29 0,0 0-13 0,0-2-17 15,0 4-33-15,2 0 4 16,-2 0 10-16,0 2 23 15,0 0 61-15,0 0-47 0,-2 0 5 16,0 0-9 0,2 2-16-16,0-2-31 0,4 0-1 15,0 2 0-15,9 0 9 16,8 0-9-16,6 2-6 16,10-2 6-16,3-2 1 15,7 0 5-15,9-2-6 16,7-2 2-16,5-2 13 15,3 0-15-15,8 0 0 16,0-2 2-16,4 2-1 0,-4-2-2 16,-4 0-6-1,-1 0 7-15,-1 0 3 0,3-2-3 16,0 2-6-16,7 0 6 16,3 0 10-16,3 2-9 15,2 2-2-15,1 2 7 16,-3-1-9-16,-2 3 3 15,0 0 0-15,0 0 1 16,1-3 1-16,4-3-2 16,-5 0 0-16,-2-2 6 15,-2-1 19-15,-6 4-24 16,1 1 6-16,0 0 14 16,-4 2-4-16,1-1-17 15,-6-1 13-15,3 3-12 16,-1-2 29-16,-4 0-29 0,4-1 9 15,1 0 11-15,-1-6-15 16,2 3 5-16,1 2-11 16,-3 1 9-1,5 1-4-15,2 0-5 0,7 3 0 16,4-4 5-16,7 0-4 16,1-1 7-16,-1 1-8 15,0-4 12-15,3 2 3 16,-9-2-15-16,1-2 0 15,-3 2 0-15,1 0 1 16,-2-2 0-16,0 0-1 16,4 4 9-16,7-4 17 15,0 4-25-15,4-2-1 16,3 0 14-16,-5-2-9 0,0 0-4 16,-6 2-2-16,-3 0 9 15,1-2 2-15,-3 0-10 16,0-2-4-16,3 4 4 15,1-2 0 1,1 0 0-16,1 0 0 0,3-2 0 16,3 2 11-16,-1 2-11 15,0-2 0-15,0 0 0 16,-3 2 6-16,3 0 3 16,-4 0-9-16,-3 0 6 15,1 0 15-15,-5 2-21 16,-4-2 0-16,-1-1 19 15,-4 1-4-15,-1 1 0 0,-2-1 5 16,-8 4-14-16,-6-1 32 16,-8 4-38-16,-3 1 0 15,-14-3 14-15,-7-1-7 16,-6 4 7-16,-13 0-11 16,-4 0 6-16,-6 0 28 15,-4 0-34-15,-1 0 8 16,1 0-22-16,-3 4 10 15,1-4-163-15,-31 6-361 16</inkml:trace>
  <inkml:trace contextRef="#ctx0" brushRef="#br0" timeOffset="95440.93">15213 3025 1762 0,'-7'-5'285'0,"1"2"-153"0,-8-4-66 0,7 0 59 0,-1-2 34 0,0-4-84 0,4-2-11 16,-5-2 4-16,7 3-14 16,0-4 0-16,4-1-50 15,7-6 13-15,9-5-17 16,11-6 0-16,11 0 0 16,6 0 0-16,2 10 6 15,-9 8-15-15,-12 9 8 16,-6 14-32-16,-13 19 32 15,-10 24 1-15,-9 28 18 16,-11 20-3-16,-9 9-15 16,-7-5 15-16,-3-6-15 15,1-11 0-15,5-18 4 16,6-11-3-16,8-17-1 0,4-5 4 16,7-14-2-16,6-4-4 15,4-8-4-15,2-4-36 16,8 0-30-16,7-2-126 15,6 0-183-15,50-4-469 16</inkml:trace>
  <inkml:trace contextRef="#ctx0" brushRef="#br0" timeOffset="95827.08">15273 3882 1981 0,'-2'-4'310'0,"2"8"-206"0,-2-4-11 0,0 2 25 0,-3 2-82 0,-4 2-28 0,2 8 1 0,-4-2-2 16,4 4-5-16,3-4-2 16,4-2 0-16,0-6 3 15,2-4-3-15,0 0-15 16,1-2 15-16,1-2 9 0,5-6 9 16,0-2-18-1,0-8-22-15,0 2 7 0,-7 6 13 16,-6 0-37-1,-6 8-58-15,-5 4-104 0,-10 6-78 16,-52 22-740-16</inkml:trace>
  <inkml:trace contextRef="#ctx0" brushRef="#br0" timeOffset="96442.05">15730 4788 2056 0,'-2'-10'233'0,"2"0"-193"0,0-10 10 0,4-4-8 0,5 2-3 0,11-2-15 0,-1 0-23 0,13 0 9 15,6-2 11-15,0 6-15 16,-5 4 29-16,-10 12-35 16,-12 15 11-16,-7 18 38 15,-17 21 10-15,-7 20-2 0,-14 12-31 16,-3 7-25-16,-6-5 35 16,5-10-35-1,5-10 1-15,6-6 28 0,5-9-20 16,8-9-9-16,6-8-1 15,3-10-42-15,3-6-70 16,9-8-239-16,24-6-395 16</inkml:trace>
  <inkml:trace contextRef="#ctx0" brushRef="#br0" timeOffset="96729.51">15774 5673 2187 0,'-2'0'327'0,"2"0"-195"16,0-2 29-16,2-1-31 16,-2-1-50-16,0 3-32 15,2-3-27-15,-2-1-6 16,0 4 4-16,-2-2-19 15,0 3 30-15,-2 4-30 0,-1-1 0 16,-1 3 20 0,-2 2-20-16,0-2-21 15,6-1-90-15,2-1-231 0,18-11-353 16</inkml:trace>
  <inkml:trace contextRef="#ctx0" brushRef="#br0" timeOffset="106107.56">1853 4654 1410 0,'-2'0'520'0,"0"0"-463"16,0-2-30-16,4 2-26 0,-2 0 9 0,2 0 35 0,-2 2-33 0,4 2-10 0,10 8 44 0,6 4 17 15,15 10-13-15,10 2-38 16,13-2-6-16,13-4 34 15,10-8-32-15,8-6 1 16,7-12 0-16,4-6-8 16,0-10 17-16,-2-8-12 15,0-4-6-15,-6-8 41 16,-8 0-29-16,-4-4 7 16,-11-5 13-16,-2-1-2 15,-7-8-9-15,-6-10-21 16,-7-12 1-16,-9-10 17 0,-11-15-18 15,-8-1-14-15,-12-4 13 16,-10 8 1-16,-16 5-11 16,-10 9-25-16,-16 10-18 15,-10 8 53-15,-13 11 2 16,-9 11 2-16,-15 12 13 16,-15 11-8-16,-78 2 25 15,-35 27 1-15,-36 47 19 16,86 33-2-16,3 22-44 15,-2 32-5-15,16 0 26 16,41-1-17-16,41-7-11 16,44-4-10-16,44 7-23 0,48 13-40 15,42-9-262-15,5-59-743 16</inkml:trace>
  <inkml:trace contextRef="#ctx0" brushRef="#br0" timeOffset="107278.66">2345 5538 1458 0,'-4'-2'264'0,"2"0"-150"0,-4 0-8 0,-4-2-14 0,3 2 46 0,3 0-53 0,0-2-17 0,0 2 26 0,-1 0-19 0,3 0-15 0,0 2-9 0,-3 0-18 16,0 0 9-16,-3 0-13 0,1 0-23 0,-5 2 24 0,-3 2-20 15,-7 10 8-15,-9 8 2 16,-9 13-5-16,-5 13 45 16,-6 13-26-16,-5 10-13 15,0 1 3-15,7 2-7 16,7-3-16-16,11-5-1 0,8 2 8 15,15-4-16 1,10-4 8-16,16-6-9 0,13-5 0 16,7-12-9-1,13-9 18-15,4-10-8 0,5-14 8 16,3-8-15-16,-3-11 13 16,-2-7 2-16,-4-6 3 15,-5-1 5-15,-7-5-3 16,-13 2-5-16,-6 0 0 15,-15 2 35-15,-12 2-25 16,-14 4-10-16,-11 6 1 16,-13 6 17-16,-16 14-4 15,-9 12-14-15,-11 14 12 0,0 6-9 16,6 6-3 0,12-4-21-16,18-4 12 0,15-8-87 15,19-8-120-15,14-2-147 16,73-18-378-16</inkml:trace>
  <inkml:trace contextRef="#ctx0" brushRef="#br0" timeOffset="107870.33">2744 5813 1694 0,'-10'2'210'0,"-2"2"-152"15,-12 4-4-15,4 2 56 0,-1 2-31 0,0 4 31 0,-4 8-62 0,0 8 7 0,1 8-10 0,8 2-19 0,5-3-11 0,15-7-9 0,8-9 1 0,7-6-11 0,6-3 4 0,-3-8 0 16,-1-2 6-16,-6-2 9 16,1-6 15-16,-7-2-2 15,-3-4-19-15,3-6 42 16,-4-6-48-16,-1-3 3 15,-6 0 9-15,-2-4-15 16,-4 0 6-16,-4 4-15 16,-7 11-9-16,2 4-31 15,-8 19-98-15,-6 10-162 0,-65 66-442 16</inkml:trace>
  <inkml:trace contextRef="#ctx0" brushRef="#br0" timeOffset="111093.65">7713 4560 782 0,'0'0'114'0,"0"1"21"0,-5-1-84 0,1 0 41 0,-7-1 20 0,3-2-16 15,-4 2 9-15,1-1-55 0,-3 2-35 0,5 0 17 0,5 0-32 0,2 0-15 0,2-2-86 0,4 2-104 0,30-9-98 0</inkml:trace>
  <inkml:trace contextRef="#ctx0" brushRef="#br0" timeOffset="116251.23">7704 6521 887 0,'-4'0'699'0,"4"-2"-519"0,0 2-93 0,0 0-3 0,0 0-3 0,0 0 18 0,0 0 46 0,0-2-65 0,4 2 35 0,2-2-68 0,8 0-47 0,18-2 24 0,14-4-15 0,18-2-9 0,19-4 0 0,11-4-12 0,1-2 11 16,-1 2-92-16,-9 4-93 16,-9-1-38-16,41 1-446 15</inkml:trace>
  <inkml:trace contextRef="#ctx0" brushRef="#br0" timeOffset="116441.08">7909 6702 2217 0,'9'0'263'16,"5"0"-235"-16,14 0 9 0,17-3-37 15,15-3-36-15,13-6-107 16,141-42-350-16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2:53:07.221"/>
    </inkml:context>
    <inkml:brush xml:id="br0">
      <inkml:brushProperty name="width" value="0.05292" units="cm"/>
      <inkml:brushProperty name="height" value="0.05292" units="cm"/>
      <inkml:brushProperty name="color" value="#FF0000"/>
    </inkml:brush>
  </inkml:definitions>
  <inkml:trace contextRef="#ctx0" brushRef="#br0">19021 6735 1633 0,'0'0'198'0,"0"0"-114"0,0 0-30 0,2 0 1 0,-2 0 26 0,0 0 8 0,-2 0 7 16,2 0-21-16,0-1-17 16,0 2 20-16,0-1-46 15,0 0-14-15,0 0 28 16,0 0-29-16,0 0 4 15,0 0 1-15,0 0-21 16,0 0 20-16,11 7-21 16,-3-6 0-16,6 3 24 15,3 2-23-15,8 5 0 16,2-5 9-16,9 2-9 16,6 2 21-16,0-1-22 15,3 1 0-15,0 1 5 16,-3 0-5-16,0 0 0 0,-4-1-1 15,2 0 2-15,-4-5 3 16,-1 4-4-16,-6-1-1 16,2-2 0-16,-2 0 1 15,0-2-5-15,-4-2 4 16,2 4 2-16,-2-4 5 16,0 0-6-16,5 0 0 15,-1 2 3-15,2-2-3 16,-2 2-5-16,-2 0 5 15,2 0 0-15,0 0 3 16,0 0-3-16,2 0 0 0,-2 0 3 16,2 0-3-1,-2-4 0-15,2 6-1 0,3-4 1 16,-1 2-1-16,2 0 1 16,3 2-26-16,-1 0 20 15,0-2-9-15,-1 2 0 16,-1 0 14-16,-1 2-3 15,-1-2-9-15,0 0 13 16,4 0-5-16,-4 2-5 16,0-2 10-16,1-2 0 15,1 2 0-15,3-2 6 16,-3-2-5-16,4 2-1 16,-4-2-6-16,-1 1 6 15,3-2 0-15,3 1 0 16,1 2-1-16,3-2 2 15,6 2-3-15,-2 1 2 0,-1-4 0 16,-3 1 6-16,2 2-6 16,-5-2-3-16,5 0 2 15,0 0 2-15,-1 4 2 16,-1-6-3-16,0 4 0 16,-3-2 0-16,-1-2 1 15,-3 0 0-15,2-2-1 16,-1 1 6-16,-1 1-6 15,3-3 0-15,-1-1 0 16,1 2 6-16,2 2-6 16,3 0 0-16,1-2 0 0,1 4 0 15,-5 0 14-15,2-2-14 16,-3 4-2-16,-3-4-6 16,-5 3 10-16,0-3-2 15,-4 0 0-15,-4 0 1 16,0-3 11-16,0-1-12 15,-2 2 0-15,6 0-1 16,5 0 1-16,-3 2-1 16,8 0 1-16,-2 2 0 15,3-2-8-15,0 2 8 16,-4-2-1-16,-8 2 1 16,-5 2 0-16,-3-4 2 15,-2 3-2-15,-5-3 0 16,3-3 16-16,-3 3-16 0,-2-6 0 15,5 6 8-15,-3-2 0 16,3 0 3-16,2-2-11 16,-2 2 0-16,-1 0 4 15,1 1-4-15,-3-2 0 16,-1 1 0-16,3-2 1 16,-5 2 0-16,4 0-1 15,4 0 0-15,-2-1 9 16,6-2-9-16,-4-1 0 15,6-2 2-15,-1 2-1 16,2-6 13-16,-4 0-14 16,6-6 0-16,2-4 18 15,2-2-18-15,5-2-1 16,1-2 0-16,2 1 1 0,-4 2 2 16,1 0-2-16,-7 2 0 15,2-4 1-15,-2 1-1 16,0-6-7-16,5 0 6 15,-1-4-7-15,2-2 1 16,3-2-2-16,1 0-27 16,-2 0 36-16,-3 0-48 15,-1-1 14-15,-6 5 25 16,-10 0-5-16,-1 2 13 16,-3 4 1-16,1-4-36 15,6 6 12-15,-2 2-5 16,2 2 5-16,-3-2 15 15,2 0 6-15,-2 0 2 16,-1-5 1-16,-5 2 0 16,3-1-6-16,-10-5 6 0,-2 3-21 15,-4 0 10-15,-5-4-19 16,-4 4 30-16,0-4 0 16,-5 4 0-16,-1 0 0 15,0-3 0-15,0 3 0 16,-3-4 0-16,5 4 7 15,-6 4 0-15,5 2-7 16,1 0-12-16,-5 2-1 16,-2 2-13-16,-5-2-17 15,-6 2 14-15,-6 0 5 0,2-4 23 16,-3 2 1-16,0 0 0 16,4 2 12-16,-2-3-6 15,0 6 6 1,1-4 15-16,1 1-19 0,3 4 31 15,2 0-26-15,-2 0 23 16,5 4 5-16,-1 0-17 16,5 0-9-16,-3 0 6 15,2 0-20-15,-2-2 33 16,0-2-16-16,4 2 5 16,-6-2 4-16,-5 0-14 15,3 2-7-15,-10-4-6 16,-3-2 11-16,-5 0-1 0,-4-2-10 15,-1-2 2 1,-2 1-2-16,-4-1 0 0,2 5 0 16,0-2-6-16,4 3 12 15,2 0-1-15,-2 4-5 16,0 2-20-16,6-2 19 16,-2 8 1-16,-1-4-6 15,-4 4-3-15,-3 2-6 16,-2-4 6-16,-3 2 9 15,3 2-15-15,-2-4 15 16,-1 4 1-16,1 0 0 16,6 0-2-16,0 0 3 15,2 2 4-15,2 2-6 16,0 0 0-16,-2 0 3 16,-4 2-3-16,-2 0 1 0,-2 0-2 15,-7 0 3-15,0 0 1 16,2 0-3-16,-1 2-4 15,-4 0 4-15,1 0 0 16,-6 0 0-16,-4 0-2 16,-2 0 11-16,0 2-6 15,-1-2-3-15,4-2-1 16,-1 2 1-16,8 0 7 16,0 0-7-16,1 2 0 15,5 4 1-15,-6 4-3 16,-6 0 2-16,-2 6-6 15,-4-2 5-15,2 2 2 16,6-2-1-16,5 0 0 16,3 2 2-16,0-2-2 0,7 2 0 15,-5 4-1-15,2 0 1 16,2 3 0-16,1 1 0 16,-1 2 0-16,3 4 0 15,1-2 0-15,-1 2 0 16,4 2 0-16,-4-2-1 15,1-2 2-15,6 4 3 16,-1-4-4-16,8 1 0 16,2-4 4-16,3 1 4 15,3 0-8-15,5 3 15 16,-1-5-6-16,3 2-1 16,0 2-8-16,4 0 0 15,-4 2 12-15,-2 4-12 0,-1-4 0 16,8-2 0-1,1-4 2-15,7 2 9 0,3-4-11 16,2 5 0-16,-1-1 8 16,1 4-8-16,1 2 0 15,1 0 6-15,3 2-5 16,2 0 6-16,0 2-7 16,4-2 0-16,2 0 5 15,0-2-4-15,6 1-1 16,-4-6 7-16,4 2 2 15,0 1 6-15,0 0-15 16,3 2 0-16,-1 2 14 16,2 0-14-16,-1-2 9 0,3-4 3 15,1 0-4-15,3 0 17 16,1-2-25-16,6-2 0 16,-1 1 47-16,2-1-37 15,1 0-9-15,-1-2 8 16,1 2 3-16,-3-2 8 15,2-2-20-15,-1-2 0 16,1 0 9-16,-1-8-8 16,3 2 5-16,3-6 6 15,-2 2-10-15,6-2 31 16,0 0-27-16,4 5-5 16,-6-8 21-16,5 8-22 0,-3-6-2 15,-4 4 2-15,-2-1 0 16,-1-2 4-16,-4-2-4 15,-6 3 0-15,-1-2 3 16,-1-4-3-16,-1 5-7 16,0-4 6-16,3 1 2 15,3-1 10-15,-2-3-11 16,3 3 0-16,-5-1 10 16,6 3-10-16,-8-4 0 15,1 1-6-15,1 0 12 16,-3-2 6-16,3 4-12 15,7 1 0-15,1-2 9 16,6 2-9-16,0-2 0 0,-3 2-1 16,0 2 2-1,-1-4 11-15,-4 0-12 0,-2 0 0 16,-1 0 7 0,-3 0 7-16,4-4-5 0,-6 2 12 15,0-2-20-15,-2 0 33 16,-6 0-30-16,0 0-2 15,-5 2 17-15,2-2-7 16,-2-2 2-16,-2 2 6 16,2 0-19-16,0 0 35 15,0 0-35-15,2 0 0 16,-2 0 13-16,0 0-8 16,0 0-5-16,0-2-1 15,0 2 10-15,0 0 2 16,0 0-12-16,0-4-4 0,0 4 4 15,0 0 0 1,-2 0-18-16,2 4-43 0,-5-4-110 16,-33-8-188-1</inkml:trace>
  <inkml:trace contextRef="#ctx0" brushRef="#br0" timeOffset="8714.94">8861 3459 1825 0,'-2'0'245'0,"2"0"-188"0,0 2 3 0,0-4 54 0,0 2-5 0,0 0 14 15,0 0-16-15,0 0-43 16,0 0 20-16,0 0-49 15,0 0-14-15,0 0-6 16,17 0 1-16,8 2 14 16,12 0-22-16,19 2-7 15,17-2 29-15,17 6-28 16,13 0-1-16,7 0 3 16,4 6 2-16,-7-2-1 15,-4 6-5-15,-12 0 0 16,-11 0 0-16,-10-2 0 0,-13-2-12 15,-14-4 12 1,-16 2 0-16,-10-8 1 0,-11 0-1 16,-2-2 0-16,-8-2 35 15,2 0 1-15,0 0-11 16,0 0 10-16,2 0-35 16,-2 0 28-16,2 0-28 15,0-2-21-15,-2 2 20 16,-3 2-58-16,-3 2-160 15,-42 19-512-15</inkml:trace>
  <inkml:trace contextRef="#ctx0" brushRef="#br0" timeOffset="9581.04">13172 3852 1405 0,'0'0'525'0,"4"0"-480"0,3 0-13 0,2 0 101 0,11 2-2 0,0 2-41 15,7-2-9-15,-3 0-21 16,5-2 30-16,0 2-29 15,0 0-10-15,2 0 3 16,3 0-13-16,3 0 4 16,4 0-29-16,3 2-16 15,3 0 35-15,4 0-35 16,1-2 0-16,3 2 0 16,-6-2 0-16,0 0 0 15,1 0-33-15,-2-4-106 0,86-20-334 16</inkml:trace>
  <inkml:trace contextRef="#ctx0" brushRef="#br0" timeOffset="10264.78">16839 3537 1242 0,'-2'2'546'0,"0"-2"-478"0,-3 2-8 0,3-2 49 0,0 0 37 0,2 0-26 16,2 2-17-16,0-2 46 16,1 2-31-16,-1-4-17 15,5 2-17-15,10 2-18 16,14 6 16-16,16 0-49 16,9 4-25-16,7-2 17 0,1 0-23 15,-4 2-1 1,-2-4-1-16,-11 2 9 15,-4-4-3-15,-12-2-6 0,-10-2-10 16,-7 0 4-16,-5-2 0 16,-7 0-75-16,-2 2-125 15,-31-6-403-15</inkml:trace>
  <inkml:trace contextRef="#ctx0" brushRef="#br0" timeOffset="12798.43">22884 2614 1605 0,'-2'-1'180'0,"2"-2"-72"0,-2-2-9 0,2 3-18 0,0 0 25 0,-3 0-5 0,3 2-29 0,0-3-39 0,0-1-12 0,0 3 16 16,0-2-25-16,0 3-3 15,0-1 9-15,-2 1-9 16,2-5 15-16,-2 4-24 15,2-6 1-15,-4-1 28 16,-1 2-29-16,2 1 15 16,-5-6 11-16,-1 4-16 15,0-2 19-15,0 1-17 16,-6 2-11-16,3 0 25 16,-3 2-25-16,-1 1 5 15,1 3-6-15,-3 1 0 16,-7 7 0-16,-1 8 0 15,-3 6 0-15,0 4-9 16,2 6 9-16,7 1 0 0,5 1 0 16,3 0 1-16,7 2-2 15,5-2 1-15,7 2-5 16,7 0 5-16,-1-2 0 16,7-4-9-16,7-2 9 15,2-6 1-15,4-4 20 16,3-7-12-16,4-5-9 15,5-6 36-15,-3-4-18 16,-2-5 3-16,-7-2 9 16,-4-4-9-16,-7-3 35 15,1-7-11-15,-8-4-23 0,1-9 29 16,-9 0-21 0,-1-4-24-16,-6 2-6 15,-2 6 11-15,-4 2 2 0,-5 4-13 16,-1 3-8-16,-1 6-4 15,-5 2 12-15,1 3-1 16,0 6 0-16,-2 0 1 16,-1 6-12-16,-3 2 9 15,1 2-42-15,-2 6-21 16,6-1-126-16,-1 0-81 16,11 5-107-16,14 2-533 15</inkml:trace>
  <inkml:trace contextRef="#ctx0" brushRef="#br0" timeOffset="13665.22">23428 2573 1591 0,'0'0'211'0,"0"-4"-76"0,0 4 47 0,0 0-70 0,2 0 7 0,-2-3 1 0,2 6-45 0,-2-6 1 16,2 3-28-16,-2 0 27 16,3 0-19-16,-6 0-19 15,3 3 8-15,0-3-12 16,-2 0-16-16,2 4-17 15,0 0 6-15,-2 6 9 16,0 6-9-16,0 8 6 16,-4 4 0-16,2 2 1 15,-7 6 10-15,5-2-23 16,-6 4 0-16,1-4 11 0,3 2-11 16,-4-4-3-1,3-8 2-15,5-4 2 16,0-3 9-16,2-7-10 0,2-2 0 15,0-1 2-15,0-3-2 16,0 0-1-16,0-4 1 16,0 3 0-16,0-1 14 15,2-2-14-15,-2 0 6 16,2-2 6-16,2 2-12 16,3 0 8-16,9 0 14 15,-1 0-5-15,7-3 7 16,5 2-24-16,2-3 0 15,-2 0 14-15,2-2-14 0,-3 2-2 16,-1 1 1 0,-3-1 1-16,-3 3-1 0,-4-2-75 15,-1-3-127 1,3-8-387-16,28-27-710 0</inkml:trace>
  <inkml:trace contextRef="#ctx0" brushRef="#br0" timeOffset="14349.94">24207 2637 1759 0,'0'-2'219'0,"0"-1"15"0,3 2-53 0,-3-2-67 0,0-1 0 0,0 4-16 16,-3-1 7-16,3 1-41 15,-2 0-8-15,0-2-19 16,-2 2-36-16,0 0 18 16,-6 0-13-16,-3 0 0 15,-12 2 7-15,1 2-13 16,-1 1 0-16,-1 2-1 16,8 3 0-16,-3 0-12 0,8 4 13 15,5-2-6-15,0 4 4 16,6 2 2-16,2-2-16 15,5 4 10-15,6 0 6 16,6 2-12-16,10 0 12 16,4-2-27-16,1 0 3 15,4-4-35-15,-2 0 16 16,-3-6 14-16,-8 2-2 16,0-4 23-16,-7 2 2 0,-5-2-8 15,-9-2 13 1,-2 2-10-16,-11 2 11 15,-3-2 9-15,-5 6 14 16,-10-3 20-16,-7-1-16 16,0-2-9-16,-2-5 29 15,1 1-19-15,3-4-2 0,-1-1-3 16,-2 1-22-16,2-4 31 16,1 0-32-16,5-1-6 15,3 0 0-15,8-1-3 16,2 2-108-16,8 0-266 15,-1-18-537-15</inkml:trace>
  <inkml:trace contextRef="#ctx0" brushRef="#br0" timeOffset="15565.26">22746 3273 1669 0,'-3'0'305'0,"3"1"-146"0,0-2 27 0,0 1-72 0,0 0-9 16,0 0-6-16,0 1-21 15,-2-2-18-15,2 1-32 16,0 1 26-16,2-2-30 16,6 2-15-16,2-2 26 15,11 1-23-15,3 0-6 16,12-3 8-16,8 3-13 15,10 0 19-15,6 0-20 16,0 3 0-16,5-2 3 16,-9-1-3-16,-6 2 0 15,-5 0-1-15,-11 0-14 16,-10-2-3-16,-11 0-93 16,-6-2-83-16,-5 2-20 0,-4-2-98 15,-11 0-154 1,-54-2-958-16</inkml:trace>
  <inkml:trace contextRef="#ctx0" brushRef="#br0" timeOffset="15864.92">22806 3414 1015 0,'3'0'698'0,"-1"3"-561"15,9-1-10-15,7 2 29 16,13 2 36-16,15-3-12 16,10 4-33-16,11-7-43 0,7 2-40 15,1 0 31-15,4-2-44 16,-6 0-2-16,-9 2-8 16,-6-2-17-16,-18 0-12 15,-13 2-5-15,-9 0-1 16,-11-2-4-16,-5 0-2 15,-4-2-71-15,-5 2-79 16,-9-4-312-16,-50-20-901 16</inkml:trace>
  <inkml:trace contextRef="#ctx0" brushRef="#br0" timeOffset="25348.51">23011 3367 1584 0,'0'0'169'0,"0"2"-65"0,0-2 5 0,0 0-7 0,0 0-48 0,0 0 14 15,0 0-11-15,0 0 3 16,2 2-30-16,-2-2 31 16,-2-2-40-16,2 2 6 15,0 0 5-15,0 0-14 16,0 0-18-16,12 4-1 15,5 1 1-15,10 6 57 16,20-1-30-16,10 4 6 16,9-4 1-16,2 2-23 15,1 0 10-15,-9 0-21 16,-6-2 1-16,-5 2 7 16,-14-2-8-16,-4 0-7 15,-4-2 7-15,-6-2 7 16,-6-4-2-16,-8 0-5 15,-3-2 0-15,-4 0 13 0,0 0-13 16,3 2 0 0,-6-2 11-16,3 0-1 0,0 0-1 15,0-2-1-15,0 2-1 16,0 0 23-16,-2 0-30 16,2 0 0-16,0 2 6 15,0-4-1-15,0 2-5 16,0 0-17-16,0 0-92 15,-9-4-86-15,-6 2-135 16,-68-24-586-16</inkml:trace>
  <inkml:trace contextRef="#ctx0" brushRef="#br0" timeOffset="25949.33">22973 3250 808 0,'0'0'615'0,"-2"0"-527"0,2 0 10 0,2 0 109 0,0 0-120 0,0 0-50 16,1 0 13-16,-1-2-25 15,4 2-13-15,10 0 3 16,11 2-1-16,9 0 13 16,15 2-21-16,9 4 4 15,5-2 1-15,2 0-11 0,-5 6-2 16,-6-4 2 0,-5-2 0-16,-11 5 18 0,-6-8-18 15,-13 1 0-15,-5 0-1 16,-9-1 8-16,-5-3-5 15,-2 0 22-15,0 0 39 16,0 0-5-16,-2 0-14 16,0 0-22-16,-1 0 17 15,1 0-33-15,0-3 2 16,2 6-8-16,-2-3 0 16,-2 1 5-16,-6 2-5 15,-1 3-33-15,-4-2-102 0,-10 0-150 16,-43 0-373-16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2:53:58.055"/>
    </inkml:context>
    <inkml:brush xml:id="br0">
      <inkml:brushProperty name="width" value="0.05292" units="cm"/>
      <inkml:brushProperty name="height" value="0.05292" units="cm"/>
      <inkml:brushProperty name="color" value="#FF0000"/>
    </inkml:brush>
  </inkml:definitions>
  <inkml:trace contextRef="#ctx0" brushRef="#br0">9426 13108 1094 0,'0'0'544'0,"-2"0"-391"0,2 0-34 0,0 0-97 0,0 0 37 0,2 0 37 15,-2-2-8-15,0 0-17 16,0 2 5-16,0 0-29 15,-2 2 86-15,2-2-85 16,0 0-34-16,9 0 41 16,0 0 1-16,2 2-28 0,7-4-7 15,6-2-6-15,7-6 33 16,1-2-48-16,1-4 0 16,6-2 6-16,0 0 9 15,3-4-1-15,1-2-14 16,1 0 10-16,1 0 49 15,2 2-59-15,0-3-8 16,-1 3 8-16,-1 0 2 16,6-2 6-16,-2 2-8 15,0 0 0-15,-2 0 4 16,-3 4-4-16,-5 2-9 16,-4 2 9-16,-10 4 0 15,-1 0 8-15,-2 2-8 16,-3 0 0-16,-4-2 1 0,3 2-1 15,-3-2-6-15,-1 4 6 16,-1 0 0-16,1 0 4 16,1-2-4-16,3 0 0 15,-3 2 3-15,3-2-3 16,-2 2-10-16,0 0 10 16,-1 0 0-16,1-3 9 15,-3 5-9-15,5 1 0 16,-5-1 1-16,-3 0-1 15,3 0-9-15,-5 0 8 16,2 2 2-16,-4 0 13 16,5 0-14-16,-5 0 0 15,2 0-1-15,-2-1 1 16,1 2-6-16,-1-6 5 0,4 6 2 16,-1-4 13-16,1 0-14 15,4-2 0-15,1-3 15 16,4-1-15-16,2-1 0 15,-3 2-2-15,-2-1 13 16,0 5 5-16,-3 1-16 16,-4 2 0-16,2-1-3 15,-5 2 3-15,-1 2-3 16,0 0-6-16,-3-4 18 16,0 4-9-16,1 0 0 15,-3 0 0-15,0 4 24 16,-3-4-24-16,3 0 0 0,0 0 7 15,0 0 8 1,0 0 5-16,0 0-20 0,0 0 0 16,0 0-2-16,0 2 2 15,0-4-6-15,0 2 5 16,0 0 2-16,0 0 4 16,0 0-5-16,0 0 0 15,-9 10 12-15,4-6-12 16,1-2-6-16,0 0-1 15,-5 0 14-15,5 2-1 16,-1-4-6-16,2 0 0 16,1 0-4-16,0 0 4 15,0 0-17-15,-2 0 11 0,-1-4-9 16,-6 0-19 0,2 2 23-16,-2-2-64 0,-3 0 68 15,-1 0-34 1,-1-2 7-16,1 2 22 0,-3-2 12 15,3 2-6-15,-6 0 6 16,6-4-2-16,-1 2 2 16,1 2 2-16,5 0-2 15,6 0 0-15,0 4 12 16,4 0 12-16,0-4-24 16,2 4 0-16,0 0 4 15,0-2-2-15,2 2 4 0,4-2-6 16,1 0 7-16,3 0 38 15,5 0-45-15,-2 2 0 16,7 0 28-16,3 2-8 16,-3 0-7-16,8 0-13 15,-7-2 17-15,6-2 2 16,-2 0-19-16,-4 2-4 16,-3 0 4-16,-5 0 1 15,-2 2 0-15,1 0-1 16,-7 2 0-16,-3 0 17 15,-4-2-17-15,0 6 0 16,-2 6 30-16,-7 10-12 16,-5 4-5-16,-3 7-13 15,-4 1 20-15,4-3 17 0,-1 2-37 16,1-5-4-16,-2-6 2 16,1-2 2-16,3-6-46 15,1 0-79-15,-1-4-163 16,-25 4-251-16</inkml:trace>
  <inkml:trace contextRef="#ctx0" brushRef="#br0" timeOffset="1670.92">6183 13303 1720 0,'-7'0'378'0,"4"2"-232"0,1-2-67 0,0 0 97 0,2 0-118 0,0 2-16 0,0-4-1 15,0 4-31-15,0-2 23 16,-2 2-33-16,2 4 0 16,-3 2 59-16,-1 6-53 15,0 2 7-15,-5 16 23 16,-5 8-19-16,1 14 31 16,-5 4-48-16,1 6 0 15,1-3 21-15,5-1-21 16,-1-8 0-16,6-6 21 0,4-10-14 15,4-8 8-15,2-14-15 16,6-4 0-16,3-4 30 16,3-4-29-16,7-4 11 15,9-2 21-15,1-6-27 16,8-2 36-16,1-4-42 16,0-2 0-16,1 4 8 15,-6 2-8-15,-1 4-9 16,-9 4 1-16,-7 2-11 15,-3 2 7-15,-5 2-30 16,-3 0-75-16,-5 0 54 16,-2 2-171-16,2 0-126 0,1 12-326 15</inkml:trace>
  <inkml:trace contextRef="#ctx0" brushRef="#br0" timeOffset="2316.48">6630 13577 1405 0,'-2'0'335'0,"2"0"-169"0,0 0-70 0,-2 0 110 0,2-2-130 0,-3 2 7 16,3 0 40-16,0 0-59 16,0 2-8-16,3 3-31 15,-1 10-13-15,2 10 105 16,0 8-87-16,2 10-6 15,-2 3 26-15,-4-2-31 16,-4-4-7-16,2-2-12 0,-4-10-7 16,2-4-31-16,2-10-49 15,-3-6-162-15,-1-6-126 16,-14-30-710-16</inkml:trace>
  <inkml:trace contextRef="#ctx0" brushRef="#br0" timeOffset="2568.48">6594 13284 2056 0,'-2'5'483'16,"2"-5"-423"-16,-2 2 23 16,2 0-83-16,-2 2-23 15,0 4-35-15,2 8-271 16,-4 22-411-16</inkml:trace>
  <inkml:trace contextRef="#ctx0" brushRef="#br0" timeOffset="3165.59">6779 13573 1377 0,'3'-4'513'0,"-3"4"-348"15,0 0-102-15,2 0 44 16,2 0-59-16,1 4-35 16,4 0 83-16,4 2-48 0,-4 4 3 15,0 4 18 1,-2 6-54-16,1 4 86 15,-2 7-80-15,0-1-20 0,-4 4 49 16,-2-6-49-16,0-6 0 16,0-4-2-16,0-8 12 15,0-8 2-15,2-2-13 16,-2-2 0-16,0-8 12 16,-2-6-12-16,0-6 0 15,0-6-9-15,2-4 17 16,2-4-43-16,4-3 35 15,3 7-49-15,3 2 43 16,7 4-20-16,-1 8 17 0,5 8 8 16,-6 2 2-16,4 10-11 15,-4 6 10-15,1 6 0 16,3 10 19-16,-8 2-1 16,3 6-6-16,-3 0-6 15,-7-3 17-15,0-4 11 16,2-4-34-16,-6-7-12 15,0-4 0-15,3-4 12 16,-5 0-118-16,0-4-151 16,2-14-200-16</inkml:trace>
  <inkml:trace contextRef="#ctx0" brushRef="#br0" timeOffset="3633.06">7228 13609 1806 0,'2'0'312'0,"6"0"-224"0,3 0-58 0,7 0 129 0,3-4-106 0,0-1-11 0,2-6 12 15,0-1-32-15,-4-1 4 16,-1-5-26-16,-7 1 0 16,-1-3 9-16,-6 0-9 15,-4 4-5-15,-2 4-2 0,-5 2 14 16,-7 8-14-16,-3 2 2 16,-5 8 5-16,-1 2-3 15,-2 6 3-15,4 4-1 16,-2 4 0-16,5 2 2 15,3 3 43-15,5 0-44 16,6 0 0-16,4 0 35 16,7-4-35-16,4-7 0 0,4-3 12 15,3 0-3 1,7-9 30-16,2-6-39 0,6-4 1 16,5-8-43-1,2-4 19-15,-5-2-151 0,0-3-66 16,-7-1-103-1,32-29-1262-15</inkml:trace>
  <inkml:trace contextRef="#ctx0" brushRef="#br0" timeOffset="4250.08">7706 13437 1634 0,'-8'4'473'0,"-1"2"-341"16,-7 10 7-16,-7 8-82 16,4 8 12-16,-4 4-1 0,5 0-44 15,7 0 37 1,5-8-61-16,10-1 0 0,0-9-11 16,8-6 11-1,3-4-22-15,8-10 7 0,-2-8-30 16,6-2 31-16,0-7-44 15,-6-4 19-15,-1-4 31 16,-9-3 16-16,-3-2-8 16,-3 6 66-16,-3 6-30 15,0 10 60-15,-4 6-60 16,2 2-30-16,-2 8 16 16,2 10-22-16,0 5-1 15,2 8-7-15,5 1 16 16,6-2-41-16,0-3 33 15,3-6-86-15,2-6 80 0,-2-3-12 16,-2-8 5-16,-2-4 13 16,-1-2 0-16,1-10 33 15,-1 0-33 1,0-8 0-16,0-10 27 0,0 0-15 16,10-9-11-16,0-3-1 15,10 4 12-15,4 0-31 16,2 10 19-16,1 6-12 15,-5 10 11-15,-4 10 1 16,-2 6 0-16,-6 6 0 16,-6 4 16-16,-5 0 19 15,0 0-35-15,-6-6 0 16,-2 0 4-16,-2-2 5 0,0-4 2 16,0-4-11-16,-2-4 0 15,0-8 0-15,0-2-166 16,-2-9-100-16,-12-49-273 15</inkml:trace>
  <inkml:trace contextRef="#ctx0" brushRef="#br0" timeOffset="5316.28">8526 13114 892 0,'0'0'1068'0,"-2"8"-873"15,2 6-125-15,2 14 5 0,-2 11 69 0,5 6-99 0,-1 5-15 16,3-1 56-16,4-1-86 16,-2-10 1-16,0-8-2 15,-2-10 10-15,-3-10-6 16,1-4-3-16,-5-2 0 15,0-8 32-15,-2-2-17 16,-1-8-5-16,-1-14-8 16,-3-10 22-16,2-8 9 15,1-9-33-15,2-6 0 16,4-4-3-16,11 3 3 16,7 2-14-16,5 12 7 15,6 10 14-15,0 8-4 16,-6 16-3-16,0 12 0 15,-12 14-3-15,-7 14 3 16,-8 14 0-16,-9 6-7 16,-7 6 20-16,-11 0-14 0,-4-5 1 15,-1-7-15-15,5-15 7 16,7-6 8-16,7-12 0 16,10-2-6-16,5 1 20 15,11 4 7-15,12-2-21 16,19 4 1-16,20-2 52 15,16 0-34-15,6-4-19 16,1 0 0-16,-2 0 12 16,-12 0-14-16,-6-6 2 15,-14 0-120-15,-13 0-220 16,-3-6-686-16</inkml:trace>
  <inkml:trace contextRef="#ctx0" brushRef="#br0" timeOffset="6465.86">6077 14141 1648 0,'0'0'335'0,"0"0"-35"0,0 0-59 0,0-4-125 0,0 4 40 15,0 0-95-15,6 0-23 16,-2 4 71-16,9-4-35 15,3 0-19-15,10 4-5 16,12-4-43-16,7-4 68 16,10-2-75-16,10-2-3 15,6-4-22-15,1-1 16 16,-10 2-138-16,-4 0-373 16,31-8-480-16</inkml:trace>
  <inkml:trace contextRef="#ctx0" brushRef="#br0" timeOffset="7066.53">8859 13906 1697 0,'-8'-6'381'0,"0"4"-30"0,-1-4-211 0,2 4-14 0,2 0 31 0,5 0-56 0,0 2 25 16,3 0-116-16,8-2 16 15,16-2 30-15,19-2-56 16,26-4 0-16,16-12 1 16,11-2 7-16,-1-4 8 15,-6 4-16-15,-24 0-97 16,15-9-179-16</inkml:trace>
  <inkml:trace contextRef="#ctx0" brushRef="#br0" timeOffset="11933.34">17864 4496 1501 0,'-6'-3'281'0,"1"3"-151"0,-2-1-109 0,3-2 122 0,-1 2-31 16,1-6-46-16,0 6 0 16,-3-5-27-16,0-1-28 15,2 3 110-15,-1-2-77 16,2-2-16-16,-1 4 13 16,-3-2-16-16,-4-2 5 15,3 0-30-15,-5 1 0 0,4-4 6 16,-3 1-6-1,-1 2-7-15,1-4 7 0,-6 6 0 16,7-2 27-16,-2 0-27 16,-1 2 0-16,3 0 16 15,1 0-16-15,-4 0-9 16,-1 4 3-16,1 0 12 16,-6 0-9-16,5 2 3 15,-3 0 0-15,-2 0 3 16,-1 0-3-16,2 0-7 15,-4 2-2-15,-1 0 18 0,0-2-9 16,2 2 0 0,-4 0 0-16,0 2-11 0,6 0 11 15,2 0-7 1,3-2-1-16,5 2 16 0,-1 0-5 16,4-2-3-16,-1 4 0 15,0 0-9-15,0-2 9 16,-4 2 0-16,1 4-8 15,-1-4 17-15,-3 6-6 16,1-1-3-16,-1 3 0 16,-3-1 15-16,-2 1-15 15,-4 3 0-15,4 2 22 16,-4 2-20-16,0-3 53 16,5 0-55-16,1 0 8 0,3 0 37 15,-2 2-45-15,0 4 8 16,0-2-5-16,1 4 19 15,-2 2 1-15,4 0-23 16,-3 4 0-16,5-4 9 16,1 1-9-16,2-2 0 15,5-3-1-15,1-2 8 16,2 0 4-16,2 3-11 16,2-1 0-16,0 2 5 15,2 2-5-15,-1 4 0 16,-1 0-6-16,-2 4 18 15,2-2-12-15,-2 2 0 16,4-6 0-16,0-2 2 16,2-2-2-16,-2-3-3 15,3-3-9-15,1-4 24 0,2-2-9 16,3 2-3-16,0-2-1 16,-2 0 1-16,2 2 0 15,-3-2 0-15,-1 0-7 16,-1 0 16-16,-1 0 0 15,5-4-9-15,-6 4-8 16,0-4 8-16,1 2 0 16,3-4 0-16,0 4-6 15,-1-4 17-15,1 2-16 16,0 1 5-16,3-4 0 16,-1 4-1-16,1-4 1 15,1 1-7-15,-3 2 5 0,-1-3 4 16,2-3-7-16,3-3 5 15,1 5 0 1,0-6 6-16,6-3-1 0,-2 3 1 16,4-4-12-16,1 1 15 15,-3 2 1-15,3-2-10 16,-5 3-7-16,2-2 7 16,1 2 0-16,1 0 0 15,-2 0-1-15,5 2 2 16,0-2 9-16,2 0-10 15,2 0-3-15,0-2 3 16,2 2 0-16,-1-2 0 16,1 0 0-16,2 1 2 15,4-6 8-15,-1 3-10 0,4 0-9 16,1-2 9 0,1-4 1-16,2 2 10 0,-1-2-11 15,-3-2 0 1,-1 2 4-16,-6-6-4 0,-3 2-4 15,-3 0 4-15,-5-2 0 16,-4 2 17-16,0-4-17 16,-7 0 0-16,1-4 12 15,-1-4-12-15,-2-2 0 16,0-7 2-16,-2 3-2 16,3 5 18-16,-6 3-18 15,-1-1 0-15,-1 5 45 0,-4 0-45 16,2 0 0-1,-2-2 10-15,-2 2-8 0,2-4 13 16,-2-6-15 0,2 2 0-16,-2 0 0 0,-1 2 0 15,1 1-6-15,-2 2 5 16,-6 1 2-16,4-2 11 16,-3 2-12-16,3-3 0 15,-4 1 8-15,-3-2-8 16,7 2-5-16,-4 0-4 15,2 2 18-15,-3 0-12 16,-1 4 3-16,1 4 0 16,-2 0-15-16,-1 2 15 15,1-2-10-15,2 4 2 0,-4-2 16 16,3 0-4-16,1-3-4 16,-4 0 0-16,-1 1 3 15,3-3-3-15,-1 4-15 16,-3-1 14-16,3 0 2 15,-3 1 14-15,3-1-15 16,3 5 0-16,-1-4-3 16,-1 8 3-16,2-2-10 15,2-1 10-15,-4 5 0 16,4-2 0-16,-3 1 0 16,-1 2 0-16,0 0-9 15,0 2 9-15,-4 0-21 16,-2 0 20-16,1 4-43 15,-5 0 43-15,2 2-59 16,-2 2-32-16,3-4 86 16,-2 2-84-16,4 0-60 0,-5 2-82 15,-35 4-248-15</inkml:trace>
  <inkml:trace contextRef="#ctx0" brushRef="#br0" timeOffset="22800.69">19923 6583 1321 0,'0'-2'267'0,"-2"2"-135"0,2 0-90 0,-2-2 33 0,4 2 9 0,-2 0-63 0,0 0-20 0,0 0-1 15,-2 0 18-15,2-2 40 16,0 2-34-16,0 0-13 15,-2 0 61-15,4 0-30 16,-2 0-20-16,-2-2-10 16,-1 2 8-16,1-2 23 15,-1-2-43-15,1 4 0 16,2-2 12-16,0 2 0 16,-2 0-4-16,2 0 14 15,-2-2-13-15,-1 0 51 16,1 2-60-16,-6-4 0 15,3 4 8-15,-2-2-7 0,0 0-1 16,-1 2 0-16,-1-2 7 16,-3 2 7-16,6 0-14 15,-1 0 0-15,-1 0 4 16,0 0 10-16,0-2-1 16,3 2 20-16,-1 0-25 15,-2 0 70-15,0 0-78 16,-1 0 0-16,-5 0 36 15,1 2-15-15,0-2-3 16,-1 2-18-16,2 0 11 16,2-2 31-16,1 2-42 0,1 0 0 15,1-2 13 1,3 2-1-16,-4-2 6 0,4 0-18 16,0 2 1-1,-3-2 11-15,1 0-12 0,-2 2-9 16,2 0 9-16,2 2 1 15,-5 0 9-15,-1 0-10 16,0 0 0-16,1 0 9 16,5 0-9-16,-4 0-6 15,4 0 6-15,-3 0 0 16,-1 0 12-16,1 0-12 16,0 0 0-16,3 0 4 15,-3 2-4-15,3-2-10 16,-1 0 9-16,-2 2 2 15,3 2 7-15,-1 0-8 16,-3 2 0-16,1 2 3 0,-2 4-3 16,-4 4-9-16,2 0 8 15,-1 2 2-15,-1 0 11 16,4 1-12-16,2-3 0 16,-1-4 11-16,3-2-11 15,-1-2-2-15,-2-2 1 16,4 4 2-16,-2-2 22 15,1 2-23-15,-1 2 0 16,-2 0 8-16,4 2-8 16,0 2 0-16,-3-2-9 15,3-2 22-15,0 2-8 0,-1 0-5 16,2-4 0 0,-1 2 1-16,-1-1-1 0,3-1-3 15,0 1-3-15,0-3 12 16,2 2 0-16,-2 0-6 15,0-1 0-15,2-1 5 16,0-1-5-16,0 2-11 16,0-3 5-16,2 3 12 15,0-2-1-15,-2 1-5 16,2-2 0-16,0 0 1 16,3-2-1-16,-3 0 0 15,2-4-15-15,1 6 30 16,0-2-4-16,-1 0-11 15,0 4 0-15,3-2 4 16,-1 2-4-16,0-4-3 16,0 4-3-16,-2-6 12 0,3 2-4 15,-1-2-2-15,2 2 0 16,-4-2 0-16,3 0 0 16,-3 2-2-16,0-4-4 15,3 2 12-15,0 0 0 16,4 2-6-16,-2-2 0 15,0 3 2-15,-2 0-2 16,1 0-9-16,4-2 1 16,-3 1 14-16,1 0-33 0,-1-2 27 15,3 5-19-15,-1-6 17 16,0 0 2-16,-2 0-8 16,2 2 7-16,-3-4 2 15,2 1 7-15,-1 0-8 16,5 0-3-16,-2 5-9 15,1-4 12-15,1-1-23 16,-1 3 22-16,-1-4 1 16,-3 4-1-16,4-5 1 15,-4 2 0-15,-2-2 1 16,1 0-1-16,-1 0-5 16,5-2 4-16,-2 2 2 15,-1-1 8-15,5 4-9 16,-1-5-10-16,1 2 10 15,-3 0 0-15,-1-2 0 16,2 0-1-16,-1 0 7 0,0 0-6 16,3 0 0-16,-4-2 0 15,2 2 3-15,-3-2-2 16,4-3-1-16,-6 5 0 16,0-1 6-16,-1 1 3 15,1-2-9-15,4 2-5 16,-4-2 5-16,-1 0 5 15,3 0-4-15,-3-2-2 16,6 2 2-16,-5-5 3 16,3 4-4-16,-2-1-9 0,1 0 9 15,1 0 1 1,0 0 5-16,-1-5-6 16,-1 5 0-16,6-4 6 15,-3-3-6-15,0 2-6 0,0 1 6 16,2-2 0-16,-2 5 7 15,1-2-7-15,-3-1 0 16,-1 5 8-16,0-4-8 16,-4-1-5-16,2-2 4 15,1 0 2-15,-1-2 9 16,6 0-10-16,-5-6 0 16,-1 0 4-16,4 0-4 15,-4 2-3-15,5 0 2 16,-5-2 2-16,2 4 12 0,-2-4-13 15,1 0 0 1,-1-3 4-16,1 3-4 16,-5-4 0-16,3 1 4 0,-3-4-3 15,1-1 17-15,-1 0-18 16,0 2 0-16,-2-4 9 16,2 4-9-16,0 2-1 15,-2-2 1-15,0 4 1 16,-2 0 40-16,2 0-41 15,-4 0 0-15,-1 2 33 16,1 2-33-16,-1-3 0 16,-4 4 9-16,3-3-9 15,-1 4 30-15,0-4-30 16,-2 2 0-16,0 2 32 16,1-3-32-16,-2 3 0 0,-3-1-6 15,-3-2 13-15,5 3 5 16,-5-2-12-16,3 2 0 15,0 4-1-15,2-4 1 16,-4 6-6-16,1-2-3 16,1 2 18-16,-6 2-14 15,4 0 5-15,-1-2 0 16,-1 4-3-16,1 0 3 16,3-2-3-16,-3 2-6 15,5-2 18-15,3 4 15 16,-4 0-24-16,3-2 0 15,3 2 5-15,-4-2-5 16,-1 2 0-16,0 0-12 0,2 0 24 16,0-2-8-16,1 2-4 15,-3 2 0-15,3 0-4 16,-2 2 4-16,1-2-6 16,-1 4-2-16,0-2 16 15,3 2-10-15,3-2 2 16,-4 0 0-16,0 4-7 15,1-2 7-15,-7 4-41 16,4 2-83-16,-1 6-175 16,-3 2-159-16,-3 18-491 15</inkml:trace>
  <inkml:trace contextRef="#ctx0" brushRef="#br0" timeOffset="25483.97">19457 12132 1535 0,'0'0'312'0,"0"0"-225"0,-2 0-41 0,2 0-44 16,0 1 14-16,0-1 31 0,0 3-32 15,0-2 76-15,2 3-62 16,-2 2-14-16,3 1 33 16,-1-1-9-16,0 0 7 15,2 1 1-15,8 2-47 16,-3 5 79-16,6-2-79 16,3 4 0-16,2 0 6 0,2-4-5 15,3 0 20 1,4-2-21-16,0-2 0 15,2 2 11-15,0-4-11 0,0-2 0 16,3-2 27-16,-3-4-15 16,4 0 18-16,1-4-30 15,2 0 0-15,-4-4 17 16,1 2-17-16,-4-4 0 16,1 2 3-16,1-6-3 15,0 2 33-15,-2-4-33 16,3-4 0-16,-3-1 27 15,-4 1-27-15,-5-1 0 0,-2 4 19 16,-6 3-13 0,1-2 14-16,-1 0-20 0,-1-2 0 15,-2 2 7 1,-2-4-7-16,0-6-1 0,-1 2-5 16,0-4 12-1,-2 2 7-15,-1 0-13 0,-1 0 0 16,0-3 9-16,-6 5-9 15,0 1 0-15,-2-1 18 16,-5-1-12-16,-1 1 21 16,-3 0-27-16,0 0 0 15,2-2 36-15,0 4-36 0,-3-2 0 16,3-2 0 0,0 0 13-16,-3 0-5 0,4 0-8 15,-4-4 0-15,1 3 4 16,-5 3-4-16,7 2-6 15,-2 0-6-15,-3 4 24 16,5 0 6-16,-3 4-18 16,-1 0 0-16,3 2-3 15,-5-2 3-15,-1 0-7 16,-4 2-8-16,-3 0 30 16,-4 0-20-16,2 6 5 15,-6 0-4-15,-2 2-10 16,-3 2 14-16,-3 2-7 15,-1 4 1-15,-3-2 12 16,1 2-8-16,2 0 2 16,-1 0 0-16,3 4 8 0,1-2-8 15,0 4-2-15,1 4-10 16,1 4 24-16,-3 6-3 16,1 6-9-16,1 6 0 15,3 3 2-15,4 3-2 16,4 3-3-16,4 1-3 15,6-1 12-15,1-1-3 16,5 2-3-16,3-4 0 16,0 2 0-16,0-4 0 15,5 2 0-15,3-4-11 16,3 5 25-16,5-3-7 16,2-4-7-16,3 0-9 15,5-2 9-15,-1-2 0 16,1-4 0-16,5-2-6 0,-4 2 18 15,8-4-10-15,2-2-2 16,5 1-5-16,-5-6 5 16,4-4 0-16,0 0-7 15,1-4 6-15,-1-6-38 16,4 2 24-16,-2-3-63 16,0 0-131-16,41-11-115 15</inkml:trace>
  <inkml:trace contextRef="#ctx0" brushRef="#br0" timeOffset="36636.47">20455 6789 1109 0,'0'-1'161'0,"-2"1"-124"0,2 0 68 0,0 0 86 0,0 0-106 0,0 0-19 15,0 0-15-15,0-4 63 16,0 2-73-16,0-1 10 16,0 2 45-16,0-2-29 15,0 3-19-15,0 0-16 16,-2 0-25-16,2 0 62 15,-2 0-69-15,2 0 1 16,0 0 21-16,0 0-4 0,-2 0 0 16,-3-1-18-16,1-2 18 15,-4 2-15 1,2-2-3-16,-3 3-13 0,1-2-2 16,-2 2 15-16,2 0-41 15,-1-1 16-15,-1-3 13 16,-3 4-18-16,5-3 30 15,-2 3-14-15,1 0 14 16,5 0 0-16,0 0 1 16,2 0-1-16,2 0 7 15,0 0 4-15,2 0-11 0,0 3-6 16,-2-6 0 0,2 2 6-16,2 1 0 0,3 0-1 15,3 0 10-15,-2 1 12 16,5-2-21-16,-1 1 0 15,1-3 22-15,5-1-5 16,-3-2-4-16,8-2-13 16,-1 0 6-16,-2 1 2 15,-2-2-8-15,-5 5-5 16,1 0 5-16,-6 3 1 16,-1-2 5-16,-3 1-6 15,-1 2 0-15,-3 0 6 16,0 0-6-16,0 0 0 15,0-2 7-15,0 2 25 16,3-2 20-16,-1 0-52 0,0-2 1 16,0 2 26-16,0 1-27 15,5-2-9-15,-1-1 0 16,4 0 18-16,-2-2-11 16,3 0 2-16,3-2 0 15,-1 4-6-15,-1 0 6 16,-1-2-12-16,-3 4 6 15,-1 0 12-15,0 0-3 16,0-2-3-16,-3 2 0 16,7 0 5-16,-4-2-5 15,0 0-9-15,-1 0 3 16,1 2 12-16,-1 0-2 16,4 0-4-16,-4-2 0 15,1 2-3-15,1 0 3 0,0 0-4 16,2-2-4-16,-3 0 16 15,-1 2-4 1,4-2-4-16,-1-2 0 0,-1-2 0 16,2 2 0-16,-2 0-9 15,3 0 8-15,3-2 2 16,-3 4 8-16,2-4-9 16,1 2 0-16,1-2-1 15,-1 2 1-15,-3 0-5 16,5-4-2-16,-3 2 14 15,-3 0-1-15,7-3-6 16,-7 4 0-16,4 0 3 0,-1 0-3 16,-1-1-3-16,-1 1-4 15,-1 0 14-15,4 0-4 16,-1 2-3-16,-1-5 0 16,1 3 0-16,-2 3 0 15,-2-2-7-15,0 2 5 16,2-1 4-16,-5-2 7 15,4 4-9-15,-1-4 0 16,-1 1 4-16,4 1-4 16,-3-3-3-16,-1 1-4 15,4 0 14-15,1-2-4 16,-4 3-3-16,5-2 0 16,-4 2-1-16,4 0 1 15,-1 0-5-15,-2 0-1 0,5 0 12 16,-5 2-3-16,3 0-3 15,-1-2 0-15,-3 0 5 16,2 2-5-16,-1-2-3 16,3-2-5-16,-1 0 16 15,1 4-4-15,1-4-4 16,-2 0 0-16,1 2 0 16,1-2 0-16,1 0 0 15,-1 0-6-15,5 0 18 16,-1-4 16-16,0 2-28 15,-1 0-3-15,0 2 3 16,-2 0 5-16,2 0-4 16,-1 0-2-16,-1-1 2 0,-1 2 11 15,1-1-12 1,-3 1 0-16,3-2 33 0,-3-1-3 16,3 0-21-1,2-1-9-15,0-3 15 0,1 3 18 16,2-2-33-16,-1 1 0 15,-3-2 0-15,4 4 0 16,-1-2 0-16,-5 2-1 16,4 2 8-16,-4-4 7 15,-5 6-14-15,7-2 0 16,-7-2 6-16,2 4 0 16,3-4-5-16,-3 4-1 15,1-2 1-15,-2 2 17 16,3-2-18-16,-1 2-9 0,-2 0 9 15,2 2 1 1,-2-4-1-16,3 4 0 0,-1-2 1 16,1-4 8-16,1 4-9 15,3 0-8-15,-1 0 8 16,4-4 1-16,-1 2 0 16,2 0-1-16,-2-2 0 15,3 0 14-15,-2-2-14 16,2-1 0-16,-3-1 0 15,3 5 1-15,-6-4 11 16,1 4-12-16,2-1 0 0,-2 1 5 16,2 0-5-1,0-1-8-15,0-1 8 0,-3 0 1 16,4 0 11 0,-7-3-12-16,1 4 0 0,3-4 6 15,-1 2-6 1,2-4 0-16,-4 4 0 0,1-2 0 15,1 0 16-15,-3 4-16 16,5-2 0-16,-3 0 3 16,0 0-3-16,2 2-9 15,-2 0 9-15,-3-2 0 16,5 2 9-16,-5-2-9 16,0 4 0-16,1-2-2 15,-1 2 2-15,-1 0-7 16,5-2-2-16,-3 2 18 15,-4 0-5-15,7 0-4 16,-7 2 0-16,1 0 2 0,5-3-2 16,-1 4-15-16,1-4 13 15,5 0 4-15,-4 0 7 16,3 0-9-16,0-1 0 16,0 2-2-16,-4 2 2 15,-1-5-1-15,2 5-7 16,-7 2 16-16,1-1-2 15,1-4-6-15,-4 4 0 16,3-2 1-16,1-1-1 16,3 0-6-16,-1 0 0 15,-1-2 12-15,5 4-1 16,-5-2-5-16,-2 0 0 16,3 2 3-16,-3 0-3 15,0 0-8-15,0 0 7 0,0 0 2 16,-1 2 8-16,-4 0-9 15,1 2 0-15,-1-4 0 16,6 4 0-16,-4-2-1 16,3-2-10-16,1 2 22 15,1-4-7-15,-2 4-4 16,0-2 0-16,-2 2 0 16,0 0 0-16,-2-2-4 15,2 4-4-15,-3-2 16 16,1 0-2-16,5-2-6 15,-2 2 0-15,3-4 1 16,1 0-1-16,7 2-1 16,-8-2-7-16,2 4 16 0,-4 2-5 15,-2-2-3-15,2 2 0 16,1-2-5-16,-2-2 5 16,-1 4 0-16,-2-2-1 15,0 0 7-15,2 0 24 16,-5 2-30-16,0-2 0 15,4 0 17-15,-4 2 1 16,2-2-8-16,1 0-10 16,-1 1 21-16,0-1 29 15,-2 3-50-15,-2 1 0 16,0-4 9-16,0 4 1 16,1 0-9-16,-3 0 8 15,0 0 4-15,0-2 61 16,2 2-74-16,0-2 0 15,0 0 27-15,0-1-18 0,0 3-3 16,-2 0-6-16,0-1 18 16,0 2 14-16,0-2-32 15,0 1 0-15,0 0 7 16,0 0 7-16,0-3-14 16,0 3 0-16,0 3 12 15,0-3 14-15,0 0-26 16,0 0 0-16,0 0 1 0,0 0 5 15,0 0-6 1,0 0 0-16,0 0 10 0,0 0 13 16,0 0-23-16,0 0 0 15,0 0 6-15,0 0-5 16,0 0 0 0,0 0-1-16,0 0 8 0,0 0-8 15,0 0 0-15,0 0-38 16,0 0 20-16,-10-3-60 15,3-1-177-15,-42-6-457 16</inkml:trace>
  <inkml:trace contextRef="#ctx0" brushRef="#br0" timeOffset="40969.36">25055 14229 1620 0,'-4'-2'248'0,"4"2"-145"0,-2-2-41 0,2 0-61 0,0 0 32 16,0 2 100-16,2-2-68 15,-2 2-14-15,4-2 10 16,-2-4-14-16,6 2-1 16,-1 0-25-16,-1 0-19 15,6-2 79-15,1-2-80 16,-2 4 5-16,3 0 13 0,-1 4-17 16,1-4 43-16,-4 2-45 15,-3 0 0 1,-3 2 4-16,-1 0-4 0,-1 2-13 15,-2 4 13-15,-2-2 0 16,-3 10 13-16,-4 4-13 16,-6 8 0-16,-7 0 5 15,1-2-5-15,0 2 0 16,3-9-6-16,-5 1 16 16,6-3 1-16,-6-3-11 15,3 1 0-15,0-6 3 16,2 5-3-16,0-3-8 0,5-4 1 15,4-1 14-15,5 5-1 16,2-9-6-16,2 0 0 16,0 0 5-16,0 0-5 15,0 0 0-15,2 0 19 16,-2 0-18-16,2 0 45 16,2 0-46-16,5 0 0 15,2-4 33-15,7 4-33 16,3-5 0-16,0 4 0 15,4-2 12-15,4 3 3 16,2 0-15-16,0 0 0 16,0 0-3-16,-2 0 3 15,-2 3-13-15,-6-2 13 0,-4 4-68 16,-7-5 46 0,-4 0-139-16,0 0-113 0,15-6-94 15</inkml:trace>
  <inkml:trace contextRef="#ctx0" brushRef="#br0" timeOffset="41485.37">25471 14317 1496 0,'-2'0'317'0,"-1"-2"-163"0,1 2-46 0,0 0-58 0,0 0 80 0,0 0-46 0,-4 0-34 16,0 0 37-16,2 2-41 15,-3 2-20-15,3 2-6 16,2 4-19-16,0-6 77 15,2 5-78-15,2-4 0 16,2 5 17-16,7-2-8 16,3-4-9-16,-1-2 3 15,7-4 20-15,0-2 22 16,2-1-45-16,-4-8 0 16,2 1 24-16,-4-4 7 15,-3 0 2-15,-1 2-25 0,-8-4 10 16,-4 4 31-16,-2 0-49 15,-6 4 0-15,-3 0 8 16,-1 2-7-16,-7 4-2 16,-3-2-7-16,-4 6 8 15,-1 4-2-15,-4 0 2 16,2 4-24-16,4 4 2 16,3-2-115-16,6 4-182 15,9 18-275-15</inkml:trace>
  <inkml:trace contextRef="#ctx0" brushRef="#br0" timeOffset="42452.42">25751 14253 1148 0,'0'-2'749'0,"-2"2"-596"0,2 0-98 0,0 2-44 0,-2 2 7 0,0 6 70 16,0-2-67-16,0 4-10 15,6-2 59-15,0-2-64 16,5 2 12-16,3-6 20 15,3-2-26-15,1-2 13 16,5-2-25-16,2-2 0 16,-1-4-10-16,-1 2 10 15,-2-2 0-15,-7 4 0 16,-5 2 1-16,-3-2 41 16,-2 12-42-16,0 8 1 15,-4 20 89-15,0 16-73 16,-5 11-7-16,-4 13 8 15,-5-4-12-15,3 2 9 16,0-2-15-16,-6-13 0 16,2-5 2-16,-8-14-2 0,-1-10 0 15,-6-16-6-15,-1-6 12 16,0-16 15-16,6-10-21 16,6-14 0-16,15-8 30 15,12-12-10-15,17-7-20 16,15-5 0-16,11-2 8 15,11 6-23-15,11 4 15 16,3 2-67-16,0 6 66 16,-8 3-25-16,-10 7 26 15,-12 4-8-15,-15 8 17 16,-11 0 15-16,-9 6-24 16,-9 8 6-16,-6-4 41 15,-5 4-47-15,-1 4-6 16,-3 4 6-16,-3 4 0 0,3 2-9 15,1 6 9 1,5 0-36-16,7 2 23 0,4 4-20 16,2 2-39-16,5 0 36 15,3 0-9-15,-6 2 27 16,1-4 18-16,-5 2 0 16,0-2 4-16,0 0-3 15,1-2-1-15,2-4 0 16,1-2 20-16,5-2 29 15,7-4-49-15,9-5 1 16,4-4 29-16,-2-5-18 16,0 2-12-16,-5-6 0 15,-8 2 13-15,-5 2 49 0,-7-2-48 16,-2 6-13 0,-4 0 60-16,2 6-30 0,-2 4-25 15,0 4-6 1,2 8 2-16,-2 4 7 0,2 8-9 15,2 4-6-15,0-2 6 16,2 1 0-16,4-5 1 16,-8-8-2-16,-5 0 2 15,-6-10-31-15,-7 0-26 16,-11-3-199-16,-62-10-114 16</inkml:trace>
  <inkml:trace contextRef="#ctx0" brushRef="#br0" timeOffset="49585.52">24421 4235 845 0,'0'-2'671'0,"0"2"-575"0,0 0-72 0,0 0 54 0,-2 0 3 0,2 0-12 16,0-2 67 0,0 2-73-16,0 0-37 0,0 0 40 15,0 0-11-15,0 2-23 16,2-2 6-16,-4 0-37 15,2-2 95-15,0 2-96 16,0 0 0-16,-4 12 5 16,0-2 10-16,-4 8 3 15,-3 8-18-15,3 2 13 16,-2 6 38-16,1 0-51 16,5 3 0-16,0 0 0 15,0 2 2-15,1-2 11 0,-1 2-13 16,1-1 0-16,1-2 21 15,-3 2-21-15,1-4 0 16,2 4 3-16,-2-2-2 16,-3 4 27-16,-2 4-28 15,-2 1 0-15,0 5 14 16,1-4-14-16,6 0-8 16,2-6 8-16,0 0 6 15,2-2 29-15,0-2-35 16,0-3 0-16,0-1 37 15,-2-4-37-15,-1-2 0 16,3-4 2-16,0 2-2 16,0 0 24-16,5 0-24 15,-3 2 0-15,2 2 12 0,1 2-12 16,2-2 0-16,-5-2 0 16,7 0 0-16,-7-2 11 15,2 1-11-15,1-3 0 16,0-2 3-16,-3 0-3 15,2-2-6 1,-1 2-2-16,1-2 16 0,0 2 1 16,-2 4-9-16,7 0 0 15,-6 4 0-15,1-2 0 16,-1 2-3-16,1-4-5 16,-2-2 16-16,2 0 4 15,-2 0-12-15,1 1 0 16,-1 0 31-16,0 2-31 15,0 1 0-15,-2 2-7 0,0 0 22 16,0 4-3 0,-2-4-12-16,0-2 0 0,-3 0 3 15,1-2-3-15,0 3 0 16,-3 0-2-16,0 11 10 16,-2 6 16-16,5 13-11 15,4 9 4-15,11 10 74 16,3 6-82-16,3-3-8 15,6-3-1-15,-5-4 12 16,1-10 34-16,-3-6-46 16,-5-8 1-16,1-8 15 15,-6 3-16-15,3-5 0 16,-5 8-7-16,3 4 28 16,-2 6-11-16,-3 2-10 0,0 7 0 15,3-6-1 1,-3 2 1-16,-2-7 0 0,0-4-9 15,0-4 19-15,-2-2 1 16,-5-1-11-16,3-3 0 16,-1 2 6-16,-4 3-6 15,2 6-2-15,-3 7-7 16,-4 4 18-16,1 16-6 16,-1 3-3-16,-1-1-12 15,5 0 11-15,4-10 1 16,4-10 0-16,-1-7-11 0,1-8 28 15,0-4-5 1,0-9-12-16,-5 2-14 0,0-4 14 16,0 8 0-16,-1 10 1 15,-3 10-2-15,-5 9 25 16,5 1 0 0,-1-6-24-16,0 0-6 0,0-6 6 15,-1 0 1-15,2-6-1 16,1-10 0-16,4 0 6 15,-1-4 15-15,5-1-21 16,-2 3 0-16,2 0 11 16,0 6 8-16,0 4-13 15,2 6-6-15,-4 9 15 16,0 3 6-16,-2 2-21 16,-1-2-12-16,5 0 11 0,2-3 1 15,4-9 0 1,5-2-1-16,-3 2 10 0,2-4 28 15,-2 2-37-15,-1-2 0 16,-1 2 3-16,0 1 5 16,-2 1-7-16,-4 0-1 15,-2 4 1-15,0 2 14 16,4-2-15-16,4 1-7 16,5-9 7-16,4-5 1 15,-4 0 10-15,3-7-11 16,-3 2 0-16,1 0 9 15,-3 0-9-15,0 5-3 16,-2 2 3-16,-1 7 0 0,-4 3 6 16,2-5-6-16,2-2 0 15,3-8 1-15,-2-2-1 16,2-4-4-16,-3 1 2 16,0-1 4-16,-2 2 17 15,0 0-19-15,-4 4 0 16,0 4 0-16,-4 2 0 15,1 2-1-15,1-2 1 16,1-4 0-16,6-1 21 16,-1-7-21-16,3 0 0 15,-1-6 16-15,-2 0-16 16,-2 0-4-16,2-4 3 16,-4 4 2-16,2 4 13 0,-4 4-14 15,-1 3 0-15,1-4 6 16,-1-1-6-16,-2 0 0 15,7-1-4-15,0-1 11 16,0 0 16-16,7-4-23 16,-5 4 0-16,3 2 4 15,0 2-4-15,-1 2 0 16,-2 0-10-16,0-1 20 16,0 1 22-16,-2 2-32 15,0 0 0-15,0-6 25 16,0 2-25-16,0-8 0 15,0-2-9-15,0 1 23 0,-2-4 2 16,0 4-16 0,-2-1 0-16,-1-5 23 0,1 2-23 15,1 1 0 1,3 0-9-16,-2 2 27 16,4 0-6-16,-2 2-12 0,3-2 0 15,-1 0 13-15,0-2-13 16,1-1 0-16,-3-2-7 15,-3 0 16-15,3-1 1 16,-2 0-10-16,0 0 0 16,-1 0 8-16,1-2-8 15,-5 0 0-15,1 4-6 16,-1 0 19-16,1 6 8 16,-2-4-21-16,4 2 0 15,2-4 20-15,0-1-20 0,2-4 0 16,-4-2-14-16,4 1 28 15,0 0-2-15,0 1-12 16,4 2 0-16,-4-6 4 16,0 3-3-16,2-1-1 15,-2 1 0-15,2 0 12 16,0 0 12-16,0 4-24 16,1-10 0-16,2 2 7 15,-3 0-7-15,0-4 1 16,0 4-3-16,1-2 13 15,-1 4 26-15,0-4-37 16,-2 4 0-16,-2-6 20 16,2 4-10-16,-2-6-4 0,-1 4-6 15,1-6 12 1,2 2 8-16,-2 2-20 0,2-2 0 16,-2 5 7-16,-3-4 4 15,2 4-11-15,1-3 0 16,0-5 12-16,2 4 3 15,-2-5-15-15,4-4-10 16,-2-4 9-16,0-1 1 16,-2 1-39-16,0-5-9 15,-9-15-107-15,-7-15 77 16,-11-15-211-16,-65-177-760 16</inkml:trace>
  <inkml:trace contextRef="#ctx0" brushRef="#br0" timeOffset="51768.12">23590 5039 1104 0,'2'0'147'0,"-2"-2"-78"0,3 0 54 0,-1-2 72 0,-2 0-78 0,2 2-49 15,-2-2 17-15,-2 2-19 16,2-2 24-16,0 2 18 16,0 0-72-16,-2 0 75 15,2 0-87-15,0 0 6 16,-3 0 24-16,3 0-10 16,0-2-13-16,0 2-31 0,0 2 14 15,0 0 56-15,0 0-70 16,0 0 6-16,0 0 23 15,0-2-8-15,0 2 22 16,3-2-43-16,1-4 14 16,0 0 20-1,4-4-34-15,2 2 0 0,-1 2 14 16,1-4-2-16,-2 4 19 16,1-1-31-16,7 0 0 15,-3-1 5-15,1 1-5 16,5-3 0-16,2 1-2 15,3-5 10-15,-2 4-1 16,5-5-7-16,0 4 0 0,-3-3 3 16,3 1-3-1,0-1-1-15,-3 5-7 0,-4-2 16 16,-1 3-5-16,-2 0-3 16,3 0 0-16,-5 2 1 15,6-2-1-15,-5 0-3 16,3 0-4-16,-1 0 14 15,-2-4-1-15,2 4-6 16,-3 2 0-16,1-4 0 16,-1 2 0-16,-1 2-3 15,1-4-3-15,-1 4 12 16,-1-2 0-16,3-2-6 16,-5 2 0-16,0-2 5 15,0 4-5-15,0-2-6 16,1 4-3-16,-3-4 18 0,3 2-5 15,2-3-4-15,-1 2 0 16,3-1-3-16,0 2 3 16,-3-5-1-16,-2 6-8 15,2-1 18-15,-1-1-8 16,-3-1-1-16,1 2 0 16,4 2-1-16,-1-1 1 15,3-4-8-15,4 4 7 16,-4-2 2-16,4-3 11 15,-5 5-12-15,4-2 0 0,-2-3-6 16,1 2 6 0,1 2-9-16,2-6 3 0,-1 5 12 15,-3-2 8-15,2 1-14 16,-6 0 0-16,1 2-5 16,1-4 5-16,-1 2 0 15,-1-4 0-15,0 4 1 16,0-2 17-16,-2 0-18 15,-1 4 0-15,3-2 1 16,-2 0 1-16,0 2-1 16,-2 0-1-16,2 2 21 15,-4-2 27-15,-3 4-48 16,-1 0 0-16,-3 2 7 16,0 0-1-16,-3 0-6 15,3 0 0-15,-2 0-48 0,0 0 42 16,-5 0-141-1,-8 2-303-15,-66-4-162 0</inkml:trace>
  <inkml:trace contextRef="#ctx0" brushRef="#br0" timeOffset="54235.82">24450 4419 1407 0,'0'-2'295'0,"0"2"-206"0,0 0-10 0,-2 0 41 0,2 0 36 15,-2 0-22-15,0-1-46 16,0-2-49-16,0-1 96 16,-2 0-108-16,2-2 2 15,-2 5 13-15,2-2-23 16,-5 1 10-16,1-2-29 16,-4 4 0-16,-3 0 7 15,-5 2-7-15,-1 5-10 16,-4 0 9-16,-2 1 2 15,-4 2 17-15,3 2-18 16,0 1 0-16,-3 0 8 16,6 0-8-16,1 5-12 15,2 0 11-15,2 0 2 16,2 4 12-16,1 2-13 16,8 2 0-16,3 0-9 0,6 2 9 15,5 0-12 1,5-4 12-16,2 0 6 0,2-2 13 15,4-4-19-15,0-6 0 16,2 0 14-16,-2-6-14 16,3-4 0-16,-6 1 4 15,3-6 4-15,-2-1 19 16,2-2-27-16,3-6 0 16,4 0 15-16,-6-8-15 15,4 0 0-15,-5-2-9 16,-3 0 19-16,-3 0 2 0,-3 0-12 15,1 4 0 1,-8-2 11-16,-2 4-11 0,-4-2-12 16,-2 2 10-1,-10-2 4-15,1-2-23 0,-7-1 21 16,-5 8-15-16,-4 0-3 16,-2 5 18-16,0 5-14 15,-5 0 14-15,1 3 0 16,-1 4-6-16,1 2 6 15,6 8 0-15,0 7-10 16,0 6 10-16,6 5-21 16,6 3 21-16,7 1 0 0,12-2-14 15,10 0 14 1,1-4 0-16,7-4-1 0,3-6 1 16,1-4 0-16,5-8-1 15,4-6 16-15,0-4-3 16,4-3-12-16,-4-8 0 15,3-1 1-15,-1-8-1 16,-4 0 0-16,-6-2 0 16,0-4 9-16,-12 0-2 15,-5 0-7-15,-2 0 0 16,-12 0 11-16,0 2-11 16,-3 3-3-16,-7 5-6 15,-1 0 18-15,-3 10-30 16,-7 4 21-16,0 4-25 15,-4 8 16-15,-1 9 9 16,3 2-11-16,12 8 10 0,5-1-54 16,8 0 44-16,6-2-61 15,6-2-25-15,5-6 74 16,0-6 7 0,7-6-4-16,-2-2 20 15,2-6 0-15,0-2 23 0,3-4-23 16,-4-2 0-16,-1-2 29 15,-3 0-5-15,-7-6-23 16,-2 1-1-16,-6 0 18 16,-2-2-3-16,-7 6-15 15,-4 1-31-15,-10 10 25 16,-1 4 3-16,-7 10-9 16,-3 8 11-16,8 4 1 15,3 4-22-15,9 0 22 16,10 0-51-16,8-6 18 0,8-2-15 15,5-4 27-15,4-8 21 16,1 0 0-16,5-6 7 16,-3-4-7-16,-2-2 0 15,3-6 11-15,-7 0 7 16,-5-4 6-16,0-4-24 16,-7-2 16-16,-10 6 25 15,-4-2-41-15,-9 7-9 16,-6 7 9-16,-8 7 0 15,-5 9 0-15,1 2-8 0,1 4 8 16,12 4-7 0,2-2 7-16,13 0-42 0,7-6 31 15,7 0-18 1,7-4 28-16,3 0-4 16,5-6 5-16,3-2 10 0,2-6-10 15,-1-2 0-15,-2-8 24 16,-1 0-9-16,-8 0 27 15,-3-2-42-15,-8 4 0 16,-6-2 27-16,-7 4-27 16,-9 2-12-16,-9 8 6 15,-4 6 12-15,-2 4-10 0,-5 8 4 16,5 2 0 0,4-4-15-16,8 4 15 0,6-6-30 15,6-4 21-15,9-2-8 16,2-4 8-16,5-2-13 15,2-2 22-15,0-6 30 16,5-2-20-16,-2-4-4 16,7-4 20-16,-6 0-19 15,-7 2 34-15,-4 0-41 16,-2 6 0-16,-6 4 37 16,-3 4-37-16,-9 2-16 15,-4 6 14-15,-5 2 2 16,1 4-6-16,3 0 6 15,5-2 0-15,7-4 0 16,2-2 0-16,7-4-13 16,4-4 13-16,1 2-36 0,3 0 34 15,3 0-16-15,2 0 14 16,5 0-29-16,2-2 30 16,-3-4-21-16,5 0 15 15,-1 0-17-15,-7 2 17 16,-3-2 2-16,-7 6 7 15,-6 4-18-15,-7 2 3 16,0 6 14-16,-5 2 0 16,-2 4 1-16,7-6 3 15,7-2-3-15,4-8-28 16,4-2 19-16,5-2 16 16,3-4-7-16,3-4 14 15,1-4-2-15,-5 0 34 16,-3-4-25-16,-2 0-13 0,-4 2 95 15,-2 0-77-15,-6 2-7 16,2 6-1-16,-9 4 2 16,-1 2-2-16,-1 6-18 15,-5 2-11-15,2 4 5 16,0 2 6-16,10 2-1 16,1-4-8-16,7-2 18 15,0 0-24-15,2-4 15 16,0-2-14-16,1-2 14 15,-1-2 6-15,0-2 9 16,2-4 3-16,1 2-1 16,4-2 29-16,-5-4-46 15,1 2 0-15,-3-2 32 0,-2 6-22 16,-2 2-1-16,0 4-9 16,2 0 17-16,-5 4-37 15,-4 6 20-15,0 4-12 16,-2 4 12-16,2 0 0 15,4-2 0-15,5-2-10 16,0-4 22-16,5-2-33 16,-3-2 21-16,5-4 0 15,-2-2 15-15,3 2-8 16,6-4-7-16,-5 2 0 0,-3 0 6 16,-1 2-41-1,-5 0-67-15,-5 4-130 16,-37 24-65-16</inkml:trace>
  <inkml:trace contextRef="#ctx0" brushRef="#br0" timeOffset="57585.53">24771 4732 1645 0,'-2'0'291'0,"2"-2"-188"0,-2 2 23 0,-1 0 0 0,-1 0 69 0,2 0-79 0,2-2-68 16,0 4 73-16,0-2-68 15,0 0-14-15,0 0-8 16,0 2-29-16,0 6 13 0,-4 6-15 16,1 14 0-16,-4 14 48 15,3 8-48-15,-1 3 0 16,1-3-10-16,2-6 22 16,2-2-3-16,0-4-9 15,2-10 0-15,-2-4 3 16,0-10-3-16,2-4-6 15,-2-6 0-15,0-4 12 16,2 0 10-16,-2-2-16 0,0 0 0 16,3-8-18-1,-3-12 18-15,2-14-28 0,-2-10 22 16,4-6-42 0,-1-4 31-16,4-7-29 15,3 7-5-15,1 6 31 0,3 4 13 16,3 8-35-16,2 4 22 15,-1 2 20-15,-1 10-18 16,-1 6 18-16,-5 2-6 16,0 10-1-16,-6-1 7 15,-1 5-15-15,-2 3 6 16,3 5 9-16,1 8 4 16,-1 10-4-16,4 6 0 15,-7 6 27-15,-4-4-16 16,-3-4-4-16,3-12-7 0,-5-2 18 15,1-6 22 1,-3 2-40-16,-3-2 0 16,-3 0 6-16,-1-3-6 0,3-2-3 15,-3-5-15-15,3-1-144 16,2-7-31-16,-2-6-317 16,17-37-1061-16</inkml:trace>
  <inkml:trace contextRef="#ctx0" brushRef="#br0" timeOffset="57987.61">25148 4658 1886 0,'0'-2'275'0,"2"4"-199"16,3-2-58-16,3 4 5 0,3 2 13 0,5 2-27 0,-5 4 87 0,3 4-65 0,-6 4-14 0,3 2 10 0,-3-2-14 15,-4-4 8-15,-4 0-21 16,-2-4 2-16,-2-4 17 15,-6-2-19-15,1 1 0 0,1-4-1 16,-2-3 2 0,4-6 17-16,-1-4-18 0,5-8 0 15,-2-8-17-15,12-4 17 16,3-6-45-16,3 4-7 16,5 4-37-16,0 6-37 15,5 4-121-15,25-12-256 16</inkml:trace>
  <inkml:trace contextRef="#ctx0" brushRef="#br0" timeOffset="58418.42">25444 4680 1087 0,'0'2'728'0,"2"-2"-637"0,4 2-43 16,2-2 62-16,1 0 20 16,1-4-38-16,2 2 76 15,-1-4-96-15,3-4-8 16,-3 2-4-16,-3-2-37 16,1-2 35-16,-4 2-58 15,-1-2 0-15,-4 4 22 16,-2 2-22-16,0 0-5 15,-5 4 4-15,-2 2-5 16,-4 4-9-16,-3 6 15 16,-1 2 0-16,-4 8-15 15,5 6 15-15,3-2-13 16,5 0 12-16,3-2 2 0,8-2-3 16,1-2 2-16,2-8 0 15,7 3 0-15,-1-8 0 16,3-1 0-16,8-2-1 15,-3-2-2-15,4-4-6 16,3-3-112-16,-3-6-109 16,5-3-40-16,42-34-185 15</inkml:trace>
  <inkml:trace contextRef="#ctx0" brushRef="#br0" timeOffset="59106.02">25807 4612 1575 0,'0'2'265'0,"0"-2"-220"0,-4 0 35 0,0 6-49 0,-6 2 1 0,-7 4 61 0,-1 8-36 0,-4 4-27 16,4 2-20-16,5-4 11 15,3 0 14-15,6-6-35 16,2-8-2-16,4 0 2 0,0-6 6 16,4-2 5-1,2-2 4-15,3-6-9 0,4 0 65 16,7-10-71-16,-1-4 0 16,1-4 8-16,-4-6-8 15,0-4-7-15,-7-4 7 16,-5-2 0-16,-4-1-18 15,-4 3 18-15,-7 6-1 16,3 8 1-16,-1 4 13 16,-2 8-7-16,7 6-6 15,-3 4 1-15,5 2 10 16,-2 4-11-16,0 2-54 16,-2 10 45-16,-6 12 1 15,2 8 1-15,-1 13 5 16,9 0 4-16,9 0 10 0,2-3-12 15,0-8-9-15,6-4 8 16,-3-8 1-16,-1-8 0 16,3-4-8-16,-3-6 17 15,-3-4 48-15,1-4-34 16,2-8-5-16,1-4 12 16,-4-6-21-16,4-4 6 15,-5 0-15-15,-3 0 1 16,-4 8-4-16,1 2 3 15,-3 8-11-15,0 6 4 16,0 2-4-16,2 6-8 16,0 4 5-16,3 4 14 15,0 2-4-15,5 0 4 16,-3-8-12-16,-1 0-20 16,4-4-55-16,1-4-90 0,3-4-15 15,11-20-426-15</inkml:trace>
  <inkml:trace contextRef="#ctx0" brushRef="#br0" timeOffset="59318.46">26048 4466 1566 0,'0'1'476'0,"0"2"-447"0,0-2-17 0,0 8 3 0,-4-4 84 0,2 3-95 0,-4 2 19 0,4 1-11 0,-2 0-12 15,4-1-191 1,12 9-278-16</inkml:trace>
  <inkml:trace contextRef="#ctx0" brushRef="#br0" timeOffset="59786.05">26252 4620 1438 0,'-6'0'622'0,"-3"4"-516"15,-1 2-105-15,-7 8-1 16,-1 2 69-16,3 4-18 15,-1 0 29-15,5-2-80 16,7-2 9-16,4-4 60 16,2-4-68-16,7 0 6 15,7-4 47-15,-1-4-34 16,7-4 53-16,3-8-73 16,2-4 15-16,-5 0 15 15,0-6-30-15,-4 0 0 16,-3-2-6-16,-5-2 17 15,-6 0 11-15,-4-6-22 0,-2 8 0 16,0 2 39-16,-3 8-25 16,3 4 13-16,-1 6-8 15,3 4 4-15,-2 1-38 16,2 4 15-16,-4 8-24 16,-2 10 22-16,1 4 2 15,3 10-1-15,4-5-8 16,3 2 18-16,3 2-48 15,-4-4 21-15,-1 0-156 16,-3-10-11-16,-5-8-127 16,-22-8-552-16</inkml:trace>
  <inkml:trace contextRef="#ctx0" brushRef="#br0" timeOffset="59957.6">26206 4646 1787 0,'9'-6'204'0,"3"4"-176"0,11-4-13 0,0 0-3 0,2 2 29 0,-3-2-41 16,2 4-134-16,30-12-124 16</inkml:trace>
  <inkml:trace contextRef="#ctx0" brushRef="#br0" timeOffset="60501.83">26402 4800 1629 0,'2'2'329'0,"2"2"-248"15,4 2-65-15,0 0 115 16,-1-1-44-16,5-5 12 15,3 0 36-15,-1-7-53 16,3 1-44-16,3-6-38 16,0 0 19-16,-4 0 2 15,-8 2-21-15,-5 2-10 16,-6 6 2-16,-1 0 8 16,-7 4-12-16,-5 2 0 0,-6 8 12 15,-6 4-21-15,1 8 21 16,9 0-26-16,7 1 25 15,3-6-10-15,11-2-26 16,6-3-8-16,2-9 45 16,3-1 21-16,3-5-21 15,1-3 0-15,2-9 14 16,-2 4-13-16,-2-9 12 16,-1 0-13-16,-4 1 0 15,-1-1 3-15,-6 0-3 16,-2 2-21-16,-2 0 15 15,-2-2-12-15,-2 2 4 16,-1 6-14-16,2 2 23 0,-3 2-31 16,1 4 36-1,-8 4-27-15,-1 8 27 0,-1 8 0 16,-3 4 4-16,5 8-4 16,7 5 0-16,6 1-6 15,6-7 6-15,7 0-24 16,10-7-36-16,1-6-98 15,58-14-131-15</inkml:trace>
  <inkml:trace contextRef="#ctx0" brushRef="#br0" timeOffset="73285.75">24567 6838 506 0,'-3'-2'1064'0,"1"2"-952"0,-1-4-77 0,1 4-34 0,2 4 7 0,0-4-8 0,0 0 0 0,0 0 69 15,0 0-69-15,0 0 0 16,0 0 17-16,0 0 1 15,0-4 44-15,0 4-14 16,0 0-48-16,0 0 77 16,0 0-71-16,0 0 6 15,0 0 37-15,0 0-37 16,0 0 34-16,0 0-46 16,0 0 0-16,0 0 7 15,0 0-7-15,0 0-7 16,0 0 6-16,0 0 2 15,0 0 6-15,0 0-7 0,0 0 0 16,0 0 4-16,0 0-4 16,0 0-1-16,0 0 1 15,0 0 1-15,0 0 25 16,0 0-26-16,0 0 0 16,0 0 10-16,0 0-10 15,0 0 0-15,0 0 3 16,0 0-3-16,0 0 26 15,0 0-26-15,0 0 0 16,0 0 37-16,0 0-37 16,0 0 1-16,0 0 7 15,0 0-7-15,0 0 5 16,0 0-6-16,0 0 0 16,0 0 29-16,0 0-29 0,0 0 0 15,-13-7 6 1,13 7-6-16,-2 0 42 0,0-1-42 15,-3-1 12-15,1-2 3 16,-1 1-15-16,-2 2-2 16,1-2-4-16,-1-2 12 15,1 2 6-15,-2 3-12 16,2-1 0-16,-3 1-6 16,1-2 6-16,-6 2-1 15,5 0-5-15,-3 0 12 16,-1 2 4-16,3-1-10 0,-2-1 0 15,1 3 20 1,-3-3-20-16,3 0 9 0,3 0-9 16,-1 0 19-1,-1 1 14-15,2-1-33 0,1 4 0 16,-2-1 8-16,0-2-8 16,-2 2-9-16,2-1 9 15,0 2 0-15,3 0 11 16,-1 0-11-16,-5 4 0 15,6-5-2-15,-1 1 2 16,3 1-3-16,-2-3-4 16,-2 4 14-16,4-1-4 15,-3 0-3-15,1-1 0 0,2 4 8 16,-4-2-8 0,4 0-8-16,0 0 2 0,-1 0 12 15,1 0 0-15,-3-2-6 16,3 2 0-16,-1-2 0 15,3 2 0-15,0-2-3 16,-3 0-3-16,3 2 12 16,-2 2 5-16,-1 0-11 15,3 0-5-15,-3 2 5 16,-1-2 0-16,3 2-5 16,-1 6 4-16,2-2 2 15,0-2 17-15,0 4-18 16,2-6 0-16,0 2 12 15,-3-2-6-15,6 2-6 0,-1-2 0 16,0 0 12-16,0-2 0 16,2-1-12-16,1 3 0 15,4-5 3-15,-4 4-3 16,3 0 1-16,-1 0-2 16,4-1 7-16,0 2-2 15,0-5-4-15,1-1-3 16,-1 1 3-16,3 3 6 15,-4-4-6-15,1 2 0 16,3-2 1-16,-5 0 4 16,1 1-5-16,0-2-15 15,5-1 14-15,-1 0 1 16,3-2-14-16,2-2 13 16,0 0 1-16,1-1-25 15,-1 3 25-15,-2 0-35 0,-3 0 29 16,-1 0 2-16,3 0-11 15,-8-1 15-15,3 1 0 16,-1-6-3 0,3 2 3-16,-2-3-2 0,2 2 2 15,3-3 0-15,-2-1 0 16,-2 2-1-16,5-4 2 16,-7 4 7-16,-1 0-8 15,-3 2-5-15,2-1 5 16,-4-1 0-16,5-3 1 15,-5 1-1-15,4-5 2 16,-2 1 10-16,-2-3-12 16,1 5-6-16,-3-4 6 0,0-3 0 15,0 2 8-15,-2-4-8 16,0 0 1-16,-2 0 20 16,0 2-21-16,0 4 0 15,0-2 16-15,-1 4-14 16,1-2 22-16,0 2-24 15,-2-5 9-15,-4 4 9 16,2-3-18-16,-5 0 0 16,-1-1 3-16,1 6-3 15,1-3 22-15,-4 3-22 16,1 1 0-16,-1 2 9 16,-1 2-9-16,-1-2-9 0,1 4 8 15,-4 0 2 1,4 2 8-16,-1-2-9 15,5 4 0-15,-3-4 3 0,-1 4-3 16,2 3-12 0,-3-2 12-16,-4 3 1 0,1 5 11 15,-4 0-12-15,3 1 0 16,0 2-3-16,8 1 3 16,-1 1-8-16,0-3 7 15,6 8 2-15,-2-3-2 16,5 4 1-16,0 0 0 15,0 2 3-15,4 2-3 16,0 0-6-16,2-2 0 0,2 2 12 16,5 0-9-1,1-2 3-15,6-2 0 0,-3-2 3 16,4 0-3-16,-2-4-11 16,3 0 4-16,0-6 14 15,1-4-14-15,6 0 4 16,-2-5 3-16,4-2-14 15,-4-1 14-15,0-4-4 16,-3-2-5-16,0-2 18 16,-2 0-3-16,-3-1-6 15,-3-5-17-15,-4-5-16 16,-3-3 33-16,-3 0-16 16,-6 0 10-16,-1 8-9 15,-3 2-5-15,-4 10 13 16,-5 4 7-16,-4 2-21 0,-6 4 21 15,-2 8-11-15,0 4 5 16,-2 6 12-16,2 4 2 16,8-2-8-16,2-4 0 15,11 0-17-15,3-3 17 16,12-4-26-16,1 1 25 16,11-5 2-16,-2-2 7 15,8-5-8-15,-5-2-9 16,-1-5-15-16,-2-2 24 15,-7 1-51-15,0 2-56 16,-10-4-152-16,-31-7-597 16</inkml:trace>
  <inkml:trace contextRef="#ctx0" brushRef="#br0" timeOffset="75205.12">24035 5107 1454 0,'-2'0'155'0,"4"0"-52"0,-4 0-83 0,2 0 10 0,0-2 85 0,-2 2-14 0,2 0 25 0,-4-2-63 0,2 0-53 0,-3 0 94 16,1 0-95-16,0-4 0 15,-1 4 39-15,0 0-30 16,1 0 25-16,2 2-43 16,-1 0 9-16,3 0 50 15,-2 0-59-15,0 2-2 16,-2-2-4-16,-6 6 12 16,-5 2 9-16,-5 4-15 0,0 4 0 15,-4 4 36-15,5 2-35 16,-2 0-1-16,5 5 15 15,1 1-15 1,3-1 20-16,8 2-20 0,1-4 0 16,3 0 12-16,7-5-12 15,1-2 0-15,9-2 13 16,3 0-11-16,4 0 22 16,5-2-24-16,0 0 0 15,0 0 6-15,-7 0-6 0,1 2 0 16,-8-2-11-1,-3-2 22-15,-4 2-5 16,1-2-6-16,-3 2 0 0,2 0 6 16,-2 0-6-1,3 7-6-15,-7 1-2 0,-2 4 16 16,0 8 5-16,-8 2-13 16,1 0 0-16,-5 0 6 15,2-4-6-15,-7-4 0 16,5-6-6-16,-1-2 17 15,-4-4-5-15,7-4-6 16,-2-2 0-16,5-6 10 16,3 1-10-16,0-5 0 15,4 1-9-15,0-1 21 16,0-1 0-16,0 1-12 16,0 0 0-16,4-3 6 15,-4 3-6-15,2-2-12 0,0 2 11 16,1 0 2-16,1 0-16 15,0 0 15-15,4 2 0 16,-4 2-14-16,0 3 14 16,-2 4-6-16,-2 7-3 15,-2 7 18-15,-2 3-6 16,-2 4-3-16,-4 0 0 16,1-2 3-16,-4 0-3 15,4-2 0-15,0-2-6 16,1-4 12-16,-2 0-6 15,6-2 0-15,1 0 0 16,3 0-1-16,0 1 1 16,3-2 0-16,1 6-8 15,3-1 16-15,2 3-11 16,0 0 3-16,0-3 0 0,0 0 0 16,2-4 0-1,-3-4 0-15,0-2-8 0,-2-4 19 16,1-8-4-16,1 0-7 15,0-4 0-15,3-2 20 16,-1-2-19-16,6 0 1 16,-3-2-2-16,-3 4 15 15,-6 0-50-15,-2 4 32 16,-2 0-181-16,-2 2-40 16,0 2-133-16</inkml:trace>
  <inkml:trace contextRef="#ctx0" brushRef="#br0" timeOffset="76253.62">22414 6220 1542 0,'0'0'204'0,"4"0"-156"0,3 2 25 0,5 0 2 0,1-2-45 0,5 0 138 0,3-6-99 0,2-2 2 0,4-2 14 15,2-2-37-15,-8 0 18 16,4 0-66-16,-7 0 17 16,-3 4 64-16,-1-4-80 15,-5 4 5-15,-5-2 16 0,1 4-21 16,-5 2 25-1,-3 0-26-15,1 1 0 0,-2-2 1 16,-2 3-1-16,-3 0-18 16,-5 0 17-16,1 2 2 15,-1 2 1-15,-5 6-2 16,0 0 0 0,-3 4-9-16,0 6 9 0,0 4-6 15,6 0 5-15,7 4 2 16,5-2 2-16,6-2-3 15,7 0 0-15,9 0 20 16,11 0-19-16,11-8-1 16,9 1 20-16,4-10-4 15,3-3 17-15,0-5-33 16,-7-5 0-16,-3-6 15 0,-5 3-15 16,-10-3-21-16,-5 4-40 15,-10-4-100-15,-7 0-55 16,-9-32-166-16</inkml:trace>
  <inkml:trace contextRef="#ctx0" brushRef="#br0" timeOffset="76620.22">23002 6029 1741 0,'2'-1'254'0,"5"2"-185"0,5 2-38 0,7 0 85 0,-1 4-26 0,-1 1-42 0,2 3 96 0,-6 6-89 0,-2 2-29 16,-4 0 0-16,-5 1-25 15,-4 0 42-15,0-4-43 16,-5-6 0-16,3 0 21 15,-3-6-21-15,4-2 0 16,1-2-1-16,0 0 15 16,-2-6 22-16,4-8-36 15,0-4 0-15,2-6 10 16,4-6-10-16,6-2-24 16,1-3-19-16,-2 7-79 15,1 5-32-15,-4 6-151 16,-12-7-220-16</inkml:trace>
  <inkml:trace contextRef="#ctx0" brushRef="#br0" timeOffset="77153.61">23260 5997 1071 0,'0'0'300'0,"0"-2"-156"0,0-1-33 0,2-1 33 0,1-3-60 0,0 3-29 0,1-3 20 0,3 0-21 0,3 3 18 0,0 0-4 16,-1 6-67 0,-3 0 76-16,5 9-62 0,-2 3-8 15,-4 5 34-15,-1-2-16 16,-2 1-24-16,-2-2-1 15,-2-6 21 1,2 0 7-16,-4-6-28 0,2-3 1 16,-1 2 5-16,-1-3 10 15,4-3-15-15,-3-1-1 16,3-7 17-16,0-1-26 16,3-8 9-16,1-2-48 15,3-4 22-15,1 1-46 16,-1 1-39-16,5 5-19 15,-8 4-86-15,0-7-128 16</inkml:trace>
  <inkml:trace contextRef="#ctx0" brushRef="#br0" timeOffset="77486.92">23459 5841 1230 0,'0'0'506'0,"0"2"-443"15,0 0 32-15,-2 4-80 16,-2 6 37-16,-4 2 58 16,4 6-50-16,2 0-11 15,4-3 11-15,4-6-28 16,4 1 64-16,-4-6-74 16,3-2-4-16,0-1 33 15,7-3-10-15,-5-3-17 0,5-3-24 16,-1-2 18-16,1-4 10 15,-3 0-28-15,-1 0 0 16,-6 0 6-16,-6 0 6 16,-2-2-4-16,-10 6-8 15,1 0 0-15,-7 0-33 16,-1 6 33-16,-2 2-80 16,2 0-32-16,5 0-20 15,7 0-89-15,10-8-258 16</inkml:trace>
  <inkml:trace contextRef="#ctx0" brushRef="#br0" timeOffset="77805.38">23626 5715 1053 0,'6'-8'707'15,"2"4"-615"-15,5-2-53 16,5 2 96-16,-5 0-69 15,0 8 1-15,-1 0 13 16,-6 2-29-16,-2 8 9 16,-4 2-17-16,-4 8-41 15,-5 0 76-15,-2-4-78 16,0-4 0-16,4-6 14 16,3-6 2-16,0-4 32 15,4-2-19-15,-3-4-17 16,3-10 52-16,3-8-64 15,1-8-6-15,3-2-4 16,-1-2 10-16,5 1-42 0,1 3-122 16,-6 9-52-16,3 5 14 15,2-1-360-15</inkml:trace>
  <inkml:trace contextRef="#ctx0" brushRef="#br0" timeOffset="86638.5">20366 7989 1223 0,'-2'0'348'0,"2"0"-177"0,-2-3-49 0,2 2-20 0,0 1-18 0,0 0 88 0,-5 0-80 0,5 0 10 0,0-2 9 0,0 2-41 0,0 0 13 0,0 0-59 16,0 2-8-16,0-4 73 16,-2 2-88-16,4 0 0 15,-2 0 41-15,5 0-26 16,-3 0 32-16,2-2-48 15,6 2 11-15,5 0 62 16,12 0-72-16,8 0 1 16,6 0 31-16,5-2-20 15,-2 2 11-15,-1-4-24 16,-3 1 0-16,-4 2 5 16,-5-2-5-16,-2 2-12 15,-2-1 3-15,-9 0-6 0,-7 0-8 16,0-1-149-16,-8 6-202 15,-9-1 2-15,-46 2-867 16</inkml:trace>
  <inkml:trace contextRef="#ctx0" brushRef="#br0" timeOffset="87120.93">20337 8131 1776 0,'0'-2'324'16,"2"2"-219"-16,8 0-22 16,7-2-2-16,10 0 61 0,13 0-71 15,3 0-55 1,5-4 91-16,1 4-106 0,-1 0 8 16,-4-2 21-16,-2 2-20 15,-4-4 45-15,-2 0-55 16,-5 2 0-16,-4 0 53 15,-5-2-53-15,-4 2 0 16,-10-2 22-16,-1 4-13 16,-7 2 63-16,0 0-72 15,0 0 12-15,0 0 59 0,-2 2-62 16,2-2 0 0,-2 0 12-16,2 0-20 0,0 0 40 15,0 0-41-15,0 0 0 16,0 0 12-16,0 0-12 15,0 0-5-15,0 0-5 16,0 0 20-16,0 0-13 16,0-2 3-16,0 4-34 15,-3-4 5-15,3 4-23 16,0-2-46-16,0 0 14 16,0 0-78-16,0 0-63 15,-15 10-228-15,-25 4-410 16</inkml:trace>
  <inkml:trace contextRef="#ctx0" brushRef="#br0" timeOffset="88688.8">17849 12731 1991 0,'0'-2'278'0,"0"2"-67"0,0-2-46 0,2 2-61 0,0 0-104 0,9 4 0 0,2-2 9 15,12 2-9-15,6 0 0 16,10-2 3-16,3-4-3 15,5-2 13-15,4 0-13 16,-1 2-6-16,-3-2-37 0,-7 4-55 16,-4 2-151-1,-9 2-54-15,-9 32-222 0</inkml:trace>
  <inkml:trace contextRef="#ctx0" brushRef="#br0" timeOffset="88921.48">17966 12894 1587 0,'0'0'317'0,"0"-3"-68"16,0-1-3-16,6-4-107 15,4 2-88-15,15-2 2 16,11-2-53-16,6-2 0 16,3 1 21-16,-1 2-21 15,1 1-7-15,-8 4 5 0,-3-2-13 16,-9 4-4-1,-8 2-145-15,-5 0-89 0,-10 2 82 16,-4-2-93-16,-39 0-940 16</inkml:trace>
  <inkml:trace contextRef="#ctx0" brushRef="#br0" timeOffset="124587.89">20068 9906 1080 0,'-2'2'1146'0,"-3"0"-904"0,0 2-163 0,-1 4 1 0,-3 2 43 15,3 0-33-15,-2 2-36 0,4-8 58 16,-2 0-86-16,6-4 25 15,0 0-2-15,2-2-35 16,2 0 19-16,2 0-33 16,8-4 0-16,11-2 28 15,6-2-28-15,16-4 1 16,4-3-7-16,3 6 13 16,-1-3-1-16,0 2-6 15,3-1-1-15,-2 2-20 16,-6-4 21-16,-5 5-17 15,-3-2 7-15,-11 6-4 16,-6 2-5-16,-10 3 5 16,-9 1-55-16,-6 0 36 15,-5 4-49-15,-7 6-8 16,-3 2-21-16,-10-1-24 0,0 3 45 16,-2-3-5-16,-2 0 14 15,-2 2 57-15,0 7-1 16,-5 1 11-16,-5 4 13 15,1 3 2-15,2-4 19 16,7-2 17-16,10-6 20 16,15-8 57-16,5-4-66 15,8 4 2-15,8-4 17 16,5 0-4-16,8 0 54 16,8-2-57-16,8-2-59 15,8-4 65-15,-2-4-39 16,1-8-9-16,0-2-11 15,-4 0 5-15,-1 0 11 16,-8 4-23-16,-5 4-2 0,-9 2-22 16,-6 2 2-16,-7 4-67 15,-5 2-34-15,-4 0-48 16,-6 4-10-16,-1 4-142 16,-29 22-249-16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2:56:53.829"/>
    </inkml:context>
    <inkml:brush xml:id="br0">
      <inkml:brushProperty name="width" value="0.05292" units="cm"/>
      <inkml:brushProperty name="height" value="0.05292" units="cm"/>
      <inkml:brushProperty name="color" value="#FF0000"/>
    </inkml:brush>
  </inkml:definitions>
  <inkml:trace contextRef="#ctx0" brushRef="#br0">14195 12198 1608 0,'6'-2'222'0,"3"-3"-169"0,9-4 3 0,7-1-55 0,2-4 4 0,-4 3 25 16,4-3-9-16,-2 4 11 15,-3 2-32-15,-2 3 1 16,-6 3 8-16,-4-1-9 16,-2 2-19-16,-2 1-14 15,-6 4-44-15,-4-1 37 16,-3 9-28-16,-6 2-89 15,-12 7-101-15,-64 43-518 16</inkml:trace>
  <inkml:trace contextRef="#ctx0" brushRef="#br0" timeOffset="216.87">14105 12336 716 0,'-16'8'354'0,"3"-2"-96"16,-7 6-168-16,5-4-39 16,8-4 9-16,12-2 22 15,10-6 67-15,10-2-68 16,12-8-23-16,8 0 34 15,6-6-31-15,3 2-35 16,-5 0-7-16,2 0 11 16,-4 0 5-16,0 0-1 15,-5 2 5-15,-4 4 0 16,-7 3-39-16,-11 4-7 16,-11 5-47-16,-16 10-92 15,-19 4-4-15,-14 12-190 0,-107 52-542 16</inkml:trace>
  <inkml:trace contextRef="#ctx0" brushRef="#br0" timeOffset="284.31">14246 12372 54 0,'-18'6'759'0,"2"2"-594"0,-8 2-88 16,12-3-77-16,37-10-201 15</inkml:trace>
  <inkml:trace contextRef="#ctx0" brushRef="#br0" timeOffset="7000.04">17512 12186 1510 0,'-2'0'281'0,"2"0"-175"0,-3 1-53 0,1-1 1 0,4 4-15 0,-2-4 45 0,0 0-8 16,0 0-38-16,3 0 22 15,-3 0-23-15,2 0-1 16,-2 0 11-16,5-4-8 15,3 3 21-15,5-7-29 16,8-4-10-16,3 0 8 16,5-2-28-16,1 3 0 15,1-3-1-15,2 3 7 16,3-4 5-16,-7 4-12 16,2-2 0-16,-4 5 4 0,-7 2-4 15,-3 1-8 1,-6 5-2-16,-6 0-37 0,-3 0-23 15,-6 5-124-15,-5 1-109 16,-36 23-341-16</inkml:trace>
  <inkml:trace contextRef="#ctx0" brushRef="#br0" timeOffset="7300.23">17486 12314 1365 0,'0'0'274'0,"2"0"-149"0,4 0-85 15,3-2 23-15,7-2 5 16,3 2-2-16,4-4 37 16,4 0 16-1,4-6-26-15,-2 2-14 0,4-4-31 16,1 2 24-16,-3 0-45 15,-4 2-16-15,0 4 8 16,-5-4-19-16,-5 6 0 16,-3 2-9-16,-3 0-60 15,-9 2-48-15,-4-2-187 16,-27 2-458-16</inkml:trace>
  <inkml:trace contextRef="#ctx0" brushRef="#br0" timeOffset="14318.57">14072 13052 1697 0,'2'0'338'0,"-2"0"-181"0,2-2-79 0,1 2-51 0,-1-4-25 0,0 4 8 0,2-2-10 16,1 0 0 0,2 2 9-16,-3-2-8 0,1 2 16 15,-1 0 25-15,5-2 0 16,9-2 15-16,0 2-56 16,6-2 10-16,0 4 1 15,8-2-12-15,1-2-11 16,6 0 10-16,-2 0 2 15,5 0-1-15,1-2 0 16,-3 0 0-16,2 2 1 0,3-2-1 16,1 4-1-1,-1 0 1-15,-5 2-5 0,-2 0 4 16,-1 0 1-16,0 0 0 16,1-2 7-16,-1 2-7 15,3-2-1-15,1 0 1 16,7 2 0-16,2 0 6 15,0 0-6-15,4 0 0 16,-7 0 0-16,0 2 0 16,0 0-5-16,-5-2 4 15,1-2 2-15,-3 0 5 16,-1-2-6-16,-1 2-4 16,1-2 2-16,-6 2 2 15,3 0-1-15,-5 0-7 16,-2 2 4-16,-7 0-10 0,0 0 14 15,-4 2-18-15,-1 0 12 16,-1 0 6-16,-1 0 0 16,2 0-1-16,-2 0 1 15,5-2 2-15,3 4-2 16,6-2-2-16,4 0 1 16,2 2 1-16,3-2-1 15,-2 4 0-15,0-2-3 16,-3 2 2-16,1 0 2 15,1-2-1-15,1-2 1 16,-1 0 1-16,3-2 0 16,-5 0-1-16,-4 0 1 15,2 0 2-15,-2-2-3 0,0 2 0 16,-2 2 2 0,2-2-2-16,3 2 0 0,-1-2 0 15,4 2 2-15,1 2 5 16,2-2-7-16,0 0-3 15,2 2 3-15,5 0 1 16,-1 0-1-16,3 0 0 16,-3 2 1-16,2-2 0 15,-7-2-1-15,1 0-3 16,0 0 3-16,3 0 1 16,-3 0-1-16,3 0 0 15,-4 4 1-15,1-4 0 16,-2 2-1-16,-7 0-4 15,2 0 4-15,2 0 0 16,-4-2 0-16,-3 2 0 16,3-2 1-16,0 0 14 0,2-2-15 15,-5 2-4-15,6-2 4 16,1 0 1-16,1 2-1 16,-1 0 0-16,5-2 0 15,3 2 6-15,6 0-6 16,2 0-6-16,5 0 6 15,6-2 9-15,-1 2-8 16,3-2 1-16,-2-2 7 16,5 0 7-16,-4-2-16 15,-3 0 0-15,-2 0 3 16,-5 2-1-16,-2-4-1 0,3 4-1 16,-5 0 1-1,0 0 8-15,-4-2-9 0,-1 2-2 16,-2 0 2-16,1 0 1 15,-6 0-1-15,-1 0 0 16,-7-4 1-16,-6 4 0 16,-1 0-1-16,-7 0 0 15,1 0 0-15,2-2 0 16,0 2 2-16,-1-2-2 16,1 0 1-16,1 0 11 15,-2 0-12-15,1 2 0 16,-1 0 5-16,-1 0 20 15,-3 0-7-15,3 0-10 0,-7 0-1 16,-3-2 25-16,-1 4-31 16,-3 0 12-1,-2-2 14-15,0 4-13 0,0-4 4 16,0 2-18-16,0 2 0 16,0-4 35-16,-2 4-34 15,2-2 0-15,0 0 9 16,0 0-9-16,0 0 9 15,0 0-10-15,0-2 0 16,0 2 2-16,0 0-2 16,0 0-7-16,0 0 7 15,0 0 2-15,0 0 1 16,0 0-3-16,0 0 0 16,0 0 9-16,0 0-9 15,0 0 0-15,0 0 4 0,0 0 2 16,0 0 3-16,0 0-9 15,0 0 0-15,0 0 8 16,0 0-8-16,0 0 0 16,0 0 0-16,0 0 0 15,0 0 11-15,0 0-11 16,0 0 0-16,-9 6 18 16,7-6-18-16,0 0-5 15,0 2 5-15,0-2 1 16,-1 0 8-16,3 0-9 15,0 0 0-15,-2 0-5 16,2 0 5-16,-2 2-9 16,2-2 9-16,0 0 0 15,-3 0 0-15,3 0-7 0,3-2-43 16,-6 2 13-16,3 0-119 16,0-2-99-16,0-20-363 15</inkml:trace>
  <inkml:trace contextRef="#ctx0" brushRef="#br0" timeOffset="16053.69">20008 12841 1153 0,'0'0'213'0,"-2"0"-57"0,0 0-54 0,-4 0-18 0,2 0-7 0,-3 2-2 0,-3-2-33 15,2 3 0 1,0 1-6-16,1-3 39 0,1 3-21 15,-4 0-8-15,1 1 29 16,1-1-25-16,-1 1-2 16,0 1-12-16,-4 6-21 15,1 1 33-15,1 2-48 16,2 2 1-16,1 1 12 16,3 0-7-16,2 0 2 15,3 2-8-15,5 0 7 16,4 2 4-16,-2-4-11 15,4 2 0-15,5 0 0 16,1-4 1-16,1-4 10 16,7 0-11-16,-4-6 0 15,6-4 15-15,0-2-15 0,0-5 0 16,2-2 7-16,0-5 1 16,0 0 11-16,2-2-5 15,-2-4-14-15,-4 2 43 16,-3-2-32-16,-6-2-11 15,-1 0 18-15,-8-2-5 16,-2 2 16-16,-5 2-7 16,-7-2-22-16,-3 2 42 15,0-3-42-15,-6 3 1 16,-2 4 20-16,0-4-19 16,1 3 14-16,-1 2-16 15,-1-1 0-15,0 5 0 16,3 0 0-16,-4 1 0 15,2 8 9-15,-7 2-8 16,2 8 5-16,-4 4-6 0,-4 6 0 16,4 5-13-1,-2 3 13-15,4 6-81 0,5-5-159 16,-11 42-413-16</inkml:trace>
  <inkml:trace contextRef="#ctx0" brushRef="#br0" timeOffset="45486.48">13771 13680 1675 0,'0'0'223'0,"0"0"-65"0,-2-3-34 0,4 3-25 0,-2 0-1 0,0-1-20 16,2 1-5-16,-2 0 47 15,2 0-48-15,-2 0-6 16,0 0-3-16,0 1-12 16,0-1 8-16,2 5-59 15,1 11 16-15,2 12 10 16,1 12-25-16,5 14-1 16,1 6 11-16,3-1-11 15,5-9 2-15,4-6-2 16,3-11 0-16,2-8-6 15,-4-7 6-15,2-12 0 16,-3-10 1-16,5-6 0 0,3-11 23 16,1-7-24-1,-2-8 0-15,2 0 8 0,-8-4-8 16,-8 4-1 0,-3-2 1-16,-7 8 1 0,-5 0 18 15,-2 8-19-15,0 6 0 16,-2 4 11-16,2 8-11 15,-2 2-12-15,2 2 12 16,2 2-12-16,2 16 1 16,3 18-11-16,9 18 22 15,6 22 6-15,0 9-6 16,2 1-2-16,-1 2-5 16,-6 4 7-16,-9-2-47 15,-8-3 22-15,-12-9 25 0,-11-10-3 16,-2-10 4-16,-9-14-1 15,0-12 8-15,-2-10-7 16,-1-12 20-16,1-10-21 16,5-15 0-16,0-16 31 15,8-17-19-15,10-12-4 16,11-8 4-16,13-6-11 16,14 3-2-16,10 7-1 15,7 8-29-15,5 10 29 16,0 12-91-16,-4 12-112 15,-1 12-289-15,45 10-122 16</inkml:trace>
  <inkml:trace contextRef="#ctx0" brushRef="#br0" timeOffset="46202.68">14606 14129 1753 0,'0'-2'339'0,"0"0"-156"0,0 2-79 0,0 0-23 0,3 0-60 15,-3 4-20-15,2 12 41 16,1 4 11-16,-1 16 14 16,-4 4-35-1,-6-2-26-15,-2 0-6 0,-1-8 0 16,-3-4-92-16,1-4-53 16,-1-9-211-16,-19-7-580 15</inkml:trace>
  <inkml:trace contextRef="#ctx0" brushRef="#br0" timeOffset="46952.05">15010 13730 649 0,'0'0'1129'15,"0"-3"-928"-15,0 2-31 0,2 1-70 0,1 0-61 0,1-4 54 0,5 4-33 16,-3-2-21-16,6 2 20 15,-3 6-28-15,6 14 4 16,-6 10 26-16,-2 12-53 16,-7 6 40-16,-4 0-48 15,-6 0 1-15,-3-12 5 16,0-4-6-16,-1-10 0 0,1-9-1 16,6-3 7-1,0-10-15-15,5-4 9 0,4-2-79 16,3-12 16-16,6-8-9 15,11-6 19-15,9-7-10 16,0 1-25-16,8-2-10 16,-4 4 13-16,3 0 49 15,-7 8 36-15,-8 8 13 16,-4 8 11-16,-11 4 9 16,-6 6 24-16,-2 4-6 15,-4 12-37-15,-8 12 14 16,-3 14 40-16,-4 12-28 15,2-4-4-15,5-3 26 0,10-9-31 16,9-7 32-16,9-4-37 16,9-6-1-16,10-5 29 15,11-7-33-15,14-7-20 16,3-7-1-16,7-4-7 16,-4-3-65-16,-1-7-263 15,68-41-409-15</inkml:trace>
  <inkml:trace contextRef="#ctx0" brushRef="#br0" timeOffset="47503.54">16062 13800 1930 0,'0'-2'381'0,"2"2"-150"0,0-2-127 0,1 2-44 0,5 0-53 16,8 2 50-16,2 0-39 16,11 0-7-16,2 2 16 0,-2-2-20 15,0 4-7-15,-9-2-11 16,-3 2-73-16,-8-2-108 15,-6 6-297-15,-39 20-227 16</inkml:trace>
  <inkml:trace contextRef="#ctx0" brushRef="#br0" timeOffset="47686.5">16019 14065 1626 0,'2'-3'651'0,"3"3"-411"0,6 0-90 16,9 0-5-16,2-1-50 0,10 1-52 16,3 0-43-16,1-4-7 15,2-1-11 1,2 0-141-16,-2 1-213 16,55-27-342-16</inkml:trace>
  <inkml:trace contextRef="#ctx0" brushRef="#br0" timeOffset="48052.21">16773 13776 1993 0,'-6'-2'348'16,"-2"4"-193"-16,-5 4-109 15,-1 10-28-15,-5 12-7 16,0 2-11-16,6 4 0 16,4-8 0-16,16-6 15 15,2-6-5-15,8 0 22 16,6-6 29-16,1-8 13 16,8-1-10-16,-3-8-8 15,-3-3-40-15,3-2 64 16,-4-4-71-16,-10-2 6 15,-4-4 16-15,-11 0-14 16,-11 2-12-16,-13 0-5 16,-10 6-35-16,-8 2 34 15,-7 8-79-15,5 2-59 0,3 4-121 16,-26-20-270-16</inkml:trace>
  <inkml:trace contextRef="#ctx0" brushRef="#br0" timeOffset="53487.47">9275 11328 1680 0,'0'-3'270'0,"0"3"-113"0,0-2-41 0,2 0-46 0,-2 2-11 0,-2 0-14 0,0 0 67 16,2 0-56-16,0 0-2 16,0 0 4-16,0 0-11 15,0 0-16-15,0 0 5 16,0-2-25-16,0 2 61 15,0 2-54-15,0-2-11 16,0 0 22-16,2 0-16 16,-2 0-12-16,-2-2-1 15,2 2 1-15,0 0 0 16,0 0-1-16,0 0-3 16,10 2 3-16,-2 0 6 0,3 0 6 15,2 2-12 1,1-4 1-16,-2 3 7 15,9-3-8-15,-6 4 0 0,5-3 1 16,-1-1 0-16,-2 0 5 16,3 0-6-16,-2-1 1 15,2 1 14-15,-4-4-15 16,-3 1-8-16,1 3 8 16,-1 0 0-16,-2 0 2 15,5 0-2-15,-3 0 0 16,1 3 4-16,1-3-4 15,1 0-3-15,5 0 3 16,2 0 0-16,2 0 0 16,-1-3 0-16,3 3 0 0,0 0-7 15,-3 0 7-15,0 3 0 16,-1-3 1-16,2 0 0 16,-6 4 0-16,4-4-1 15,-1 0 0-15,-2 1-1 16,2-1 1-16,1 0 0 15,-4 0 4-15,6 0-4 16,-5 0 0-16,3 0 0 16,-2 0 0-16,4 0 5 15,0 2-5-15,-1-2-8 16,8 0 8-16,1 3 0 16,2-3 6-16,-1 1-6 15,1-1 0-15,-1 3-2 0,-1-2 2 16,0 2-3-16,-4-2 3 15,6 2 1-15,-7-3 3 16,1 1-4-16,2 4 0 16,0-5 3-16,3 1-3 15,-2-1-9-15,1 3 9 16,0-3 1-16,1 0 5 16,-5 0-6-16,4 0 0 15,2-3 3-15,-1 3-3 16,-1 0-3-16,-2-1 3 15,3-4 0-15,1 5 6 16,-2-1-6-16,4 1 0 16,-8 0 0-16,2-3 0 0,0 3-9 15,-5-1 9-15,5 1 0 16,-2-3 9-16,0 2-9 16,-2-2 0-16,4 2-2 15,-4-2 2-15,-6 3-6 16,-4-2 6-16,1 1 1 15,-5-3 13-15,5 0-14 16,-5 1 0-16,1 1-5 16,1-2 5-16,-1 3-9 15,-1-2 9-15,3-1 0 16,-3-2 9-16,1 2-9 16,-1 3 0-16,-2-2-3 15,1 2 3-15,-2-2-7 16,7 2 7-16,-2-2 0 0,1 1 6 15,1-2-6-15,-1 2 0 16,3-1 2-16,0-2-2 16,3 1-8-16,-7 2 8 15,1 0 0-15,-3 0 9 16,-6-1-9-16,-3 3 0 16,-1 0 4-16,-3 0-4 15,0 0 0-15,-3 0 5 16,1 3-5-16,-2-3 12 15,-1-3-12-15,-1 3 0 16,-5 0 8-16,-3 0-8 0,-1 0-5 16,-7 0-1-1,-5 0 12-15,0 0 0 0,-6 0-6 16,-5 3 0 0,-5-3 2-16,-6 2-2 0,-4-2-5 15,-7 2 4-15,1-2 2 16,-3 2 0-16,4 0-1 15,3 0 0-15,6 3-5 16,-3-4 5-16,4 3-9 16,-2 0 8-16,2-2 1 15,-2 1-15-15,3-2 6 16,1-1 9-16,4 3 9 16,3-3-9-16,8 0-6 15,2 1 6-15,0 2 0 16,0-2-1-16,-6 1-4 0,-1 0 5 15,-6 4-9-15,-1-2 9 16,-1-1-7-16,-1 0 6 16,3 4 1-16,4-6 2 15,7 7-2-15,4-6 0 16,3 2 6-16,4 0-6 16,-2-1-7-16,-1 1 6 15,3 2 2-15,0-5 3 16,-7 2-4-16,7 1 0 15,-7 1 2-15,-2 1-2 16,3 5-6-16,-5-5 5 16,0-1 1-16,2 6 1 0,0-5-1 15,0-1 0-15,2 2 6 16,0-3-6-16,-2-2-1 16,6-1 1-16,-6 2 0 15,-2 1 8-15,-4 0-8 16,1 4 0-16,-1-4-6 15,2 0 6-15,4 0 0 16,4-2 0-16,2 0 0 16,4-2 12-16,3 0-12 15,3 0 0-15,1-2 6 16,6 0-6-16,-5 2 0 16,2-2 0-16,-3 2 0 15,0 0 0-15,-7 0 0 16,2 2 0-16,-3-2-3 15,1 2 3-15,0-2-5 0,3 2 4 16,1-2 2-16,1 0 9 16,5-2-10-16,3 2 0 15,-1 0 2-15,2 0-2 16,1 0-2-16,2 0 2 16,2 0 0-16,0-2-2 15,0 2 2-15,0 0-1 16,2 0-10-16,-2 0 11 15,2 0-9-15,0 0 8 16,-2 0 1-16,3 0-1 16,-3-2 1-16,2 2 0 15,-2 0 6-15,0 0-6 16,2 0 0-16,-2 0-1 16,3 0 3-16,1 0 5 0,-2 0-7 15,0-2 0-15,0 2-19 16,3 2-20-16,1-2-204 15,21 4-356-15</inkml:trace>
  <inkml:trace contextRef="#ctx0" brushRef="#br0" timeOffset="55569.13">13783 15402 1207 0,'0'0'254'0,"-3"-2"-43"0,0 2-22 0,3 0-90 0,-2-4-10 0,2 4 41 16,0 0-32-16,0 0-29 15,0 0 7-15,0 0-32 16,0 0 49-16,0 0-38 16,0 0-1-16,0 4-4 0,-2-4-25 15,2 8-25 1,-2 10 6-16,0 14 0 0,4 0 15 16,2 7-21-16,6-7-4 15,7-10 4-15,1-4 0 16,7-4 0-16,-5-9-1 15,4-2 2-15,-1-7 14 16,2-4-15-16,-4-5 0 16,2-5 15-16,-5-1-14 15,-1-8 5-15,-6 5-6 16,1 0 1-16,-6 4 40 16,3 8-39-16,-9-2 14 0,2 10 14 15,-2 0-30 1,0 10-3-16,5 18-2 0,2 23 5 15,1 20 61-15,5 18-55 16,3 11-6-16,0 6 14 16,2-5-14-16,-2-1 1 15,-8-18-3-15,-3-12 4 16,-7-16-2-16,-7-11 0 16,-9-10-12-16,-7-12 12 15,-4-7 0-15,-2-12 1 16,-3-12-1-16,-1-7 0 15,-1-8 21-15,5-18-21 16,9-7-7-16,7-12 7 16,15-10 1-16,15 2 6 15,9 4-7-15,14 9-16 0,5 7 16 16,3 12-95 0,4 12-65-16,-13 6-131 0,44-18-254 15</inkml:trace>
  <inkml:trace contextRef="#ctx0" brushRef="#br0" timeOffset="55885.94">14377 15607 1638 0,'0'0'511'0,"0"-2"-309"0,0 2 2 0,3 0-67 0,1-3-62 0,7 2-26 0,5-2-31 16,4 2 33-16,4-3-51 15,1 4-14-15,-5-5-99 16,-1 10-197-16,-5-5-245 16,-12 22-1026-16</inkml:trace>
  <inkml:trace contextRef="#ctx0" brushRef="#br0" timeOffset="56036.74">14373 15759 1575 0,'2'0'458'0,"3"-2"-249"16,10-2-97-16,3-4-35 16,9 0-61-16,2 2-16 15,6-2-175-15,48-14-319 16</inkml:trace>
  <inkml:trace contextRef="#ctx0" brushRef="#br0" timeOffset="56386.64">14807 15458 1076 0,'0'-4'676'0,"0"-2"-484"16,0 4-48-16,0-2 15 16,3 4 15-16,-3 0-83 15,-3 0 10-15,3 2 1 0,0 4-41 16,-2 16 19 0,2 13-17-16,0 5-48 15,-2 6 36-15,4-1-51 16,0-2 1-16,1-5-2 0,3-4-57 15,-4-8-126-15,3-6-368 16,-3-4-687-16</inkml:trace>
  <inkml:trace contextRef="#ctx0" brushRef="#br0" timeOffset="57490.85">16862 15204 1451 0,'0'-4'279'0,"0"4"-77"0,-3 0-70 0,3-5 21 0,0 5-42 15,3-1-19-15,-3 2 43 0,2-1-42 16,0 0-65-16,0 5 28 15,7-5-50-15,4 5 22 16,3 16-5-16,-1 7-10 16,-1 16 17-16,-10 4-30 15,-8 6 0-15,-12-4 15 16,-1-2-14-16,-8-8-1 16,0-13 1-16,-1-5-1 15,2-11 18-15,8-7-18 16,5 1 0-16,7-10-26 15,8-9 10-15,9-9-22 16,9-8 26-16,12-13-13 16,6 2 19-16,9-2-32 0,-3 6-34 15,-3 4 41-15,-3 6 19 16,-7 8 3-16,-8 8 9 16,-10 3 1-16,-5 8 28 15,-8-3-5-15,-4 12-8 16,-6 6 31-16,2 14-14 15,-5 14-15-15,5 8 0 16,1-2-8-16,7 2 19 16,9-10-11-16,7-8-17 15,8-4 60-15,3-11-46 16,0-5 2-16,5-6-1 16,-1-6-7-16,4-10 2 15,0-2-11-15,-3-6-12 0,-1-5-5 16,-4-7-100-1,0-3-129-15,-7-2-121 0,27-53-256 16</inkml:trace>
  <inkml:trace contextRef="#ctx0" brushRef="#br0" timeOffset="57820.07">17760 15330 2021 0,'-6'-2'366'0,"6"2"-156"0,0 0-52 0,8 2-109 0,3 0-41 16,11 4 26-16,5-2-34 15,2-4-22-15,4 0-80 16,-6 0-132-16,-9 0-80 16,4 0-253-16</inkml:trace>
  <inkml:trace contextRef="#ctx0" brushRef="#br0" timeOffset="57970.05">17746 15488 139 0,'0'2'1435'0,"2"2"-1118"15,0 0-92-15,6 2-44 16,2-3-4-16,11 2-57 16,0-5-81-16,11 0-39 15,6-8-69-15,4-6-270 16,76-28-462-16</inkml:trace>
  <inkml:trace contextRef="#ctx0" brushRef="#br0" timeOffset="58292.12">18307 15316 1892 0,'-15'10'351'15,"2"6"-176"-15,-7 12-70 16,6 4-3-16,9 6-49 16,17-10-31-16,8-2 2 15,11-4-18-15,10-12 26 16,3-2-32-16,3-13 0 16,-3-8 5-16,0-5-4 15,-5 0 11-15,-8-8 48 16,-12 4-9-16,-5-2 44 15,-18 0-50-15,-6-4-45 0,-9 4 0 16,-12 0 0-16,-10 4-41 16,-7 4-89-16,-6 2-137 15,-89 0-274-15</inkml:trace>
  <inkml:trace contextRef="#ctx0" brushRef="#br0" timeOffset="62006.46">2722 10546 1244 0,'0'-3'317'0,"-2"3"-133"0,2-1-67 0,0 1-24 0,0 0 11 16,2 0-26-1,-2 0-26-15,0-3 23 0,0 3-19 16,0 0-2-16,0 3-18 16,0-3-6-16,2 0 42 15,-2 0-50-15,3 0-20 16,-1 0 13-16,0 0-8 15,1 0-14-15,3 0 2 16,7 1 5-16,1 2 11 16,1 1-11-16,3-1 0 15,3-1-1-15,0 0 10 0,2 1-11 16,1 1 2 0,-1-3 0-16,1 2 3 0,5 3-3 15,-2-5-1-15,6 2 0 16,5-2 1-16,2-1-3 15,2 0 3-15,1 0 0 16,1 0-5-16,1 0 13 16,2 3-10-16,-1-3 3 15,1 0-1-15,0 0 19 16,2 0-19-16,1 0 0 16,-4 0-9-16,1 1 9 15,1-1 0-15,4 0 6 16,2 0-5-16,-4 3-1 15,0-2 0-15,1 4 3 0,-2-4-9 16,0 3 6-16,0-4 0 16,-4 3-1-16,1-3 3 15,-1 0-4-15,1 0-4 16,2 1 6-16,-2-1 9 16,-3 3-9-16,-3-6 0 15,-5 3-6-15,-1 0 6 16,-5-1 2-16,4 2-2 15,-4-1 0-15,4 0 3 16,-4 0-3-16,5 0 0 16,-1-1-6-16,1 1 16 15,-6 0-10-15,4-3 0 16,-3 3 1-16,-3 0 0 0,6 0-1 16,-3 0-3-16,2 0-3 15,0 3 9-15,4-3-4 16,4 0 1-1,3 0 0-15,2 1-6 0,3 2 6 16,5-2 0-16,6 2 8 16,-3-3-8-16,5 2 5 15,-4-1-5-15,0 2 0 16,-2 1-1-16,-4 0 1 16,-5-4 0-16,-3 2-1 15,1-2 3-15,-1 2-1 16,0 0-1-16,1-1 1 15,1 3-6-15,4 0 5 0,-2-1-7 16,3 3 6 0,-2-2 1-16,0-3 4 0,-5-1-4 15,1 3 5-15,1-2-11 16,0-1 6-16,8 0-6 16,-5 0 4-16,1 0 4 15,4 0-1-15,-4-1-1 16,2 2 0-16,-1-2 14 15,0 1-14-15,-4 0-15 16,-1-4 15-16,1 2 0 16,-3 0 20-16,4-2-20 15,1 2-8-15,3-1 8 16,-2-1 0-16,6 3-2 0,-2-2-4 16,-2 2 12-16,4 1-9 15,0-2 3-15,0 0 0 16,0 0 8-16,4-2-8 15,-4 1-24-15,2 2 24 16,-3-2 0-16,0 0-6 16,-1 0 6-16,-4 2 0 15,0 1-13-15,-4 0 13 16,-1-3-12-16,-1 3 3 16,0-1-30-16,5 1 39 15,4-3-36-15,8-1 0 16,0 4 24-16,6 0 12 15,0 0 0-15,-3 4-7 16,-4-4 16-16,-7 0 4 0,0 0-13 16,-1-4 0-16,-2 3 1 15,4-1-1-15,2-1-6 16,0 2 5-16,-2-2 2 16,-3 2 10-16,-7-3-11 15,-4 0 0-15,-7-1 24 16,-4 4-22-16,2-3-1 15,2 1-1-15,0-1 6 16,1 0 6-16,-1 1-12 16,2-1 0-16,-2-3 19 15,-2 3-4-15,0 0 9 16,-2-2 2-16,-4 0-11 16,1 4 28-16,0-2-43 0,1 2 0 15,2-2-4-15,2 2 4 16,-4 0-1-16,-4 2 0 15,0 0 2-15,-3-2 2 16,1 2-3-16,-3-4 0 16,2 4 18-16,4 0-18 15,-4 0 1-15,2 0-2 16,-4 0 3-16,1-2 8 16,-3 0-10-16,-1 0 0 15,-7 2 0-15,2 0 1 16,-4-2-1-16,-6 2 21 15,2 0-15-15,0 0 50 16,-2 0-31-16,2 0-17 0,2 2 23 16,-2-2-14-16,0 0-11 15,0-2-6-15,0 2 6 16,0 2 8 0,0-4-14-16,0 2 0 15,0 0 10-15,0 0 4 16,0 0-8-16,0 0-6 0,0 0 9 15,0 0-29-15,0 0 1 16,-14 0-137-16,-26-4-362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2:58:21.535"/>
    </inkml:context>
    <inkml:brush xml:id="br0">
      <inkml:brushProperty name="width" value="0.05292" units="cm"/>
      <inkml:brushProperty name="height" value="0.05292" units="cm"/>
      <inkml:brushProperty name="color" value="#FF0000"/>
    </inkml:brush>
  </inkml:definitions>
  <inkml:trace contextRef="#ctx0" brushRef="#br0">24083 9735 1519 0,'-2'0'291'0,"-1"0"-171"0,-1-2-83 0,2 2 8 0,0 0 26 0,2 0-2 0,0 0 0 0,0 0-23 15,0 0 73-15,0 0-56 16,-3 0-17-16,3 0 23 15,-3 0-3-15,1 0-19 0,0 0-2 16,-4 2-32-16,-1 2 68 16,-7 2-60-16,1 5-15 15,-3 4 29-15,-3 7-10 16,1 9-7-16,-5 10-7 16,4 8 1-16,-6 5 16 15,2 4-28-15,0 2 0 16,-2 3 1-16,2 0 0 15,-1 6-1-15,-1-1 0 16,3-4 1-16,2-4 11 16,0-2-12-16,2-3-4 15,-2-5 4-15,5-4 1 16,-3-4-1-16,3-12 0 16,5-8 2-16,3-6 8 15,1-8-10-15,4-2-4 0,-2 0 4 16,-2-2 1-16,4 0 0 15,-2 0-1-15,-1 2 1 16,1 4 25-16,-2-2-26 16,-1 2 0-16,0-2 3 15,0 0 4-15,3 0 4 16,2-2-11-16,0-2 12 16,-3-2 31-16,3 3-43 15,0-4 0-15,-3 2 5 16,3 0-4-16,-3-1 7 15,3-2-8-15,0 2 0 0,0 0 12 16,2-2-12-16,-2 0-1 16,-3 0 1-16,5 0 6 15,-2 2 7-15,2-2-13 16,0 3 1-16,0-3 13 16,-2 0-14-16,2 0-9 15,0 0 9-15,0 0 6 16,0 0-2-16,0 0-4 15,0 0 0-15,2 0-10 16,-2-3 10-16,7 3-27 16,-3 0 27-16,2 3 15 15,8-2-6-15,-1 2-9 16,8-2 0-16,-2-1 17 16,6 0-17-16,4-1-8 0,-2-2 8 15,2-1 1 1,2 2 3-16,-2-2-4 0,4 2 0 15,-2-4-4-15,5 2 4 16,-3-2-17-16,-2 1 17 16,5-6-1-16,0 3-7 15,0 0-5-15,-1-4 13 16,-1 2 0-16,1-2 0 16,1 4-8-16,-3 0 8 15,-6 4 0-15,-5 0 1 16,-1 2-1-16,-10 0 0 15,-3 2 5-15,2-2-5 0,-4 2-13 16,5 0 13 0,-4-2 1-16,4 0 5 0,0 0-6 15,0 2 0-15,-1-4 2 16,-2 2-2-16,-1 2-6 16,-3-2 5-16,3 2 2 15,2-2 9-15,-2 2-10 16,1 0 0-16,0-2 4 15,0 2-4-15,5-2-15 16,1-2 15-16,3 0 0 16,2-2 4-16,-4 0-4 15,5 2 0-15,-6 0 2 16,-1 2-2-16,0 0-9 16,-6 2 7-16,0 0 4 15,1 0 2-15,-3 2-4 0,1-2 0 16,4 0 6-1,-6 2-6-15,3-2-13 0,-1 0 13 16,2 0 0-16,0 0 13 16,7 0-13-16,1-2 0 15,5-2 8-15,0-2-8 16,2 2-9-16,-3 2 9 16,2-2 0-16,-2 2 7 15,-2 0-7-15,-2 2 0 16,-2-2 5-16,-4 0-5 15,-3 2-14-15,-3 0 13 16,-2 0 2-16,-2 0 4 16,-2 0-5-16,2 2 0 0,-2-2-12 15,0 2 12 1,2-2-17-16,-5 2 8 16,-5 0-39-16,-6 0-96 0,-11 2-344 15,-78-8-344 1</inkml:trace>
  <inkml:trace contextRef="#ctx0" brushRef="#br0" timeOffset="1369.77">24105 9745 479 0,'0'0'751'0,"0"0"-589"0,0 0-22 0,0-2-8 0,0 2-30 0,0-4 15 0,-2 0-33 0,2 2-6 0,0 0-3 16,0 0 0-16,0 0 33 15,0 2-65-15,0-2-31 16,0 2 47-16,0 0-26 0,0 0 10 16,0 0 22-1,-2 2-37-15,2-2 64 16,0 2-67-16,0-2-13 16,-3 2 41-16,6 0-52 0,-1 10 0 15,2 3 31-15,1 8-32 16,1 9 48-16,-1 7-48 15,4 7 7-15,-5 8 32 16,1 4-31-16,1 0-7 16,-1 4-1-16,-1-1 18 15,3-1 9-15,2-2-27 16,0-6 0-16,-3 0 17 16,-1 0-16-16,2-2 8 15,-3 1-3-15,3-1 12 0,1 0 16 16,0-6-34-1,-2 4 0-15,1-2 7 16,-3-4 4-16,2 0-1 16,4-6-10-16,-4 6 17 0,1 5 23 15,-1 1-40-15,2-2 0 16,-4-2 7-16,1-2 7 16,-1-6-13-16,0 4-1 15,-4 7 20-15,2-1-2 16,0 0-18-16,1-2 0 15,-1-8 7-15,3 4-1 16,-1-2-6-16,-1 2 0 16,1 2 6-16,0 6 13 0,0 1-19 15,6 1 0 1,-6-2 11-16,3-6 8 0,1-2-8 16,1 0-11-16,3-2 18 15,-3-4 16-15,-5 0-34 16,0-7 0-16,1-4 12 15,-2 0 0-15,-1-7-11 16,0-2-1-16,-2-3 15 16,2-2 2-16,-2-5-17 15,2 0 0-15,-2-2 0 16,2 0 9-16,-2 0-9 16,0-2 0-16,0-2 9 15,0 0 10-15,0 2-19 16,5 0 0-16,-5 2 5 15,0-2 2-15,0 0-5 0,0 0-2 16,-5-2 12 0,5 4-3-16,0-4-9 0,0 2-11 15,0 0 10-15,0 0 1 16,0 0-50-16,-8-6-41 16,-6-7-131-16,-6-5-300 15,-60-82-1170-15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v"/>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4.31053E-6" units="1/dev"/>
          <inkml:channelProperty channel="T" name="resolution" value="1" units="1/dev"/>
        </inkml:channelProperties>
      </inkml:inkSource>
      <inkml:timestamp xml:id="ts0" timeString="2024-11-12T03:00:28.971"/>
    </inkml:context>
    <inkml:brush xml:id="br0">
      <inkml:brushProperty name="width" value="0.05292" units="cm"/>
      <inkml:brushProperty name="height" value="0.05292" units="cm"/>
      <inkml:brushProperty name="color" value="#FF0000"/>
    </inkml:brush>
  </inkml:definitions>
  <inkml:trace contextRef="#ctx0" brushRef="#br0">14448 11869 985 0,'-10'14'111'0,"-4"-6"-111"16,-4 12-78-16,9-10 41 0,4-4 37 0,10-2 77 0,7-4-11 15,5-4-53-15,8 4-13 16,6 0 0-16,0 4-8 16,0 2-73-16,36 20-600 0</inkml:trace>
  <inkml:trace contextRef="#ctx0" brushRef="#br0" timeOffset="1350.46">14217 12382 1636 0,'-2'-4'338'0,"2"4"-124"0,-3 0-91 0,3 0-58 0,-2 4 38 0,2-4-41 15,0 0 23-15,0 0 8 0,2 0-7 16,-2 0 1 0,0 0-42-16,-2 0-23 0,2 2 38 15,0-2-48-15,0 2-3 16,0 2 12-16,2 0-10 16,3 0 35-16,6 6-31 15,4-4-15-15,12 2 52 16,6 0-51-16,10 1 1 15,13 0 6-15,2 1-7 16,9 0 19-16,-1 1-20 16,3-5 0-16,-4-2 3 15,-3-3-3-15,-8 2-5 16,-8-2 4-16,-9 2-37 0,-10-2 18 16,-12 4-49-1,-7-5-34-15,-8 1-10 16,-8-1-67-16,-13 3-36 15,-14 1-114-15,-9 0-179 0,-108 11-671 16</inkml:trace>
  <inkml:trace contextRef="#ctx0" brushRef="#br0" timeOffset="1700.06">14056 12625 1517 0,'-7'2'317'15,"3"-2"-139"-15,0 0-4 16,4 2-57-16,6 0-42 16,13 2 38-16,2 2-38 15,18 2 10-15,9-2-16 16,17 0-24-16,11-2 57 0,9 4-40 16,8-4-26-16,7-2 16 15,5 2-22-15,-4-2-4 16,-3 0 10-16,0 0-29 15,-9 2 49-15,-12 0-48 16,-12-2-7-16,-20 2 28 16,-18 0-27-16,-17-2 4 15,-7-2-2-15,-6-2 4 16,-1 4 16-16,-7 0-24 16,-7 4-10-16,-2 0 9 15,-7 0-95-15,-1 0-258 0,-93-10-1645 16</inkml:trace>
  <inkml:trace contextRef="#ctx0" brushRef="#br0" timeOffset="6066.89">10712 11733 1216 0,'-8'0'296'0,"2"0"-125"16,-2 0-78-16,-1 2-9 0,3-1-32 0,-6 3 13 0,7-4 10 15,1 0-26-15,0 0 62 16,4 0-33-16,-2 0-24 16,0-4-1-16,-1 4 17 15,1-1-17-15,-3-1-53 16,-2-1 9-16,-3 3 25 15,-2-1-32-15,-3-2-2 16,-3 3 1-16,2-1 10 16,0-3 11-16,-1 0-22 0,-1-2 0 15,1 2 26-15,-2 1-25 16,-5 2-1-16,4 2 11 16,-7 2-11-1,5 1 13-15,-3 2-13 0,0-1 0 16,4 2-8-16,-4 0 8 15,7 4-1-15,3-5 1 16,1-1-1-16,3 4 1 16,-5 3-10-16,-3 6 10 15,-4 4 7-15,-4 0-7 0,0 2-1 16,8 0 1 0,-4-2 0-16,5 2 8 15,3 2-8-15,-3 2 0 0,3 2 15 16,6-3-3-16,-1 5-12 15,8-2 23-15,4 2-14 16,8 8 24-16,-1 4-33 16,4 0 1-16,3 2 51 15,-1-4-51-15,1 0 0 16,5 0 3-16,2-2 2 16,4-4 6-16,2-5-12 15,2-1 0-15,7-6-6 16,3-8 7-16,-2-2-1 15,3-6 0-15,3-2 6 16,0-6-3-16,0-4-3 16,5-2 0-16,-3-6 1 0,0-6-1 15,0-4-12-15,-1-6 3 16,-1-1-3-16,-7-4 5 16,-5-2-13-16,-6-2 2 15,-2 0 9-15,-8 1 3 16,1 2-1-16,-5-2 6 15,-3 6 1-15,-3-2-10 16,-1-2 7-16,-6 2-14 16,0-3 10-16,-2 3 7 15,-7 2-1-15,3-2 0 16,-6 6 2-16,1 0 13 16,-5 2-14-16,1 2 0 15,-5 0 9-15,4 4-9 16,-2-2 0-16,0 2 0 15,1 0 1-15,-6 3 15 16,3 0-16-16,-2-2 1 0,0 8 12 16,-3-5-12-16,3 5 1 15,-2 1-2-15,-3 3 0 16,2 3-18-16,-2 4-12 16,3 3-93-16,4-1-181 15,-21 6-393-15</inkml:trace>
  <inkml:trace contextRef="#ctx0" brushRef="#br0" timeOffset="8987.44">12728 11654 1004 0,'0'0'336'0,"-2"0"-195"0,2 2-70 0,-2 0 7 0,2 0-26 16,-2 0 4-16,0-2 14 15,2 2-40-15,0-2 8 16,0 0-5-16,0 0-2 15,0 0 40-15,2 0-49 16,-2 0 11-16,-2 0-12 16,2 4-12-16,0-1 17 15,-3 0-26-15,3 3 0 0,0-1 30 16,-2-1-21 0,2 0 7-16,-2-3 34 15,2-1-31-15,0 2 20 0,-2-2-6 16,4 0-19-16,-2 0 38 15,-2 0-19-15,2 0-4 16,0 0-8-16,0 2-20 16,0-2 27-16,0 0-28 15,0 0 0-15,0-2 42 16,0 2-24-16,2 0 8 16,-4 0-5-16,2 0-15 15,0 0 26-15,0 0-32 0,0 0 0 16,11 2 12-16,-7-2-11 15,6 0 6-15,0 0-6 16,-1 0 0-16,3-2 37 16,-1 2-38-16,-1 0 6 15,0 0-10-15,-6 2 4 16,-2-2-14-16,1 0 13 16,-6 0-39-16,1 0 39 15,0 0-22-15,-5 2-11 16,0-2-2-16,-4 0-98 15,-3-2-118-15,-34 2-329 16</inkml:trace>
  <inkml:trace contextRef="#ctx0" brushRef="#br0" timeOffset="10150.68">12597 11735 1398 0,'0'0'323'0,"0"-2"-187"0,2 4-77 0,-2-2-43 0,0 0 32 16,2 1-6-16,3-1-6 15,4 4 47-15,-2-1 8 0,1-2-2 16,1-1-28-1,3-1-32-15,3 1 25 0,1-3-54 16,1 3 0-16,1 0 1 16,3-4 0-16,0 4 19 15,0 0-20-15,-3-1 0 16,-3 1 14-16,1 0-14 16,-9 0-9-16,-1 0 9 15,-6 0-1-15,0 0-5 16,-4-2-38-16,-3-1-17 0,-11 3 46 15,-4 0-23 1,-8 5 25-16,-5-4-8 0,-3 6 21 16,1-3 4-16,1 0-4 15,3-2 0-15,6-1 4 16,4-1-4-16,5 3 0 16,3-3 5-16,6 1-5 15,0-1 11-15,7 0-11 16,4 0-8-16,7 0 8 15,4-1 6-15,8 1 6 16,10-3-10-16,2 3 8 16,5 0-1-16,2 0-9 15,1-1 0-15,1-1 28 16,0-2-17-16,0 0 5 16,-4-3-7-16,-5 1-8 0,-6 2 3 15,-9 0-4 1,-7 4-31-16,-8-1 17 0,-6 1-17 15,-13-3-1-15,-3 3 8 16,-14 0-16-16,-8 3 5 16,1-3 26-16,-2 1 9 15,1-2 8-15,6 1-8 16,3 0-1-16,3 0 1 16,5 0 0-16,9 1 17 15,6-1-17-15,4 0 7 16,8 3-14-16,3-3 7 15,7 0 0-15,12 0 15 16,6 0-7-16,5 0 4 0,1 0-12 16,2 0 0-16,-6 0 58 15,-6 0-34-15,-12 0-13 16,-6 0-11-16,-11 0 1 16,-7 0 3-16,-11 4-4 15,-11 0-72-15,-9-1 24 16,-2 1 8-16,1-4 34 15,5 0 5-15,5-4 1 16,12 3 6-16,1-1-6 16,7-1-17-16,9 3-43 15,2 0-139-15,21-4-353 16</inkml:trace>
  <inkml:trace contextRef="#ctx0" brushRef="#br0" timeOffset="17284.98">14440 10642 1344 0,'0'-2'584'0,"0"2"-443"0,-2 0-75 0,2 0-3 0,2 0-33 0,-2 2-22 0,2-2 47 16,-2-2-25-16,2 2 11 16,0 0-4-16,0 0-20 15,3 0 13-15,2 0-9 16,2 0-20-16,2 0 29 15,0 0-30-15,-4 0-2 16,1 2 2-16,-3-2 0 16,-3 0 14-16,-2 0-14 15,-2 4-5-15,-3-4-13 16,-1 0 5-16,-6 2-7 16,-9 1 20-16,-4 4 1 15,-2-3 6-15,4 2-7 16,2-6 1-16,3 1 28 15,5-1-29-15,3 3 0 0,8-3-7 16,2 0 7-16,4 0-1 16,2 0-18-16,0-3 19 15,9 3 6-15,3 0-6 16,5 0 0-16,-4-1 6 16,4 1-5-16,-8-4 26 15,-1 4-27-15,-3-2 1 16,-9 2 20-16,-2 0-21 15,0 0 0-15,-4 0-6 0,-5 0 9 16,-5 2-20 0,-5 3 5-16,-6 2 12 0,-4-3-4 15,8 0 5-15,2-2-1 16,5 0 6-16,8 2 2 16,1-2-16-16,7-2-16 15,3 0-27-15,1 0 44 16,8 0 1-16,6 0-6 15,-2 0-2-15,2-2 8 16,-3 2-3-16,0 0 8 16,-7-4 1-16,-1 4-5 15,-4 0 5-15,-5 0-12 16,-5 4 2-16,-4-2 10 16,-4 0 0-16,-9 2 0 15,-5 0 0-15,2 0 0 0,2-2 1 16,4 0-1-16,3 2 6 15,8-4-4-15,5 0 7 16,3 0-9-16,5-4-15 16,7 4 7-16,0-2 8 15,7 2-1-15,2-2-8 16,0 2-13-16,-1 0 13 16,-7 0 9-16,-2 0 0 15,1 0 11-15,-6 0-11 16,-4 0 0-16,-4 0 0 15,-4 0 1-15,-11 2-9 16,0 4 8-16,-7-4 0 16,-3 2 2-16,0 0-2 0,2-2 1 15,8 0-1-15,5 0 0 16,-1 0 3-16,11 0-3 16,0-2-37-16,6 0-65 15,5 0 24-15,3 0 43 16,0 0 26-16,9-2-24 15,-4 2 32-15,-1-2-11 16,1 0 12-16,-5 2 3 16,-1-2-2-16,0 2 0 15,-6-2 8-15,-5 2-9 16,0 0 42-16,0 0-6 16,-2 0 0-16,-1 0 46 0,1 0-55 15,-7 0-12 1,5 0-15-16,-3 0 8 15,5 0 15-15,-2 0-23 16,1 0 0-16,3 0 1 0,-3 0-1 16,3 0-1-16,0 0-7 15,3 0-52-15,-3 0 18 16,3 0-25-16,-3 0-7 16,2 0 40-16,-2 0 19 15,0 0 15-15,0 0-2 16,0-2 8-16,0 2 23 15,2 0-20-15,-2 0 18 16,0 2 9-16,0-4 4 0,0 2-13 16,2 0-24-1,-2 0 5-15,0-2 4 0,0 2-12 16,0 0 0 0,0 0 1-16,0 0 11 0,0 0 24 15,0 0-36 1,0 0 9-16,0 0 0 0,0 2-9 15,0-2 0-15,0 0 3 16,0 0-3-16,0 0 0 16,0 0 0-16,0-2 9 15,0 2 12-15,0 0-21 16,0 0 6-16,0 0 2 16,0 0-7-16,0 0 8 15,0 0-9-15,0 0 1 16,0 0 14-16,0 0-15 0,0 0 0 15,0 0 2 1,0 0 7-16,0 0-8 0,0 0-1 16,0 0 0-16,0 0 12 15,0 0-11-15,0 0-1 16,0 0 18-16,0 0-10 16,0 0 2-16,0 0-10 15,0 0-4-15,0 0-13 16,0 0 14-16,0 0-10 15,0 0 13-15,0 0 0 16,0 0 10-16,0 0-10 16,0 0 0-16,0 0 8 0,0 0-8 15,0 0-8 1,0 0 8-16,0 0 0 16,0 0 11-16,0 0-11 0,0 0 0 15,0 0-1-15,0 0 2 16,0 0-1-16,0 0 6 15,0 0-5-15,0 0 24 16,0 0-24-16,0 0 8 16,0 0 43-16,0 0-51 15,0 0-1-15,0 0 10 16,0 0-8-16,0 0 4 16,0 0-6-16,0 0 0 15,0 0 3-15,0 0-3 0,9-2-2 16,-11 2 2-1,0 0 2-15,2 0 5 16,-3 2-7-16,1-2 0 16,2 0 3-16,-2 0-3 0,2 0-13 15,-2 0 12-15,-3 0 1 16,2 0 10-16,-1 0-10 16,0 2-8-16,0-2-11 15,-3 2 14-15,5-2-11 16,0 0 10-16,0 2-3 15,-2-2 1-15,4 0-13 16,4 0-28-16,-2 0 23 16,0 0-58-16,7 0 30 15,-3 0 42-15,3 0 9 16,2-2 2-16,0 2 1 16,3-2 0-16,-7 0 2 0,-1 2-2 15,-4-2-1-15,-2 4 1 16,-2-2 0-1,-7 0-8-15,-11 2-28 0,-9 4-90 16,-7 4 12-16,-1-4-30 16,-1 2 104-16,7-4 40 15,6 2 0-15,5-4 84 16,9-2-40-16,9 0-31 16,6-2 1-16,7-2-13 15,12 2-1-15,1-4 0 16,8 4 1-16,-1-2 3 15,2 2-3-15,-6 0-1 0,0-4 48 16,-8 4 1 0,-3 0-2-16,-9 2-29 0,-7 0-5 15,-5 0 61 1,-1 0-25-16,-8 2-19 16,-1 0 3-16,-3 2-15 0,3-2 9 15,1 0-1-15,3 0-14 16,1 0 36-16,4-2-37 15,4 0-10-15,2 0 8 16,0-2-9-16,0 4-7 16,2-2 5-16,-2 0-44 15,2 2 16-15,-2-2-107 0,0 0-32 16,-13 2-295 0</inkml:trace>
  <inkml:trace contextRef="#ctx0" brushRef="#br0" timeOffset="22301.42">12127 10640 766 0,'0'0'714'0,"2"0"-552"0,-2 0-69 0,0 0-40 0,2 0 23 15,1 0-13-15,-1 0 9 16,0 0 26-16,0 2-29 16,2-2 16-16,2 4-26 15,-2 0-37-15,-2-3 38 16,2 2-33-16,1-2 33 15,-1 4-24-15,0-3-19 16,4 4 26-16,5-2-22 16,-5 0-20-16,6 0 32 0,-1 2-21 15,6 2-12-15,-2-2 0 16,5 0 2-16,-1 0 6 16,2 2-8-16,0-2 0 15,2-2 10-15,-1-2-10 16,1 2 0-16,-3 0-1 15,-2-2 7-15,3-2 4 16,-6 2-10-16,5-2 0 16,-3 2 3-16,-2-2-3 15,1 0-6-15,-1 0 4 16,2 2 4-16,-2-2 1 16,1 2-3-16,-3 0-5 0,4 0 5 15,3-2 1-15,-5 2 0 16,6-2-2-16,-3 0 7 15,2-2 2-15,-4-2-8 16,2 2 0-16,-4-2 1 16,-3 2-1-16,3 2 0 15,-2-2-1-15,-4-2 9 16,5 0-4-16,1 0-4 16,-3 2-1-16,6-4 0 15,-6 4 2-15,5-4-2 16,-3 2 1-16,-1 0 0 0,1-2 7 15,-1 2-7-15,-3-4-1 16,0 2 1-16,0-2 1 16,0-4 0-16,-1 3-1 15,0-5 9-15,1 5-5 16,-1-8-4-16,-2 3-6 16,1-5 6-16,0-4 1 15,-2-3 0-15,-3 4-1 16,1-2 11-16,-1 0-11 15,0 2 0-15,3-2 0 16,-4 0 3-16,1 0-2 16,-4 0-1-16,5 0 0 15,-5-2 8-15,0-4-4 0,-5 0-4 16,5 2-6 0,-2 0 0-16,-3 3 6 0,1 3 0 15,-5 0-1-15,5 2 1 16,-5 0 3-16,-3 0-3 15,6 2-9-15,-3-2 8 16,3-2 1-16,-4 2 0 16,-1 0-6-16,5 4 6 15,-4-4-7-15,4 2 7 16,-1 0-14-16,-4 0 14 16,2 2-1-16,-2-3 1 15,2 4-15-15,-5 1 15 16,4-3 4-16,-2 5-4 15,3-4 0-15,-1 2 4 16,3 4-4-16,2-2 9 0,-2 2-9 16,3-2 0-1,-2 4 2-15,-1 0-2 0,-3 0-18 16,2 0 17-16,-5 0 0 16,-1 0 1-16,-1 0-1 15,-3 4 2-15,-3 0 8 16,4 0-9-16,-6-2-6 15,6 4 5-15,1 0 2 16,-4 2-2-16,2-2-7 16,-6 2 8-16,-3-2-4 15,0 2 4-15,-4-2-2 16,0 2 2-16,2 0 0 16,-3 2 0-16,-1 0 0 0,2 0-1 15,0 4-8 1,-3 2 9-16,3-2-5 15,-2 0 5-15,4-2 0 0,-2 4 8 16,-3-2-8-16,-1 4 0 16,-3 4-5-16,3 0 5 15,-2 0 0-15,2 4 1 16,1 0-1-16,1-1 4 16,4 6-4-16,-4 8-3 15,1-2-4-15,3 4 7 16,7 1-9-16,2 0 9 15,7 0 0-15,4 2-6 0,5 4 6 16,-1 6 0 0,5 3-2-16,0 2 2 0,2 6 0 15,5-1 0 1,2-6-1-16,4-6 0 0,7-8 1 16,0-6 0-16,7 0 12 15,2-4-5-15,-2-2-5 16,2-2-2-16,-3 0 1 15,1-4-7-15,0 0 4 16,2-1 2-16,-5-5 3 16,3-2-3-16,0-6-3 15,2 0-12-15,-5-2-25 16,-2-2-11-16,-1 2-108 16,-10 0-105-16,3 6-242 15</inkml:trace>
  <inkml:trace contextRef="#ctx0" brushRef="#br0" timeOffset="26836.36">17935 12194 1699 0,'0'0'279'0,"0"0"-171"0,0 0-45 0,2 0-12 0,-2 2-45 0,0-2 60 16,0-2-10-16,0 2 10 0,3 0 36 15,0 0-18 1,-1 2-18-16,-2-2-15 0,6-2-18 15,3 2 18-15,7 0-42 16,11 0-9-16,10 2 13 16,12-2-1-16,15 2 3 15,19 2-3-15,15 0-11 16,14 2 33-16,81 8-25 16,26 6-8-16,-1 8 20 15,-82-18-19-15,4 4 5 16,-1 2-7-16,17-6 6 15,4 4 26-15,-2 0-13 16,-2 4-10-16,-13-4 18 0,-83-8-18 16,-11 0-8-1,-7-2-1-15,34 4 11 0,-29-4 8 16,-24-2-19-16,-17-2 0 16,-6 0-3-16,-2 0 3 15,-8 0-13-15,-5 0-5 16,-16 0-132-16,-18-2-173 15,-134-14-508-15</inkml:trace>
  <inkml:trace contextRef="#ctx0" brushRef="#br0" timeOffset="27935.15">18236 11939 1652 0,'0'0'572'0,"0"-2"-465"0,0 4-38 0,0-2-29 0,0 0-40 0,-2 2-21 0,2-2 14 16,-4 2 7-16,1 0 23 16,-3 2 8-16,-6 4-8 15,-5 0 43-15,-8 2-42 16,-8 6-14-16,-5 0 2 15,-9 2-11-15,-7 0 11 16,-4 4-12-16,3-1 0 16,4-2 17-16,7-2-16 15,5-7-1-15,10-1 0 0,14 0 1 16,1-5-4-16,12-3 3 16,2 2-2-16,2-3-5 15,3 0 7-15,0 0-18 16,-1 0 18-16,7 4 1 15,3 0 44-15,5 3-45 16,1 2 0-16,3 3 3 16,-8 2-3-16,5 6 0 15,-7 4-9-15,3 2 18 16,2 2-2-16,-2 4-7 16,6-4 0-16,-2-4 7 15,2-4-7-15,-3-6 0 16,-6-6 4-16,-1-4-3 15,2-8 58-15,-3-6-5 16,5-2-17-16,-1-10 19 0,1-4-31 16,4-6 2-16,0-4 2 15,3-4-14-15,-4-8 40 16,4-3-41-16,-5 0-13 16,-3-4 33-16,-6 1-20 15,-4 10-5-15,-3 10-2 16,-4 10 2-16,0 10 26 15,-1 8-35-15,3 4-9 16,-2 0 9-16,2 2 0 16,0 0 0-16,0 0 0 15,2 2 0-15,-2-2-26 0,3 0 22 16,-6 6-109 0,-4 6-77-16,-6 8-309 0,-40 28-646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2900"/>
          </a:xfrm>
          <a:prstGeom prst="rect">
            <a:avLst/>
          </a:prstGeom>
        </p:spPr>
        <p:txBody>
          <a:bodyPr vert="horz" lIns="91440" tIns="45720" rIns="91440" bIns="45720" rtlCol="0"/>
          <a:lstStyle>
            <a:lvl1pPr algn="r">
              <a:defRPr sz="1200"/>
            </a:lvl1pPr>
          </a:lstStyle>
          <a:p>
            <a:fld id="{C4438350-51FE-4537-B947-AE95B7404520}" type="datetimeFigureOut">
              <a:rPr lang="en-IN" smtClean="0"/>
              <a:t>15-11-2024</a:t>
            </a:fld>
            <a:endParaRPr lang="en-IN"/>
          </a:p>
        </p:txBody>
      </p:sp>
      <p:sp>
        <p:nvSpPr>
          <p:cNvPr id="4" name="Slide Image Placeholder 3"/>
          <p:cNvSpPr>
            <a:spLocks noGrp="1" noRot="1" noChangeAspect="1"/>
          </p:cNvSpPr>
          <p:nvPr>
            <p:ph type="sldImg" idx="2"/>
          </p:nvPr>
        </p:nvSpPr>
        <p:spPr>
          <a:xfrm>
            <a:off x="3810000" y="514350"/>
            <a:ext cx="4572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257550"/>
            <a:ext cx="97536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2900"/>
          </a:xfrm>
          <a:prstGeom prst="rect">
            <a:avLst/>
          </a:prstGeom>
        </p:spPr>
        <p:txBody>
          <a:bodyPr vert="horz" lIns="91440" tIns="45720" rIns="91440" bIns="45720" rtlCol="0" anchor="b"/>
          <a:lstStyle>
            <a:lvl1pPr algn="r">
              <a:defRPr sz="1200"/>
            </a:lvl1pPr>
          </a:lstStyle>
          <a:p>
            <a:fld id="{DB75E3F5-F62B-4C75-927E-23DBCA25E45E}" type="slidenum">
              <a:rPr lang="en-IN" smtClean="0"/>
              <a:t>‹#›</a:t>
            </a:fld>
            <a:endParaRPr lang="en-IN"/>
          </a:p>
        </p:txBody>
      </p:sp>
    </p:spTree>
    <p:extLst>
      <p:ext uri="{BB962C8B-B14F-4D97-AF65-F5344CB8AC3E}">
        <p14:creationId xmlns:p14="http://schemas.microsoft.com/office/powerpoint/2010/main" val="27718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edium.com/@erika.dauria/looking-at-r-squared-721252709098"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www.machinelearningplus.com/machine-learning/complete-introduction-linear-regression-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wardsdatascience.com/linear-regression-using-gradient-descent-97a6c8700931"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Statistics: </a:t>
            </a:r>
            <a:r>
              <a:rPr lang="en-IN" sz="1200" b="0" i="0" kern="1200" dirty="0">
                <a:solidFill>
                  <a:schemeClr val="tx1"/>
                </a:solidFill>
                <a:effectLst/>
                <a:latin typeface="+mn-lt"/>
                <a:ea typeface="+mn-ea"/>
                <a:cs typeface="+mn-cs"/>
              </a:rPr>
              <a:t> is that branch of mathematics which deals with gathering, interpreting, and organizing the information or data.</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Descriptive statistics</a:t>
            </a:r>
            <a:r>
              <a:rPr lang="en-IN" sz="1200" b="0" i="0" kern="1200" dirty="0">
                <a:solidFill>
                  <a:schemeClr val="tx1"/>
                </a:solidFill>
                <a:effectLst/>
                <a:latin typeface="+mn-lt"/>
                <a:ea typeface="+mn-ea"/>
                <a:cs typeface="+mn-cs"/>
              </a:rPr>
              <a:t> uses the data to provide descriptions of the population, either through numerical calculations or graphs or tables.</a:t>
            </a:r>
          </a:p>
          <a:p>
            <a:r>
              <a:rPr lang="en-IN" sz="1200" b="1" i="0" kern="1200" dirty="0">
                <a:solidFill>
                  <a:schemeClr val="tx1"/>
                </a:solidFill>
                <a:effectLst/>
                <a:latin typeface="+mn-lt"/>
                <a:ea typeface="+mn-ea"/>
                <a:cs typeface="+mn-cs"/>
              </a:rPr>
              <a:t>Inferential statistics</a:t>
            </a:r>
            <a:r>
              <a:rPr lang="en-IN" sz="1200" b="0" i="0" kern="1200" dirty="0">
                <a:solidFill>
                  <a:schemeClr val="tx1"/>
                </a:solidFill>
                <a:effectLst/>
                <a:latin typeface="+mn-lt"/>
                <a:ea typeface="+mn-ea"/>
                <a:cs typeface="+mn-cs"/>
              </a:rPr>
              <a:t> makes inferences and predictions about a population based on a sample of data taken from the population in question.</a:t>
            </a:r>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7</a:t>
            </a:fld>
            <a:endParaRPr lang="en-IN"/>
          </a:p>
        </p:txBody>
      </p:sp>
    </p:spTree>
    <p:extLst>
      <p:ext uri="{BB962C8B-B14F-4D97-AF65-F5344CB8AC3E}">
        <p14:creationId xmlns:p14="http://schemas.microsoft.com/office/powerpoint/2010/main" val="192008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F7B10-DFDA-8D3A-1AE7-1E61DF066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F8FDB-29D3-5E86-FF7A-FF27F80EC1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642FB-6932-9199-6F14-4E45BECF0001}"/>
              </a:ext>
            </a:extLst>
          </p:cNvPr>
          <p:cNvSpPr>
            <a:spLocks noGrp="1"/>
          </p:cNvSpPr>
          <p:nvPr>
            <p:ph type="body" idx="1"/>
          </p:nvPr>
        </p:nvSpPr>
        <p:spPr/>
        <p:txBody>
          <a:bodyPr/>
          <a:lstStyle/>
          <a:p>
            <a:r>
              <a:rPr lang="en-IN" dirty="0">
                <a:hlinkClick r:id="rId3"/>
              </a:rPr>
              <a:t>https://towardsdatascience.com/linear-regression-using-gradient-descent-97a6c8700931</a:t>
            </a:r>
            <a:endParaRPr lang="en-IN" dirty="0"/>
          </a:p>
          <a:p>
            <a:r>
              <a:rPr lang="en-IN" dirty="0"/>
              <a:t>Finding the Best Fit Line</a:t>
            </a: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cost function in gradient descent?</a:t>
            </a:r>
          </a:p>
          <a:p>
            <a:r>
              <a:rPr lang="en-IN" sz="1200" b="0" i="0" kern="1200" dirty="0">
                <a:solidFill>
                  <a:schemeClr val="tx1"/>
                </a:solidFill>
                <a:effectLst/>
                <a:latin typeface="+mn-lt"/>
                <a:ea typeface="+mn-ea"/>
                <a:cs typeface="+mn-cs"/>
              </a:rPr>
              <a:t>Minimizing the </a:t>
            </a:r>
            <a:r>
              <a:rPr lang="en-IN" sz="1200" b="1" i="0" kern="1200" dirty="0">
                <a:solidFill>
                  <a:schemeClr val="tx1"/>
                </a:solidFill>
                <a:effectLst/>
                <a:latin typeface="+mn-lt"/>
                <a:ea typeface="+mn-ea"/>
                <a:cs typeface="+mn-cs"/>
              </a:rPr>
              <a:t>cost function</a:t>
            </a:r>
            <a:r>
              <a:rPr lang="en-IN" sz="1200" b="0" i="0" kern="1200" dirty="0">
                <a:solidFill>
                  <a:schemeClr val="tx1"/>
                </a:solidFill>
                <a:effectLst/>
                <a:latin typeface="+mn-lt"/>
                <a:ea typeface="+mn-ea"/>
                <a:cs typeface="+mn-cs"/>
              </a:rPr>
              <a:t>: </a:t>
            </a:r>
          </a:p>
          <a:p>
            <a:r>
              <a:rPr lang="en-IN" sz="1200" b="1" i="0" kern="1200" dirty="0">
                <a:solidFill>
                  <a:schemeClr val="tx1"/>
                </a:solidFill>
                <a:effectLst/>
                <a:latin typeface="+mn-lt"/>
                <a:ea typeface="+mn-ea"/>
                <a:cs typeface="+mn-cs"/>
              </a:rPr>
              <a:t>Gradient descent</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Gradient descent</a:t>
            </a:r>
            <a:r>
              <a:rPr lang="en-IN" sz="1200" b="0" i="0" kern="1200" dirty="0">
                <a:solidFill>
                  <a:schemeClr val="tx1"/>
                </a:solidFill>
                <a:effectLst/>
                <a:latin typeface="+mn-lt"/>
                <a:ea typeface="+mn-ea"/>
                <a:cs typeface="+mn-cs"/>
              </a:rPr>
              <a:t> enables a model to learn the </a:t>
            </a:r>
            <a:r>
              <a:rPr lang="en-IN" sz="1200" b="1" i="0" kern="1200" dirty="0">
                <a:solidFill>
                  <a:schemeClr val="tx1"/>
                </a:solidFill>
                <a:effectLst/>
                <a:latin typeface="+mn-lt"/>
                <a:ea typeface="+mn-ea"/>
                <a:cs typeface="+mn-cs"/>
              </a:rPr>
              <a:t>gradient</a:t>
            </a:r>
            <a:r>
              <a:rPr lang="en-IN" sz="1200" b="0" i="0" kern="1200" dirty="0">
                <a:solidFill>
                  <a:schemeClr val="tx1"/>
                </a:solidFill>
                <a:effectLst/>
                <a:latin typeface="+mn-lt"/>
                <a:ea typeface="+mn-ea"/>
                <a:cs typeface="+mn-cs"/>
              </a:rPr>
              <a:t> or direction that the model should take in order to reduce errors (differences between actual y and predicted y)</a:t>
            </a:r>
          </a:p>
          <a:p>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980D13D4-CD62-5292-E65D-603B515AC0F3}"/>
              </a:ext>
            </a:extLst>
          </p:cNvPr>
          <p:cNvSpPr>
            <a:spLocks noGrp="1"/>
          </p:cNvSpPr>
          <p:nvPr>
            <p:ph type="sldNum" sz="quarter" idx="10"/>
          </p:nvPr>
        </p:nvSpPr>
        <p:spPr/>
        <p:txBody>
          <a:bodyPr/>
          <a:lstStyle/>
          <a:p>
            <a:fld id="{DB75E3F5-F62B-4C75-927E-23DBCA25E45E}" type="slidenum">
              <a:rPr lang="en-IN" smtClean="0"/>
              <a:t>49</a:t>
            </a:fld>
            <a:endParaRPr lang="en-IN"/>
          </a:p>
        </p:txBody>
      </p:sp>
    </p:spTree>
    <p:extLst>
      <p:ext uri="{BB962C8B-B14F-4D97-AF65-F5344CB8AC3E}">
        <p14:creationId xmlns:p14="http://schemas.microsoft.com/office/powerpoint/2010/main" val="105541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The Gradient Descent Algorithm</a:t>
            </a:r>
          </a:p>
          <a:p>
            <a:r>
              <a:rPr lang="en-IN" sz="1200" b="0" i="0" kern="1200" dirty="0">
                <a:solidFill>
                  <a:schemeClr val="tx1"/>
                </a:solidFill>
                <a:effectLst/>
                <a:latin typeface="+mn-lt"/>
                <a:ea typeface="+mn-ea"/>
                <a:cs typeface="+mn-cs"/>
              </a:rPr>
              <a:t>Gradient descent is an iterative optimization algorithm to find the minimum of a function. Here that function is our Loss Function.</a:t>
            </a:r>
          </a:p>
          <a:p>
            <a:r>
              <a:rPr lang="en-IN" sz="1200" b="1" i="0" kern="1200" dirty="0">
                <a:solidFill>
                  <a:schemeClr val="tx1"/>
                </a:solidFill>
                <a:effectLst/>
                <a:latin typeface="+mn-lt"/>
                <a:ea typeface="+mn-ea"/>
                <a:cs typeface="+mn-cs"/>
              </a:rPr>
              <a:t>Understanding Gradient Descent</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Imagine a valley and a person with no sense of direction who wants to get to the bottom of the valley. He goes down the slope and takes large steps when the slope is steep and small steps when the slope is less steep. He decides his next position based on his current position and stops when he gets to the bottom of the valley which was his goal.</a:t>
            </a:r>
          </a:p>
          <a:p>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Let’s try applying gradient descent to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and approach it step by step:</a:t>
            </a:r>
          </a:p>
          <a:p>
            <a:r>
              <a:rPr lang="en-IN" sz="1200" b="0" i="0" kern="1200" dirty="0">
                <a:solidFill>
                  <a:schemeClr val="tx1"/>
                </a:solidFill>
                <a:effectLst/>
                <a:latin typeface="+mn-lt"/>
                <a:ea typeface="+mn-ea"/>
                <a:cs typeface="+mn-cs"/>
              </a:rPr>
              <a:t>Initially let m = 0 and c = 0. Let L be our learning rate. This controls how much the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changes with each step. L could be a small value like 0.0001 for good accuracy.</a:t>
            </a:r>
          </a:p>
          <a:p>
            <a:endParaRPr lang="en-IN" dirty="0"/>
          </a:p>
          <a:p>
            <a:endParaRPr lang="en-IN" dirty="0"/>
          </a:p>
          <a:p>
            <a:r>
              <a:rPr lang="en-IN" sz="1200" b="0" i="0" kern="1200" dirty="0">
                <a:solidFill>
                  <a:schemeClr val="tx1"/>
                </a:solidFill>
                <a:effectLst/>
                <a:latin typeface="+mn-lt"/>
                <a:ea typeface="+mn-ea"/>
                <a:cs typeface="+mn-cs"/>
              </a:rPr>
              <a:t>Calculate the partial derivative of the loss function with respect to m, and plug in the current values of x, y, m and c in it to obtain the derivative value </a:t>
            </a:r>
            <a:r>
              <a:rPr lang="en-IN" sz="1200" b="1" i="0" kern="1200" dirty="0">
                <a:solidFill>
                  <a:schemeClr val="tx1"/>
                </a:solidFill>
                <a:effectLst/>
                <a:latin typeface="+mn-lt"/>
                <a:ea typeface="+mn-ea"/>
                <a:cs typeface="+mn-cs"/>
              </a:rPr>
              <a:t>D</a:t>
            </a:r>
            <a:r>
              <a:rPr lang="en-IN" sz="1200" b="0" i="0" kern="1200" dirty="0">
                <a:solidFill>
                  <a:schemeClr val="tx1"/>
                </a:solidFill>
                <a:effectLst/>
                <a:latin typeface="+mn-lt"/>
                <a:ea typeface="+mn-ea"/>
                <a:cs typeface="+mn-cs"/>
              </a:rPr>
              <a:t>.</a:t>
            </a:r>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50</a:t>
            </a:fld>
            <a:endParaRPr lang="en-IN"/>
          </a:p>
        </p:txBody>
      </p:sp>
    </p:spTree>
    <p:extLst>
      <p:ext uri="{BB962C8B-B14F-4D97-AF65-F5344CB8AC3E}">
        <p14:creationId xmlns:p14="http://schemas.microsoft.com/office/powerpoint/2010/main" val="3012445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https://medium.com/@erika.dauria/looking-at-r-squared-721252709098</a:t>
            </a:r>
            <a:endParaRPr lang="en-IN" dirty="0"/>
          </a:p>
          <a:p>
            <a:r>
              <a:rPr lang="en-US" sz="1200" b="0" i="0" kern="1200" dirty="0">
                <a:solidFill>
                  <a:schemeClr val="tx1"/>
                </a:solidFill>
                <a:effectLst/>
                <a:latin typeface="+mn-lt"/>
                <a:ea typeface="+mn-ea"/>
                <a:cs typeface="+mn-cs"/>
              </a:rPr>
              <a:t>It is interesting to note that the R-Squared formula does not make use of any independent variables.</a:t>
            </a:r>
          </a:p>
          <a:p>
            <a:endParaRPr lang="en-US" sz="1200" b="0" i="0" kern="1200" dirty="0">
              <a:solidFill>
                <a:schemeClr val="tx1"/>
              </a:solidFill>
              <a:effectLst/>
              <a:latin typeface="+mn-lt"/>
              <a:ea typeface="+mn-ea"/>
              <a:cs typeface="+mn-cs"/>
            </a:endParaRPr>
          </a:p>
          <a:p>
            <a:r>
              <a:rPr lang="en-IN" dirty="0">
                <a:hlinkClick r:id="rId4"/>
              </a:rPr>
              <a:t>https://www.machinelearningplus.com/machine-learning/complete-introduction-linear-regression-r/</a:t>
            </a:r>
            <a:endParaRPr lang="en-IN" dirty="0"/>
          </a:p>
          <a:p>
            <a:endParaRPr lang="en-IN" dirty="0"/>
          </a:p>
        </p:txBody>
      </p:sp>
      <p:sp>
        <p:nvSpPr>
          <p:cNvPr id="4" name="Slide Number Placeholder 3"/>
          <p:cNvSpPr>
            <a:spLocks noGrp="1"/>
          </p:cNvSpPr>
          <p:nvPr>
            <p:ph type="sldNum" sz="quarter" idx="5"/>
          </p:nvPr>
        </p:nvSpPr>
        <p:spPr/>
        <p:txBody>
          <a:bodyPr/>
          <a:lstStyle/>
          <a:p>
            <a:fld id="{DB75E3F5-F62B-4C75-927E-23DBCA25E45E}" type="slidenum">
              <a:rPr lang="en-IN" smtClean="0"/>
              <a:t>51</a:t>
            </a:fld>
            <a:endParaRPr lang="en-IN"/>
          </a:p>
        </p:txBody>
      </p:sp>
    </p:spTree>
    <p:extLst>
      <p:ext uri="{BB962C8B-B14F-4D97-AF65-F5344CB8AC3E}">
        <p14:creationId xmlns:p14="http://schemas.microsoft.com/office/powerpoint/2010/main" val="835788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54</a:t>
            </a:fld>
            <a:endParaRPr lang="en-IN"/>
          </a:p>
        </p:txBody>
      </p:sp>
    </p:spTree>
    <p:extLst>
      <p:ext uri="{BB962C8B-B14F-4D97-AF65-F5344CB8AC3E}">
        <p14:creationId xmlns:p14="http://schemas.microsoft.com/office/powerpoint/2010/main" val="3449905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55</a:t>
            </a:fld>
            <a:endParaRPr lang="en-IN"/>
          </a:p>
        </p:txBody>
      </p:sp>
    </p:spTree>
    <p:extLst>
      <p:ext uri="{BB962C8B-B14F-4D97-AF65-F5344CB8AC3E}">
        <p14:creationId xmlns:p14="http://schemas.microsoft.com/office/powerpoint/2010/main" val="1192590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56</a:t>
            </a:fld>
            <a:endParaRPr lang="en-IN"/>
          </a:p>
        </p:txBody>
      </p:sp>
    </p:spTree>
    <p:extLst>
      <p:ext uri="{BB962C8B-B14F-4D97-AF65-F5344CB8AC3E}">
        <p14:creationId xmlns:p14="http://schemas.microsoft.com/office/powerpoint/2010/main" val="235045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Why Mean is</a:t>
            </a:r>
            <a:r>
              <a:rPr lang="en-IN" sz="1200" b="1" i="0" kern="1200" baseline="0" dirty="0">
                <a:solidFill>
                  <a:schemeClr val="tx1"/>
                </a:solidFill>
                <a:effectLst/>
                <a:latin typeface="+mn-lt"/>
                <a:ea typeface="+mn-ea"/>
                <a:cs typeface="+mn-cs"/>
              </a:rPr>
              <a:t> used ?</a:t>
            </a:r>
            <a:endParaRPr lang="en-IN" sz="1200" b="1"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no algorithm</a:t>
            </a:r>
            <a:r>
              <a:rPr lang="en-IN" sz="1200" b="0" i="0" kern="1200" baseline="0" dirty="0">
                <a:solidFill>
                  <a:schemeClr val="tx1"/>
                </a:solidFill>
                <a:effectLst/>
                <a:latin typeface="+mn-lt"/>
                <a:ea typeface="+mn-ea"/>
                <a:cs typeface="+mn-cs"/>
              </a:rPr>
              <a:t> was used the Mean would give us the best predictions. We are find a equation that can give us results better than the mean. </a:t>
            </a:r>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Goodness-Of-Fit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goodness of fit</a:t>
            </a:r>
            <a:r>
              <a:rPr lang="en-IN" sz="1200" b="0" i="0" kern="1200" dirty="0">
                <a:solidFill>
                  <a:schemeClr val="tx1"/>
                </a:solidFill>
                <a:effectLst/>
                <a:latin typeface="+mn-lt"/>
                <a:ea typeface="+mn-ea"/>
                <a:cs typeface="+mn-cs"/>
              </a:rPr>
              <a:t> test is a statistical hypothesis test to see how well sample data </a:t>
            </a:r>
            <a:r>
              <a:rPr lang="en-IN" sz="1200" b="1" i="0" kern="1200" dirty="0">
                <a:solidFill>
                  <a:schemeClr val="tx1"/>
                </a:solidFill>
                <a:effectLst/>
                <a:latin typeface="+mn-lt"/>
                <a:ea typeface="+mn-ea"/>
                <a:cs typeface="+mn-cs"/>
              </a:rPr>
              <a:t>fit</a:t>
            </a:r>
            <a:r>
              <a:rPr lang="en-IN" sz="1200" b="0" i="0" kern="1200" dirty="0">
                <a:solidFill>
                  <a:schemeClr val="tx1"/>
                </a:solidFill>
                <a:effectLst/>
                <a:latin typeface="+mn-lt"/>
                <a:ea typeface="+mn-ea"/>
                <a:cs typeface="+mn-cs"/>
              </a:rPr>
              <a:t> a distribution from a population with a normal distribution. In other words, it tells you if your sample data represents the data you would expect to find in the actual population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What is R-Squared?</a:t>
            </a:r>
          </a:p>
          <a:p>
            <a:r>
              <a:rPr lang="en-IN" sz="1200" b="0" i="0" kern="1200" dirty="0">
                <a:solidFill>
                  <a:schemeClr val="tx1"/>
                </a:solidFill>
                <a:effectLst/>
                <a:latin typeface="+mn-lt"/>
                <a:ea typeface="+mn-ea"/>
                <a:cs typeface="+mn-cs"/>
              </a:rPr>
              <a:t>For the same data set, higher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values represent smaller differences between the observed data and the fitted values (predicted values).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is the percentage of the dependent variable variation that a linear </a:t>
            </a:r>
            <a:r>
              <a:rPr lang="en-IN" sz="1200" b="1" i="0" kern="1200" dirty="0">
                <a:solidFill>
                  <a:schemeClr val="tx1"/>
                </a:solidFill>
                <a:effectLst/>
                <a:latin typeface="+mn-lt"/>
                <a:ea typeface="+mn-ea"/>
                <a:cs typeface="+mn-cs"/>
              </a:rPr>
              <a:t>model</a:t>
            </a:r>
            <a:r>
              <a:rPr lang="en-IN" sz="1200" b="0" i="0" kern="1200" dirty="0">
                <a:solidFill>
                  <a:schemeClr val="tx1"/>
                </a:solidFill>
                <a:effectLst/>
                <a:latin typeface="+mn-lt"/>
                <a:ea typeface="+mn-ea"/>
                <a:cs typeface="+mn-cs"/>
              </a:rPr>
              <a:t> explains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Explain</a:t>
            </a:r>
            <a:r>
              <a:rPr lang="en-IN" sz="1200" b="0" i="0" kern="1200" baseline="0" dirty="0">
                <a:solidFill>
                  <a:schemeClr val="tx1"/>
                </a:solidFill>
                <a:effectLst/>
                <a:latin typeface="+mn-lt"/>
                <a:ea typeface="+mn-ea"/>
                <a:cs typeface="+mn-cs"/>
              </a:rPr>
              <a:t> R-Square?</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(R² or the coefficient of determination) is a statistical measure in a regression model that determines the proportion of variance in the dependent variable (predicted</a:t>
            </a:r>
            <a:r>
              <a:rPr lang="en-IN" sz="1200" b="0" i="0" kern="1200" baseline="0" dirty="0">
                <a:solidFill>
                  <a:schemeClr val="tx1"/>
                </a:solidFill>
                <a:effectLst/>
                <a:latin typeface="+mn-lt"/>
                <a:ea typeface="+mn-ea"/>
                <a:cs typeface="+mn-cs"/>
              </a:rPr>
              <a:t> variable) </a:t>
            </a:r>
            <a:r>
              <a:rPr lang="en-IN" sz="1200" b="0" i="0" kern="1200" dirty="0">
                <a:solidFill>
                  <a:schemeClr val="tx1"/>
                </a:solidFill>
                <a:effectLst/>
                <a:latin typeface="+mn-lt"/>
                <a:ea typeface="+mn-ea"/>
                <a:cs typeface="+mn-cs"/>
              </a:rPr>
              <a:t>that can be </a:t>
            </a:r>
            <a:r>
              <a:rPr lang="en-IN" sz="1200" b="1" i="0" kern="1200" dirty="0">
                <a:solidFill>
                  <a:schemeClr val="tx1"/>
                </a:solidFill>
                <a:effectLst/>
                <a:latin typeface="+mn-lt"/>
                <a:ea typeface="+mn-ea"/>
                <a:cs typeface="+mn-cs"/>
              </a:rPr>
              <a:t>explained</a:t>
            </a:r>
            <a:r>
              <a:rPr lang="en-IN" sz="1200" b="0" i="0" kern="1200" dirty="0">
                <a:solidFill>
                  <a:schemeClr val="tx1"/>
                </a:solidFill>
                <a:effectLst/>
                <a:latin typeface="+mn-lt"/>
                <a:ea typeface="+mn-ea"/>
                <a:cs typeface="+mn-cs"/>
              </a:rPr>
              <a:t> by the independent variable. ... In other words, </a:t>
            </a:r>
            <a:r>
              <a:rPr lang="en-IN" sz="1200" b="1" i="0" kern="1200" dirty="0">
                <a:solidFill>
                  <a:schemeClr val="tx1"/>
                </a:solidFill>
                <a:effectLst/>
                <a:latin typeface="+mn-lt"/>
                <a:ea typeface="+mn-ea"/>
                <a:cs typeface="+mn-cs"/>
              </a:rPr>
              <a:t>r</a:t>
            </a:r>
            <a:r>
              <a:rPr lang="en-IN" sz="1200" b="0" i="0" kern="1200" dirty="0">
                <a:solidFill>
                  <a:schemeClr val="tx1"/>
                </a:solidFill>
                <a:effectLst/>
                <a:latin typeface="+mn-lt"/>
                <a:ea typeface="+mn-ea"/>
                <a:cs typeface="+mn-cs"/>
              </a:rPr>
              <a:t>-</a:t>
            </a:r>
            <a:r>
              <a:rPr lang="en-IN" sz="1200" b="1" i="0" kern="1200" dirty="0">
                <a:solidFill>
                  <a:schemeClr val="tx1"/>
                </a:solidFill>
                <a:effectLst/>
                <a:latin typeface="+mn-lt"/>
                <a:ea typeface="+mn-ea"/>
                <a:cs typeface="+mn-cs"/>
              </a:rPr>
              <a:t>squared</a:t>
            </a:r>
            <a:r>
              <a:rPr lang="en-IN" sz="1200" b="0" i="0" kern="1200" dirty="0">
                <a:solidFill>
                  <a:schemeClr val="tx1"/>
                </a:solidFill>
                <a:effectLst/>
                <a:latin typeface="+mn-lt"/>
                <a:ea typeface="+mn-ea"/>
                <a:cs typeface="+mn-cs"/>
              </a:rPr>
              <a:t> tells how well the data fit the regression model (the goodness of fit).</a:t>
            </a:r>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57</a:t>
            </a:fld>
            <a:endParaRPr lang="en-IN"/>
          </a:p>
        </p:txBody>
      </p:sp>
    </p:spTree>
    <p:extLst>
      <p:ext uri="{BB962C8B-B14F-4D97-AF65-F5344CB8AC3E}">
        <p14:creationId xmlns:p14="http://schemas.microsoft.com/office/powerpoint/2010/main" val="3572733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Another Linear</a:t>
            </a:r>
            <a:r>
              <a:rPr lang="en-IN" baseline="0" dirty="0"/>
              <a:t> Equation line that is passing through the data points.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with R square of &gt; .6</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should have a R- Square Score of more than&gt; .8</a:t>
            </a:r>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58</a:t>
            </a:fld>
            <a:endParaRPr lang="en-IN"/>
          </a:p>
        </p:txBody>
      </p:sp>
    </p:spTree>
    <p:extLst>
      <p:ext uri="{BB962C8B-B14F-4D97-AF65-F5344CB8AC3E}">
        <p14:creationId xmlns:p14="http://schemas.microsoft.com/office/powerpoint/2010/main" val="3315018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Another Linear</a:t>
            </a:r>
            <a:r>
              <a:rPr lang="en-IN" baseline="0" dirty="0"/>
              <a:t> Equation line that is passing through the data points. </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with R square of &gt; .6</a:t>
            </a:r>
          </a:p>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indent="0" algn="l" defTabSz="914400" rtl="0" eaLnBrk="1" fontAlgn="auto" latinLnBrk="0" hangingPunct="1">
              <a:lnSpc>
                <a:spcPct val="100000"/>
              </a:lnSpc>
              <a:spcBef>
                <a:spcPts val="0"/>
              </a:spcBef>
              <a:spcAft>
                <a:spcPts val="0"/>
              </a:spcAft>
              <a:buClrTx/>
              <a:buSzTx/>
              <a:buFontTx/>
              <a:buNone/>
              <a:tabLst/>
              <a:defRPr/>
            </a:pPr>
            <a:r>
              <a:rPr lang="en-IN" dirty="0"/>
              <a:t>A model should have a R- Square Score of more than&gt; .8</a:t>
            </a:r>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59</a:t>
            </a:fld>
            <a:endParaRPr lang="en-IN"/>
          </a:p>
        </p:txBody>
      </p:sp>
    </p:spTree>
    <p:extLst>
      <p:ext uri="{BB962C8B-B14F-4D97-AF65-F5344CB8AC3E}">
        <p14:creationId xmlns:p14="http://schemas.microsoft.com/office/powerpoint/2010/main" val="3315018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B75E3F5-F62B-4C75-927E-23DBCA25E45E}" type="slidenum">
              <a:rPr lang="en-IN" smtClean="0"/>
              <a:t>87</a:t>
            </a:fld>
            <a:endParaRPr lang="en-IN"/>
          </a:p>
        </p:txBody>
      </p:sp>
    </p:spTree>
    <p:extLst>
      <p:ext uri="{BB962C8B-B14F-4D97-AF65-F5344CB8AC3E}">
        <p14:creationId xmlns:p14="http://schemas.microsoft.com/office/powerpoint/2010/main" val="352267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Salary - Dependent and Years of Experience - Independent.  The dataset has two columns — number of years of work experience, and the salary for that experience. Our goal is to build a model which will learn on this dataset and will be able to predict the salary for a given number of years of experience.</a:t>
            </a:r>
          </a:p>
        </p:txBody>
      </p:sp>
      <p:sp>
        <p:nvSpPr>
          <p:cNvPr id="4" name="Slide Number Placeholder 3"/>
          <p:cNvSpPr>
            <a:spLocks noGrp="1"/>
          </p:cNvSpPr>
          <p:nvPr>
            <p:ph type="sldNum" sz="quarter" idx="10"/>
          </p:nvPr>
        </p:nvSpPr>
        <p:spPr/>
        <p:txBody>
          <a:bodyPr/>
          <a:lstStyle/>
          <a:p>
            <a:fld id="{DB75E3F5-F62B-4C75-927E-23DBCA25E45E}" type="slidenum">
              <a:rPr lang="en-IN" smtClean="0"/>
              <a:t>9</a:t>
            </a:fld>
            <a:endParaRPr lang="en-IN"/>
          </a:p>
        </p:txBody>
      </p:sp>
    </p:spTree>
    <p:extLst>
      <p:ext uri="{BB962C8B-B14F-4D97-AF65-F5344CB8AC3E}">
        <p14:creationId xmlns:p14="http://schemas.microsoft.com/office/powerpoint/2010/main" val="295707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Salary - Dependent and Years of Experience - Independent.  The dataset has two columns — number of years of work experience, and the salary for that experience. Our goal is to build a model which will learn on this dataset and will be able to predict the salary for a given number of years of experience.</a:t>
            </a:r>
          </a:p>
        </p:txBody>
      </p:sp>
      <p:sp>
        <p:nvSpPr>
          <p:cNvPr id="4" name="Slide Number Placeholder 3"/>
          <p:cNvSpPr>
            <a:spLocks noGrp="1"/>
          </p:cNvSpPr>
          <p:nvPr>
            <p:ph type="sldNum" sz="quarter" idx="10"/>
          </p:nvPr>
        </p:nvSpPr>
        <p:spPr/>
        <p:txBody>
          <a:bodyPr/>
          <a:lstStyle/>
          <a:p>
            <a:fld id="{DB75E3F5-F62B-4C75-927E-23DBCA25E45E}" type="slidenum">
              <a:rPr lang="en-IN" smtClean="0"/>
              <a:t>10</a:t>
            </a:fld>
            <a:endParaRPr lang="en-IN"/>
          </a:p>
        </p:txBody>
      </p:sp>
    </p:spTree>
    <p:extLst>
      <p:ext uri="{BB962C8B-B14F-4D97-AF65-F5344CB8AC3E}">
        <p14:creationId xmlns:p14="http://schemas.microsoft.com/office/powerpoint/2010/main" val="105474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https://towardsdatascience.com/linear-regression-using-gradient-descent-97a6c8700931</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Linear Regression</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In statistics, linear regression is a linear approach to modelling the relationship between a dependent variable and one or more independent variables. Let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be the independent variable and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be the dependent variable. We will define a linear relationship between these two variables as </a:t>
            </a:r>
            <a:r>
              <a:rPr lang="en-IN" sz="1200" b="0" i="0" kern="1200" dirty="0" err="1">
                <a:solidFill>
                  <a:schemeClr val="tx1"/>
                </a:solidFill>
                <a:effectLst/>
                <a:latin typeface="+mn-lt"/>
                <a:ea typeface="+mn-ea"/>
                <a:cs typeface="+mn-cs"/>
              </a:rPr>
              <a:t>follows:</a:t>
            </a:r>
            <a:r>
              <a:rPr lang="en-IN" sz="1200" spc="-145" dirty="0" err="1">
                <a:solidFill>
                  <a:srgbClr val="6B9E24"/>
                </a:solidFill>
                <a:latin typeface="Arial Black"/>
                <a:cs typeface="Arial Black"/>
              </a:rPr>
              <a:t>y</a:t>
            </a:r>
            <a:r>
              <a:rPr lang="en-IN" sz="1200" spc="-145" dirty="0">
                <a:solidFill>
                  <a:srgbClr val="6B9E24"/>
                </a:solidFill>
                <a:latin typeface="Arial Black"/>
                <a:cs typeface="Arial Black"/>
              </a:rPr>
              <a:t> </a:t>
            </a:r>
            <a:r>
              <a:rPr lang="en-IN" sz="1200" spc="-120" dirty="0">
                <a:solidFill>
                  <a:srgbClr val="5F4778"/>
                </a:solidFill>
                <a:latin typeface="Arial Black"/>
                <a:cs typeface="Arial Black"/>
              </a:rPr>
              <a:t>= </a:t>
            </a:r>
            <a:r>
              <a:rPr lang="en-IN" sz="1200" spc="-135" dirty="0">
                <a:solidFill>
                  <a:srgbClr val="5F4778"/>
                </a:solidFill>
                <a:latin typeface="Arial Black"/>
                <a:cs typeface="Arial Black"/>
              </a:rPr>
              <a:t>mx </a:t>
            </a:r>
            <a:r>
              <a:rPr lang="en-IN" sz="1200" spc="-120" dirty="0">
                <a:solidFill>
                  <a:srgbClr val="5F4778"/>
                </a:solidFill>
                <a:latin typeface="Arial Black"/>
                <a:cs typeface="Arial Black"/>
              </a:rPr>
              <a:t>+</a:t>
            </a:r>
            <a:r>
              <a:rPr lang="en-IN" sz="1200" spc="-145" dirty="0">
                <a:solidFill>
                  <a:srgbClr val="5F4778"/>
                </a:solidFill>
                <a:latin typeface="Arial Black"/>
                <a:cs typeface="Arial Black"/>
              </a:rPr>
              <a:t> </a:t>
            </a:r>
            <a:r>
              <a:rPr lang="en-IN" sz="1200" spc="-260" dirty="0">
                <a:solidFill>
                  <a:srgbClr val="5F4778"/>
                </a:solidFill>
                <a:latin typeface="Arial Black"/>
                <a:cs typeface="Arial Black"/>
              </a:rPr>
              <a:t>c</a:t>
            </a:r>
            <a:endParaRPr lang="en-IN" sz="1200" dirty="0">
              <a:latin typeface="Arial Black"/>
              <a:cs typeface="Arial Black"/>
            </a:endParaRPr>
          </a:p>
          <a:p>
            <a:endParaRPr lang="en-IN" sz="1200" b="0" i="0" kern="1200" dirty="0">
              <a:solidFill>
                <a:schemeClr val="tx1"/>
              </a:solidFill>
              <a:effectLst/>
              <a:latin typeface="+mn-lt"/>
              <a:ea typeface="+mn-ea"/>
              <a:cs typeface="+mn-cs"/>
            </a:endParaRPr>
          </a:p>
          <a:p>
            <a:endParaRPr lang="en-IN" dirty="0"/>
          </a:p>
          <a:p>
            <a:r>
              <a:rPr lang="en-IN" sz="1200" b="0" i="0" kern="1200" dirty="0">
                <a:solidFill>
                  <a:schemeClr val="tx1"/>
                </a:solidFill>
                <a:effectLst/>
                <a:latin typeface="+mn-lt"/>
                <a:ea typeface="+mn-ea"/>
                <a:cs typeface="+mn-cs"/>
              </a:rPr>
              <a:t>This is the equation for a line that you studied in high school.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is the slope of the line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is the y intercept. Today we will use this equation to train our model with a given dataset and predict the value of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for any given value of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Our challenge today is to determine the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such that the line corresponding to those values is the best fitting line or gives the minimum error.</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Loss Function</a:t>
            </a:r>
          </a:p>
          <a:p>
            <a:r>
              <a:rPr lang="en-IN" sz="1200" b="0" i="0" kern="1200" dirty="0">
                <a:solidFill>
                  <a:schemeClr val="tx1"/>
                </a:solidFill>
                <a:effectLst/>
                <a:latin typeface="+mn-lt"/>
                <a:ea typeface="+mn-ea"/>
                <a:cs typeface="+mn-cs"/>
              </a:rPr>
              <a:t>The loss is the error in our predicted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Our goal is to minimize this error to obtain the most accurate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We will use the Mean Squared Error function to calculate the loss. There are three steps in this function:</a:t>
            </a:r>
          </a:p>
          <a:p>
            <a:r>
              <a:rPr lang="en-IN" sz="1200" b="0" i="0" kern="1200" dirty="0">
                <a:solidFill>
                  <a:schemeClr val="tx1"/>
                </a:solidFill>
                <a:effectLst/>
                <a:latin typeface="+mn-lt"/>
                <a:ea typeface="+mn-ea"/>
                <a:cs typeface="+mn-cs"/>
              </a:rPr>
              <a:t>Find the difference between the actual y and predicted y value(y = mx + c), for a given x.</a:t>
            </a:r>
          </a:p>
          <a:p>
            <a:r>
              <a:rPr lang="en-IN" sz="1200" b="0" i="0" kern="1200" dirty="0">
                <a:solidFill>
                  <a:schemeClr val="tx1"/>
                </a:solidFill>
                <a:effectLst/>
                <a:latin typeface="+mn-lt"/>
                <a:ea typeface="+mn-ea"/>
                <a:cs typeface="+mn-cs"/>
              </a:rPr>
              <a:t>Square this difference.</a:t>
            </a:r>
          </a:p>
          <a:p>
            <a:r>
              <a:rPr lang="en-IN" sz="1200" b="0" i="0" kern="1200" dirty="0">
                <a:solidFill>
                  <a:schemeClr val="tx1"/>
                </a:solidFill>
                <a:effectLst/>
                <a:latin typeface="+mn-lt"/>
                <a:ea typeface="+mn-ea"/>
                <a:cs typeface="+mn-cs"/>
              </a:rPr>
              <a:t>Find the mean of the squares for every value in X.</a:t>
            </a:r>
          </a:p>
          <a:p>
            <a:br>
              <a:rPr lang="en-IN" dirty="0"/>
            </a:b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11</a:t>
            </a:fld>
            <a:endParaRPr lang="en-IN"/>
          </a:p>
        </p:txBody>
      </p:sp>
    </p:spTree>
    <p:extLst>
      <p:ext uri="{BB962C8B-B14F-4D97-AF65-F5344CB8AC3E}">
        <p14:creationId xmlns:p14="http://schemas.microsoft.com/office/powerpoint/2010/main" val="239760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Independent</a:t>
            </a:r>
          </a:p>
        </p:txBody>
      </p:sp>
      <p:sp>
        <p:nvSpPr>
          <p:cNvPr id="4" name="Slide Number Placeholder 3"/>
          <p:cNvSpPr>
            <a:spLocks noGrp="1"/>
          </p:cNvSpPr>
          <p:nvPr>
            <p:ph type="sldNum" sz="quarter" idx="10"/>
          </p:nvPr>
        </p:nvSpPr>
        <p:spPr/>
        <p:txBody>
          <a:bodyPr/>
          <a:lstStyle/>
          <a:p>
            <a:fld id="{DB75E3F5-F62B-4C75-927E-23DBCA25E45E}" type="slidenum">
              <a:rPr lang="en-IN" smtClean="0"/>
              <a:t>15</a:t>
            </a:fld>
            <a:endParaRPr lang="en-IN"/>
          </a:p>
        </p:txBody>
      </p:sp>
    </p:spTree>
    <p:extLst>
      <p:ext uri="{BB962C8B-B14F-4D97-AF65-F5344CB8AC3E}">
        <p14:creationId xmlns:p14="http://schemas.microsoft.com/office/powerpoint/2010/main" val="3415815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Independent</a:t>
            </a:r>
          </a:p>
        </p:txBody>
      </p:sp>
      <p:sp>
        <p:nvSpPr>
          <p:cNvPr id="4" name="Slide Number Placeholder 3"/>
          <p:cNvSpPr>
            <a:spLocks noGrp="1"/>
          </p:cNvSpPr>
          <p:nvPr>
            <p:ph type="sldNum" sz="quarter" idx="10"/>
          </p:nvPr>
        </p:nvSpPr>
        <p:spPr/>
        <p:txBody>
          <a:bodyPr/>
          <a:lstStyle/>
          <a:p>
            <a:fld id="{DB75E3F5-F62B-4C75-927E-23DBCA25E45E}" type="slidenum">
              <a:rPr lang="en-IN" smtClean="0"/>
              <a:t>16</a:t>
            </a:fld>
            <a:endParaRPr lang="en-IN"/>
          </a:p>
        </p:txBody>
      </p:sp>
    </p:spTree>
    <p:extLst>
      <p:ext uri="{BB962C8B-B14F-4D97-AF65-F5344CB8AC3E}">
        <p14:creationId xmlns:p14="http://schemas.microsoft.com/office/powerpoint/2010/main" val="148231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Linear regression</a:t>
            </a:r>
            <a:r>
              <a:rPr lang="en-IN" sz="1200" b="0" i="0" kern="1200" dirty="0">
                <a:solidFill>
                  <a:schemeClr val="tx1"/>
                </a:solidFill>
                <a:effectLst/>
                <a:latin typeface="+mn-lt"/>
                <a:ea typeface="+mn-ea"/>
                <a:cs typeface="+mn-cs"/>
              </a:rPr>
              <a:t> attempts to model the relationship between two variables by fitting a </a:t>
            </a:r>
            <a:r>
              <a:rPr lang="en-IN" sz="1200" b="1" i="0" kern="1200" dirty="0">
                <a:solidFill>
                  <a:schemeClr val="tx1"/>
                </a:solidFill>
                <a:effectLst/>
                <a:latin typeface="+mn-lt"/>
                <a:ea typeface="+mn-ea"/>
                <a:cs typeface="+mn-cs"/>
              </a:rPr>
              <a:t>linear</a:t>
            </a:r>
            <a:r>
              <a:rPr lang="en-IN" sz="1200" b="0" i="0" kern="1200" dirty="0">
                <a:solidFill>
                  <a:schemeClr val="tx1"/>
                </a:solidFill>
                <a:effectLst/>
                <a:latin typeface="+mn-lt"/>
                <a:ea typeface="+mn-ea"/>
                <a:cs typeface="+mn-cs"/>
              </a:rPr>
              <a:t> equation to observed data. ... A </a:t>
            </a:r>
            <a:r>
              <a:rPr lang="en-IN" sz="1200" b="1" i="0" kern="1200" dirty="0">
                <a:solidFill>
                  <a:schemeClr val="tx1"/>
                </a:solidFill>
                <a:effectLst/>
                <a:latin typeface="+mn-lt"/>
                <a:ea typeface="+mn-ea"/>
                <a:cs typeface="+mn-cs"/>
              </a:rPr>
              <a:t>linear regression line</a:t>
            </a:r>
            <a:r>
              <a:rPr lang="en-IN" sz="1200" b="0" i="0" kern="1200" dirty="0">
                <a:solidFill>
                  <a:schemeClr val="tx1"/>
                </a:solidFill>
                <a:effectLst/>
                <a:latin typeface="+mn-lt"/>
                <a:ea typeface="+mn-ea"/>
                <a:cs typeface="+mn-cs"/>
              </a:rPr>
              <a:t> has an equation of the form Y = a + </a:t>
            </a:r>
            <a:r>
              <a:rPr lang="en-IN" sz="1200" b="0" i="0" kern="1200" dirty="0" err="1">
                <a:solidFill>
                  <a:schemeClr val="tx1"/>
                </a:solidFill>
                <a:effectLst/>
                <a:latin typeface="+mn-lt"/>
                <a:ea typeface="+mn-ea"/>
                <a:cs typeface="+mn-cs"/>
              </a:rPr>
              <a:t>bX</a:t>
            </a:r>
            <a:r>
              <a:rPr lang="en-IN" sz="1200" b="0" i="0" kern="1200" dirty="0">
                <a:solidFill>
                  <a:schemeClr val="tx1"/>
                </a:solidFill>
                <a:effectLst/>
                <a:latin typeface="+mn-lt"/>
                <a:ea typeface="+mn-ea"/>
                <a:cs typeface="+mn-cs"/>
              </a:rPr>
              <a:t>, where X is the explanatory variable and Y is the dependent variable</a:t>
            </a: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19</a:t>
            </a:fld>
            <a:endParaRPr lang="en-IN"/>
          </a:p>
        </p:txBody>
      </p:sp>
    </p:spTree>
    <p:extLst>
      <p:ext uri="{BB962C8B-B14F-4D97-AF65-F5344CB8AC3E}">
        <p14:creationId xmlns:p14="http://schemas.microsoft.com/office/powerpoint/2010/main" val="2775411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https://towardsdatascience.com/linear-regression-using-gradient-descent-97a6c8700931</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Linear Regression</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effectLst/>
                <a:latin typeface="+mn-lt"/>
                <a:ea typeface="+mn-ea"/>
                <a:cs typeface="+mn-cs"/>
              </a:rPr>
              <a:t>In statistics, linear regression is a linear approach to modelling the relationship between a dependent variable and one or more independent variables. Let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be the independent variable and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be the dependent variable. We will define a linear relationship between these two variables as </a:t>
            </a:r>
            <a:r>
              <a:rPr lang="en-IN" sz="1200" b="0" i="0" kern="1200" dirty="0" err="1">
                <a:solidFill>
                  <a:schemeClr val="tx1"/>
                </a:solidFill>
                <a:effectLst/>
                <a:latin typeface="+mn-lt"/>
                <a:ea typeface="+mn-ea"/>
                <a:cs typeface="+mn-cs"/>
              </a:rPr>
              <a:t>follows:</a:t>
            </a:r>
            <a:r>
              <a:rPr lang="en-IN" sz="1200" spc="-145" dirty="0" err="1">
                <a:solidFill>
                  <a:srgbClr val="6B9E24"/>
                </a:solidFill>
                <a:latin typeface="Arial Black"/>
                <a:cs typeface="Arial Black"/>
              </a:rPr>
              <a:t>y</a:t>
            </a:r>
            <a:r>
              <a:rPr lang="en-IN" sz="1200" spc="-145" dirty="0">
                <a:solidFill>
                  <a:srgbClr val="6B9E24"/>
                </a:solidFill>
                <a:latin typeface="Arial Black"/>
                <a:cs typeface="Arial Black"/>
              </a:rPr>
              <a:t> </a:t>
            </a:r>
            <a:r>
              <a:rPr lang="en-IN" sz="1200" spc="-120" dirty="0">
                <a:solidFill>
                  <a:srgbClr val="5F4778"/>
                </a:solidFill>
                <a:latin typeface="Arial Black"/>
                <a:cs typeface="Arial Black"/>
              </a:rPr>
              <a:t>= </a:t>
            </a:r>
            <a:r>
              <a:rPr lang="en-IN" sz="1200" spc="-135" dirty="0">
                <a:solidFill>
                  <a:srgbClr val="5F4778"/>
                </a:solidFill>
                <a:latin typeface="Arial Black"/>
                <a:cs typeface="Arial Black"/>
              </a:rPr>
              <a:t>mx </a:t>
            </a:r>
            <a:r>
              <a:rPr lang="en-IN" sz="1200" spc="-120" dirty="0">
                <a:solidFill>
                  <a:srgbClr val="5F4778"/>
                </a:solidFill>
                <a:latin typeface="Arial Black"/>
                <a:cs typeface="Arial Black"/>
              </a:rPr>
              <a:t>+</a:t>
            </a:r>
            <a:r>
              <a:rPr lang="en-IN" sz="1200" spc="-145" dirty="0">
                <a:solidFill>
                  <a:srgbClr val="5F4778"/>
                </a:solidFill>
                <a:latin typeface="Arial Black"/>
                <a:cs typeface="Arial Black"/>
              </a:rPr>
              <a:t> </a:t>
            </a:r>
            <a:r>
              <a:rPr lang="en-IN" sz="1200" spc="-260" dirty="0">
                <a:solidFill>
                  <a:srgbClr val="5F4778"/>
                </a:solidFill>
                <a:latin typeface="Arial Black"/>
                <a:cs typeface="Arial Black"/>
              </a:rPr>
              <a:t>c</a:t>
            </a:r>
            <a:endParaRPr lang="en-IN" sz="1200" dirty="0">
              <a:latin typeface="Arial Black"/>
              <a:cs typeface="Arial Black"/>
            </a:endParaRPr>
          </a:p>
          <a:p>
            <a:endParaRPr lang="en-IN" sz="1200" b="0" i="0" kern="1200" dirty="0">
              <a:solidFill>
                <a:schemeClr val="tx1"/>
              </a:solidFill>
              <a:effectLst/>
              <a:latin typeface="+mn-lt"/>
              <a:ea typeface="+mn-ea"/>
              <a:cs typeface="+mn-cs"/>
            </a:endParaRPr>
          </a:p>
          <a:p>
            <a:endParaRPr lang="en-IN" dirty="0"/>
          </a:p>
          <a:p>
            <a:r>
              <a:rPr lang="en-IN" sz="1200" b="0" i="0" kern="1200" dirty="0">
                <a:solidFill>
                  <a:schemeClr val="tx1"/>
                </a:solidFill>
                <a:effectLst/>
                <a:latin typeface="+mn-lt"/>
                <a:ea typeface="+mn-ea"/>
                <a:cs typeface="+mn-cs"/>
              </a:rPr>
              <a:t>This is the equation for a line that you studied in high school.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is the slope of the line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is the y intercept. Today we will use this equation to train our model with a given dataset and predict the value of </a:t>
            </a:r>
            <a:r>
              <a:rPr lang="en-IN" sz="1200" b="1" i="0" kern="1200" dirty="0">
                <a:solidFill>
                  <a:schemeClr val="tx1"/>
                </a:solidFill>
                <a:effectLst/>
                <a:latin typeface="+mn-lt"/>
                <a:ea typeface="+mn-ea"/>
                <a:cs typeface="+mn-cs"/>
              </a:rPr>
              <a:t>Y</a:t>
            </a:r>
            <a:r>
              <a:rPr lang="en-IN" sz="1200" b="0" i="0" kern="1200" dirty="0">
                <a:solidFill>
                  <a:schemeClr val="tx1"/>
                </a:solidFill>
                <a:effectLst/>
                <a:latin typeface="+mn-lt"/>
                <a:ea typeface="+mn-ea"/>
                <a:cs typeface="+mn-cs"/>
              </a:rPr>
              <a:t> for any given value of </a:t>
            </a:r>
            <a:r>
              <a:rPr lang="en-IN" sz="1200" b="1" i="0" kern="1200" dirty="0">
                <a:solidFill>
                  <a:schemeClr val="tx1"/>
                </a:solidFill>
                <a:effectLst/>
                <a:latin typeface="+mn-lt"/>
                <a:ea typeface="+mn-ea"/>
                <a:cs typeface="+mn-cs"/>
              </a:rPr>
              <a:t>X</a:t>
            </a:r>
            <a:r>
              <a:rPr lang="en-IN" sz="1200" b="0" i="0" kern="1200" dirty="0">
                <a:solidFill>
                  <a:schemeClr val="tx1"/>
                </a:solidFill>
                <a:effectLst/>
                <a:latin typeface="+mn-lt"/>
                <a:ea typeface="+mn-ea"/>
                <a:cs typeface="+mn-cs"/>
              </a:rPr>
              <a:t>. Our challenge today is to determine the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such that the line corresponding to those values is the best fitting line or gives the minimum error.</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Loss Function</a:t>
            </a:r>
          </a:p>
          <a:p>
            <a:r>
              <a:rPr lang="en-IN" sz="1200" b="0" i="0" kern="1200" dirty="0">
                <a:solidFill>
                  <a:schemeClr val="tx1"/>
                </a:solidFill>
                <a:effectLst/>
                <a:latin typeface="+mn-lt"/>
                <a:ea typeface="+mn-ea"/>
                <a:cs typeface="+mn-cs"/>
              </a:rPr>
              <a:t>The loss is the error in our predicted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 Our goal is to minimize this error to obtain the most accurate value of </a:t>
            </a:r>
            <a:r>
              <a:rPr lang="en-IN" sz="1200" b="1" i="0" kern="1200" dirty="0">
                <a:solidFill>
                  <a:schemeClr val="tx1"/>
                </a:solidFill>
                <a:effectLst/>
                <a:latin typeface="+mn-lt"/>
                <a:ea typeface="+mn-ea"/>
                <a:cs typeface="+mn-cs"/>
              </a:rPr>
              <a:t>m</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c</a:t>
            </a:r>
            <a:r>
              <a:rPr lang="en-IN" sz="1200" b="0" i="0" kern="1200" dirty="0">
                <a:solidFill>
                  <a:schemeClr val="tx1"/>
                </a:solidFill>
                <a:effectLst/>
                <a:latin typeface="+mn-lt"/>
                <a:ea typeface="+mn-ea"/>
                <a:cs typeface="+mn-cs"/>
              </a:rPr>
              <a:t>.</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We will use the Mean Squared Error function to calculate the loss. There are three steps in this function:</a:t>
            </a:r>
          </a:p>
          <a:p>
            <a:r>
              <a:rPr lang="en-IN" sz="1200" b="0" i="0" kern="1200" dirty="0">
                <a:solidFill>
                  <a:schemeClr val="tx1"/>
                </a:solidFill>
                <a:effectLst/>
                <a:latin typeface="+mn-lt"/>
                <a:ea typeface="+mn-ea"/>
                <a:cs typeface="+mn-cs"/>
              </a:rPr>
              <a:t>Find the difference between the actual y and predicted y value(y = mx + c), for a given x.</a:t>
            </a:r>
          </a:p>
          <a:p>
            <a:r>
              <a:rPr lang="en-IN" sz="1200" b="0" i="0" kern="1200" dirty="0">
                <a:solidFill>
                  <a:schemeClr val="tx1"/>
                </a:solidFill>
                <a:effectLst/>
                <a:latin typeface="+mn-lt"/>
                <a:ea typeface="+mn-ea"/>
                <a:cs typeface="+mn-cs"/>
              </a:rPr>
              <a:t>Square this difference.</a:t>
            </a:r>
          </a:p>
          <a:p>
            <a:r>
              <a:rPr lang="en-IN" sz="1200" b="0" i="0" kern="1200" dirty="0">
                <a:solidFill>
                  <a:schemeClr val="tx1"/>
                </a:solidFill>
                <a:effectLst/>
                <a:latin typeface="+mn-lt"/>
                <a:ea typeface="+mn-ea"/>
                <a:cs typeface="+mn-cs"/>
              </a:rPr>
              <a:t>Find the mean of the squares for every value in X.</a:t>
            </a:r>
          </a:p>
          <a:p>
            <a:br>
              <a:rPr lang="en-IN" dirty="0"/>
            </a:br>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24</a:t>
            </a:fld>
            <a:endParaRPr lang="en-IN"/>
          </a:p>
        </p:txBody>
      </p:sp>
    </p:spTree>
    <p:extLst>
      <p:ext uri="{BB962C8B-B14F-4D97-AF65-F5344CB8AC3E}">
        <p14:creationId xmlns:p14="http://schemas.microsoft.com/office/powerpoint/2010/main" val="1426941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https://towardsdatascience.com/linear-regression-using-gradient-descent-97a6c8700931</a:t>
            </a:r>
            <a:endParaRPr lang="en-IN" dirty="0"/>
          </a:p>
          <a:p>
            <a:r>
              <a:rPr lang="en-IN" dirty="0"/>
              <a:t>Finding the Best Fit Line</a:t>
            </a:r>
          </a:p>
          <a:p>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What is cost function in gradient descent?</a:t>
            </a:r>
          </a:p>
          <a:p>
            <a:r>
              <a:rPr lang="en-IN" sz="1200" b="0" i="0" kern="1200" dirty="0">
                <a:solidFill>
                  <a:schemeClr val="tx1"/>
                </a:solidFill>
                <a:effectLst/>
                <a:latin typeface="+mn-lt"/>
                <a:ea typeface="+mn-ea"/>
                <a:cs typeface="+mn-cs"/>
              </a:rPr>
              <a:t>Minimizing the </a:t>
            </a:r>
            <a:r>
              <a:rPr lang="en-IN" sz="1200" b="1" i="0" kern="1200" dirty="0">
                <a:solidFill>
                  <a:schemeClr val="tx1"/>
                </a:solidFill>
                <a:effectLst/>
                <a:latin typeface="+mn-lt"/>
                <a:ea typeface="+mn-ea"/>
                <a:cs typeface="+mn-cs"/>
              </a:rPr>
              <a:t>cost function</a:t>
            </a:r>
            <a:r>
              <a:rPr lang="en-IN" sz="1200" b="0" i="0" kern="1200" dirty="0">
                <a:solidFill>
                  <a:schemeClr val="tx1"/>
                </a:solidFill>
                <a:effectLst/>
                <a:latin typeface="+mn-lt"/>
                <a:ea typeface="+mn-ea"/>
                <a:cs typeface="+mn-cs"/>
              </a:rPr>
              <a:t>: </a:t>
            </a:r>
          </a:p>
          <a:p>
            <a:r>
              <a:rPr lang="en-IN" sz="1200" b="1" i="0" kern="1200" dirty="0">
                <a:solidFill>
                  <a:schemeClr val="tx1"/>
                </a:solidFill>
                <a:effectLst/>
                <a:latin typeface="+mn-lt"/>
                <a:ea typeface="+mn-ea"/>
                <a:cs typeface="+mn-cs"/>
              </a:rPr>
              <a:t>Gradient descent</a:t>
            </a:r>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Gradient descent</a:t>
            </a:r>
            <a:r>
              <a:rPr lang="en-IN" sz="1200" b="0" i="0" kern="1200" dirty="0">
                <a:solidFill>
                  <a:schemeClr val="tx1"/>
                </a:solidFill>
                <a:effectLst/>
                <a:latin typeface="+mn-lt"/>
                <a:ea typeface="+mn-ea"/>
                <a:cs typeface="+mn-cs"/>
              </a:rPr>
              <a:t> enables a model to learn the </a:t>
            </a:r>
            <a:r>
              <a:rPr lang="en-IN" sz="1200" b="1" i="0" kern="1200" dirty="0">
                <a:solidFill>
                  <a:schemeClr val="tx1"/>
                </a:solidFill>
                <a:effectLst/>
                <a:latin typeface="+mn-lt"/>
                <a:ea typeface="+mn-ea"/>
                <a:cs typeface="+mn-cs"/>
              </a:rPr>
              <a:t>gradient</a:t>
            </a:r>
            <a:r>
              <a:rPr lang="en-IN" sz="1200" b="0" i="0" kern="1200" dirty="0">
                <a:solidFill>
                  <a:schemeClr val="tx1"/>
                </a:solidFill>
                <a:effectLst/>
                <a:latin typeface="+mn-lt"/>
                <a:ea typeface="+mn-ea"/>
                <a:cs typeface="+mn-cs"/>
              </a:rPr>
              <a:t> or direction that the model should take in order to reduce errors (differences between actual y and predicted y)</a:t>
            </a:r>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DB75E3F5-F62B-4C75-927E-23DBCA25E45E}" type="slidenum">
              <a:rPr lang="en-IN" smtClean="0"/>
              <a:t>48</a:t>
            </a:fld>
            <a:endParaRPr lang="en-IN"/>
          </a:p>
        </p:txBody>
      </p:sp>
    </p:spTree>
    <p:extLst>
      <p:ext uri="{BB962C8B-B14F-4D97-AF65-F5344CB8AC3E}">
        <p14:creationId xmlns:p14="http://schemas.microsoft.com/office/powerpoint/2010/main" val="3315018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774" y="1147898"/>
            <a:ext cx="3893932" cy="104087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69620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Rectangle 13">
            <a:extLst>
              <a:ext uri="{FF2B5EF4-FFF2-40B4-BE49-F238E27FC236}">
                <a16:creationId xmlns:a16="http://schemas.microsoft.com/office/drawing/2014/main" id="{9D415693-E2CB-4DB4-B07C-2F96B0CAB302}"/>
              </a:ext>
            </a:extLst>
          </p:cNvPr>
          <p:cNvSpPr/>
          <p:nvPr/>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969986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741033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89140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992323699"/>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11" name="Rectangle 10">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564760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227592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pic>
        <p:nvPicPr>
          <p:cNvPr id="2050"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77062" y="692064"/>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798713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pic>
        <p:nvPicPr>
          <p:cNvPr id="3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876503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2999" y="1844881"/>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F515B4A-CB20-4847-8E00-0DD66F1FEBB4}"/>
              </a:ext>
            </a:extLst>
          </p:cNvPr>
          <p:cNvSpPr/>
          <p:nvPr userDrawn="1"/>
        </p:nvSpPr>
        <p:spPr>
          <a:xfrm>
            <a:off x="11371669" y="6400800"/>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47142"/>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637136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12" name="Straight Connector 11">
            <a:extLst>
              <a:ext uri="{FF2B5EF4-FFF2-40B4-BE49-F238E27FC236}">
                <a16:creationId xmlns:a16="http://schemas.microsoft.com/office/drawing/2014/main" id="{77C312F4-62C2-4903-8C4B-423A8717E481}"/>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cxnSp>
        <p:nvCxnSpPr>
          <p:cNvPr id="5" name="Straight Connector 4">
            <a:extLst>
              <a:ext uri="{FF2B5EF4-FFF2-40B4-BE49-F238E27FC236}">
                <a16:creationId xmlns:a16="http://schemas.microsoft.com/office/drawing/2014/main" id="{819AFA09-F4B1-493D-BCAD-FF30C20CD1AA}"/>
              </a:ext>
            </a:extLst>
          </p:cNvPr>
          <p:cNvCxnSpPr/>
          <p:nvPr/>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446" y="224447"/>
            <a:ext cx="3278244" cy="87630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a:p>
        </p:txBody>
      </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8"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029821"/>
            <a:ext cx="3278244"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14" name="Picture 2" descr="C:\25July2018\Data\ArunPersonal\CanWork\DoItSkillsTrainingWebsite\DoItSKillsLogoDDDD\Logojoy download (7137b915-85a7-11e8-9b81-f76bf13973c9)\png\transparen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666914">
            <a:off x="6900862" y="404077"/>
            <a:ext cx="5133975" cy="47339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789758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34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pic>
        <p:nvPicPr>
          <p:cNvPr id="26"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461794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9"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0" name="Oval 9">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2107185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0253102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5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339962"/>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7886465" cy="3339962"/>
          </a:xfrm>
          <a:noFill/>
        </p:spPr>
        <p:txBody>
          <a:bodyPr lIns="0" tIns="0" rIns="0" bIns="0">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7887303" cy="609600"/>
          </a:xfrm>
        </p:spPr>
        <p:txBody>
          <a:bodyPr lIns="0" tIns="0" rIns="0" bIns="0" anchor="ctr">
            <a:noAutofit/>
          </a:bodyPr>
          <a:lstStyle>
            <a:lvl1pPr marL="0" indent="0" algn="l">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17493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38CE1D20-171E-45AC-8C2B-76513E51126D}" type="datetime1">
              <a:rPr lang="en-US" smtClean="0"/>
              <a:t>11/15/2024</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597277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609600" y="1600200"/>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D6EA64F1-B28E-484B-BB4F-A826DE324116}" type="datetime1">
              <a:rPr lang="en-US" smtClean="0"/>
              <a:t>11/15/2024</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92140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218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EC67E623-F09E-407F-8FB0-EC644AEEF7FD}" type="datetime1">
              <a:rPr lang="en-US" smtClean="0"/>
              <a:t>11/15/2024</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2130123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E9B65AB1-A0A4-4BE9-8148-271D113DDB2A}" type="datetime1">
              <a:rPr lang="en-US" smtClean="0"/>
              <a:t>11/15/2024</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912339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0"/>
            <a:ext cx="2844800" cy="365125"/>
          </a:xfrm>
          <a:prstGeom prst="rect">
            <a:avLst/>
          </a:prstGeom>
        </p:spPr>
        <p:txBody>
          <a:bodyPr/>
          <a:lstStyle/>
          <a:p>
            <a:fld id="{143404CF-6B67-4878-BCA0-3507A57418A5}" type="datetime1">
              <a:rPr lang="en-US" smtClean="0"/>
              <a:t>11/15/2024</a:t>
            </a:fld>
            <a:endParaRPr lang="en-IN"/>
          </a:p>
        </p:txBody>
      </p:sp>
      <p:sp>
        <p:nvSpPr>
          <p:cNvPr id="8" name="Footer Placeholder 7"/>
          <p:cNvSpPr>
            <a:spLocks noGrp="1"/>
          </p:cNvSpPr>
          <p:nvPr>
            <p:ph type="ftr" sz="quarter" idx="11"/>
          </p:nvPr>
        </p:nvSpPr>
        <p:spPr>
          <a:xfrm>
            <a:off x="4165600" y="6356350"/>
            <a:ext cx="3860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40225659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0"/>
            <a:ext cx="2844800" cy="365125"/>
          </a:xfrm>
          <a:prstGeom prst="rect">
            <a:avLst/>
          </a:prstGeom>
        </p:spPr>
        <p:txBody>
          <a:bodyPr/>
          <a:lstStyle/>
          <a:p>
            <a:fld id="{B31251E3-2EC9-4679-929B-9FF372D79806}" type="datetime1">
              <a:rPr lang="en-US" smtClean="0"/>
              <a:t>11/15/2024</a:t>
            </a:fld>
            <a:endParaRPr lang="en-IN"/>
          </a:p>
        </p:txBody>
      </p:sp>
      <p:sp>
        <p:nvSpPr>
          <p:cNvPr id="4" name="Footer Placeholder 3"/>
          <p:cNvSpPr>
            <a:spLocks noGrp="1"/>
          </p:cNvSpPr>
          <p:nvPr>
            <p:ph type="ftr" sz="quarter" idx="11"/>
          </p:nvPr>
        </p:nvSpPr>
        <p:spPr>
          <a:xfrm>
            <a:off x="4165600" y="6356350"/>
            <a:ext cx="3860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5923775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a:prstGeom prst="rect">
            <a:avLst/>
          </a:prstGeom>
        </p:spPr>
        <p:txBody>
          <a:bodyPr/>
          <a:lstStyle/>
          <a:p>
            <a:fld id="{3E0775CD-A57D-48DD-A275-152FFCDF76DE}" type="datetime1">
              <a:rPr lang="en-US" smtClean="0"/>
              <a:t>11/15/2024</a:t>
            </a:fld>
            <a:endParaRPr lang="en-IN"/>
          </a:p>
        </p:txBody>
      </p:sp>
      <p:sp>
        <p:nvSpPr>
          <p:cNvPr id="3" name="Footer Placeholder 2"/>
          <p:cNvSpPr>
            <a:spLocks noGrp="1"/>
          </p:cNvSpPr>
          <p:nvPr>
            <p:ph type="ftr" sz="quarter" idx="11"/>
          </p:nvPr>
        </p:nvSpPr>
        <p:spPr>
          <a:xfrm>
            <a:off x="4165600" y="6356350"/>
            <a:ext cx="3860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0630662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94171531-142F-4F8B-984D-8A3E9B5E722D}" type="datetime1">
              <a:rPr lang="en-US" smtClean="0"/>
              <a:t>11/15/2024</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328065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0"/>
            <a:ext cx="2844800" cy="365125"/>
          </a:xfrm>
          <a:prstGeom prst="rect">
            <a:avLst/>
          </a:prstGeom>
        </p:spPr>
        <p:txBody>
          <a:bodyPr/>
          <a:lstStyle/>
          <a:p>
            <a:fld id="{09438DA1-526B-49D0-8EF4-1FF0A698F3D1}" type="datetime1">
              <a:rPr lang="en-US" smtClean="0"/>
              <a:t>11/15/2024</a:t>
            </a:fld>
            <a:endParaRPr lang="en-IN"/>
          </a:p>
        </p:txBody>
      </p:sp>
      <p:sp>
        <p:nvSpPr>
          <p:cNvPr id="6" name="Footer Placeholder 5"/>
          <p:cNvSpPr>
            <a:spLocks noGrp="1"/>
          </p:cNvSpPr>
          <p:nvPr>
            <p:ph type="ftr" sz="quarter" idx="11"/>
          </p:nvPr>
        </p:nvSpPr>
        <p:spPr>
          <a:xfrm>
            <a:off x="4165600" y="6356350"/>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30847611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609600" y="1600200"/>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A9BF0F8C-795C-4595-B801-27C362DAA937}" type="datetime1">
              <a:rPr lang="en-US" smtClean="0"/>
              <a:t>11/15/2024</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4263795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8"/>
            <a:ext cx="80772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0"/>
            <a:ext cx="2844800" cy="365125"/>
          </a:xfrm>
          <a:prstGeom prst="rect">
            <a:avLst/>
          </a:prstGeom>
        </p:spPr>
        <p:txBody>
          <a:bodyPr/>
          <a:lstStyle/>
          <a:p>
            <a:fld id="{E2F049B6-F226-456C-9577-BDFBD20D1D45}" type="datetime1">
              <a:rPr lang="en-US" smtClean="0"/>
              <a:t>11/15/2024</a:t>
            </a:fld>
            <a:endParaRPr lang="en-IN"/>
          </a:p>
        </p:txBody>
      </p:sp>
      <p:sp>
        <p:nvSpPr>
          <p:cNvPr id="5" name="Footer Placeholder 4"/>
          <p:cNvSpPr>
            <a:spLocks noGrp="1"/>
          </p:cNvSpPr>
          <p:nvPr>
            <p:ph type="ftr" sz="quarter" idx="11"/>
          </p:nvPr>
        </p:nvSpPr>
        <p:spPr>
          <a:xfrm>
            <a:off x="4165600" y="6356350"/>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0"/>
            <a:ext cx="2844800" cy="365125"/>
          </a:xfrm>
          <a:prstGeom prst="rect">
            <a:avLst/>
          </a:prstGeom>
        </p:spPr>
        <p:txBody>
          <a:bodyPr/>
          <a:lstStyle/>
          <a:p>
            <a:fld id="{D45CCA5D-BDAD-49B9-8A8D-F58C7A209169}" type="slidenum">
              <a:rPr lang="en-IN" smtClean="0"/>
              <a:t>‹#›</a:t>
            </a:fld>
            <a:endParaRPr lang="en-IN"/>
          </a:p>
        </p:txBody>
      </p:sp>
    </p:spTree>
    <p:extLst>
      <p:ext uri="{BB962C8B-B14F-4D97-AF65-F5344CB8AC3E}">
        <p14:creationId xmlns:p14="http://schemas.microsoft.com/office/powerpoint/2010/main" val="188561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B6F15528-21DE-4FAA-801E-634DDDAF4B2B}" type="slidenum">
              <a:rPr lang="en-IN" smtClean="0"/>
              <a:t>‹#›</a:t>
            </a:fld>
            <a:endParaRPr lang="en-IN"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pic>
        <p:nvPicPr>
          <p:cNvPr id="12" name="Picture 2" descr="C:\25July2018\Data\ArunPersonal\CanWork\DoItSkillsTrainingWebsite\DoItSKillsLogoDDDD\Logojoy download (7137b915-85a7-11e8-9b81-f76bf13973c9)\png\white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66" y="6115416"/>
            <a:ext cx="2703456" cy="722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839381" y="1276350"/>
            <a:ext cx="10532288" cy="48898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
        <p:nvSpPr>
          <p:cNvPr id="33"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008554" y="1533526"/>
            <a:ext cx="10154745"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34"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1008555" y="2247900"/>
            <a:ext cx="10116645" cy="3752850"/>
          </a:xfrm>
          <a:noFill/>
          <a:ln w="12700">
            <a:solidFill>
              <a:schemeClr val="tx1"/>
            </a:solidFill>
          </a:ln>
        </p:spPr>
        <p:txBody>
          <a:bodyPr lIns="0" tIns="0" rIns="0" bIns="0">
            <a:normAutofit/>
          </a:bodyPr>
          <a:lstStyle>
            <a:lvl1pPr marL="457200" indent="-457200" algn="l">
              <a:buFont typeface="Courier New" panose="02070309020205020404" pitchFamily="49" charset="0"/>
              <a:buChar char="o"/>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1"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27074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20XX-20XX</a:t>
            </a:r>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3 Years Plan</a:t>
            </a:r>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noProof="0"/>
              <a:t>Click icon to add picture</a:t>
            </a:r>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noProof="0"/>
              <a:t>20XX</a:t>
            </a:r>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Q1</a:t>
            </a:r>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noProof="0"/>
              <a:t>Q4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TITLE</a:t>
            </a:r>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Milestone description</a:t>
            </a:r>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noProof="0"/>
              <a:t>20XX</a:t>
            </a:r>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D6B4DE20-4023-4056-8EC6-B5EB2B0EB3BB}" type="datetime1">
              <a:rPr lang="en-US" smtClean="0"/>
              <a:t>11/15/2024</a:t>
            </a:fld>
            <a:endParaRPr lang="en-US"/>
          </a:p>
        </p:txBody>
      </p:sp>
      <p:sp>
        <p:nvSpPr>
          <p:cNvPr id="65" name="Rectangle 64">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7"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68" name="Title 1">
            <a:extLst>
              <a:ext uri="{FF2B5EF4-FFF2-40B4-BE49-F238E27FC236}">
                <a16:creationId xmlns:a16="http://schemas.microsoft.com/office/drawing/2014/main" id="{32970CD0-696D-4313-96BA-4AA72C813BD0}"/>
              </a:ext>
            </a:extLst>
          </p:cNvPr>
          <p:cNvSpPr>
            <a:spLocks noGrp="1"/>
          </p:cNvSpPr>
          <p:nvPr>
            <p:ph type="title" hasCustomPrompt="1"/>
          </p:nvPr>
        </p:nvSpPr>
        <p:spPr>
          <a:xfrm>
            <a:off x="515938" y="246621"/>
            <a:ext cx="11150600" cy="920336"/>
          </a:xfrm>
        </p:spPr>
        <p:txBody>
          <a:bodyPr lIns="0" tIns="0" rIns="0" bIns="0" anchor="b">
            <a:noAutofit/>
          </a:bodyPr>
          <a:lstStyle>
            <a:lvl1pPr algn="l">
              <a:defRPr sz="3200" b="1" cap="all" baseline="0"/>
            </a:lvl1pPr>
          </a:lstStyle>
          <a:p>
            <a:r>
              <a:rPr lang="en-US" noProof="0" dirty="0"/>
              <a:t>Agenda</a:t>
            </a:r>
          </a:p>
        </p:txBody>
      </p:sp>
      <p:pic>
        <p:nvPicPr>
          <p:cNvPr id="70"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69" name="Oval 68">
            <a:extLst>
              <a:ext uri="{FF2B5EF4-FFF2-40B4-BE49-F238E27FC236}">
                <a16:creationId xmlns:a16="http://schemas.microsoft.com/office/drawing/2014/main" id="{EF515B4A-CB20-4847-8E00-0DD66F1FEBB4}"/>
              </a:ext>
            </a:extLst>
          </p:cNvPr>
          <p:cNvSpPr/>
          <p:nvPr userDrawn="1"/>
        </p:nvSpPr>
        <p:spPr>
          <a:xfrm>
            <a:off x="11524069" y="65617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1"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516096" y="6608139"/>
            <a:ext cx="294460" cy="187367"/>
          </a:xfrm>
        </p:spPr>
        <p:txBody>
          <a:bodyPr lIns="0" tIns="0" rIns="0" bIns="0"/>
          <a:lstStyle>
            <a:lvl1pPr algn="ctr">
              <a:defRPr sz="900">
                <a:solidFill>
                  <a:schemeClr val="bg1"/>
                </a:solidFill>
                <a:latin typeface="+mn-lt"/>
              </a:defRPr>
            </a:lvl1pPr>
          </a:lstStyle>
          <a:p>
            <a:fld id="{2B27E2B5-D109-4574-97EB-70B046C448A2}" type="slidenum">
              <a:rPr lang="en-IN" smtClean="0"/>
              <a:t>‹#›</a:t>
            </a:fld>
            <a:endParaRPr lang="en-IN" dirty="0"/>
          </a:p>
        </p:txBody>
      </p:sp>
    </p:spTree>
    <p:extLst>
      <p:ext uri="{BB962C8B-B14F-4D97-AF65-F5344CB8AC3E}">
        <p14:creationId xmlns:p14="http://schemas.microsoft.com/office/powerpoint/2010/main" val="234273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086225" y="237172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085387" y="175260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8" name="Content Placeholder 2">
            <a:extLst>
              <a:ext uri="{FF2B5EF4-FFF2-40B4-BE49-F238E27FC236}">
                <a16:creationId xmlns:a16="http://schemas.microsoft.com/office/drawing/2014/main" id="{147C9C38-5B17-467D-B581-EF28ECB11E80}"/>
              </a:ext>
            </a:extLst>
          </p:cNvPr>
          <p:cNvSpPr>
            <a:spLocks noGrp="1"/>
          </p:cNvSpPr>
          <p:nvPr>
            <p:ph idx="17" hasCustomPrompt="1"/>
          </p:nvPr>
        </p:nvSpPr>
        <p:spPr>
          <a:xfrm>
            <a:off x="7952030" y="2390776"/>
            <a:ext cx="34194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9" name="Content Placeholder 2">
            <a:extLst>
              <a:ext uri="{FF2B5EF4-FFF2-40B4-BE49-F238E27FC236}">
                <a16:creationId xmlns:a16="http://schemas.microsoft.com/office/drawing/2014/main" id="{F694448B-800C-40EF-8F61-18C018E8374C}"/>
              </a:ext>
            </a:extLst>
          </p:cNvPr>
          <p:cNvSpPr>
            <a:spLocks noGrp="1"/>
          </p:cNvSpPr>
          <p:nvPr>
            <p:ph idx="18" hasCustomPrompt="1"/>
          </p:nvPr>
        </p:nvSpPr>
        <p:spPr>
          <a:xfrm>
            <a:off x="7951192" y="1771651"/>
            <a:ext cx="3420477"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8"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98154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p:nvSpPr>
        <p:spPr>
          <a:xfrm>
            <a:off x="3990975" y="1630018"/>
            <a:ext cx="8201025" cy="43732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3755C1FB-E61C-4BBC-8179-D34908DEA1B6}"/>
              </a:ext>
            </a:extLst>
          </p:cNvPr>
          <p:cNvSpPr/>
          <p:nvPr/>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2371726"/>
            <a:ext cx="3445566"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4200525" y="2466976"/>
            <a:ext cx="7724775" cy="3339962"/>
          </a:xfrm>
          <a:noFill/>
          <a:ln w="12700">
            <a:solidFill>
              <a:schemeClr val="tx1"/>
            </a:solidFill>
          </a:ln>
        </p:spPr>
        <p:txBody>
          <a:bodyPr lIns="0" tIns="0" rIns="0" bIns="0">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1762126"/>
            <a:ext cx="3445566"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4199687" y="1847851"/>
            <a:ext cx="7744663" cy="609600"/>
          </a:xfrm>
          <a:solidFill>
            <a:schemeClr val="accent2">
              <a:lumMod val="40000"/>
              <a:lumOff val="60000"/>
            </a:schemeClr>
          </a:solidFill>
        </p:spPr>
        <p:txBody>
          <a:bodyPr lIns="0" tIns="0" rIns="0" bIns="0" anchor="ctr">
            <a:noAutofit/>
          </a:bodyPr>
          <a:lstStyle>
            <a:lvl1pPr marL="0" indent="0" algn="ctr">
              <a:buNone/>
              <a:defRPr sz="20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Master text styles</a:t>
            </a:r>
          </a:p>
        </p:txBody>
      </p:sp>
      <p:pic>
        <p:nvPicPr>
          <p:cNvPr id="13"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269690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Title and Content 0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55C1FB-E61C-4BBC-8179-D34908DEA1B6}"/>
              </a:ext>
            </a:extLst>
          </p:cNvPr>
          <p:cNvSpPr/>
          <p:nvPr/>
        </p:nvSpPr>
        <p:spPr>
          <a:xfrm>
            <a:off x="0" y="1630018"/>
            <a:ext cx="11511694"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5" y="2371726"/>
            <a:ext cx="11152543" cy="3457574"/>
          </a:xfrm>
        </p:spPr>
        <p:txBody>
          <a:bodyPr lIns="0" tIns="0" rIns="0" bIns="0">
            <a:normAutofit/>
          </a:bodyPr>
          <a:lstStyle>
            <a:lvl1pPr marL="457200" marR="0" indent="-457200" algn="l" defTabSz="914400" rtl="0" eaLnBrk="1" fontAlgn="auto" latinLnBrk="0" hangingPunct="1">
              <a:lnSpc>
                <a:spcPct val="90000"/>
              </a:lnSpc>
              <a:spcBef>
                <a:spcPts val="1000"/>
              </a:spcBef>
              <a:spcAft>
                <a:spcPts val="0"/>
              </a:spcAft>
              <a:buClr>
                <a:schemeClr val="accent3">
                  <a:lumMod val="75000"/>
                  <a:lumOff val="25000"/>
                </a:schemeClr>
              </a:buClr>
              <a:buSzTx/>
              <a:buFont typeface="Wingdings" panose="05000000000000000000" pitchFamily="2" charset="2"/>
              <a:buChar char="§"/>
              <a:tabLst/>
              <a:defRPr lang="en-US" sz="3200" kern="1200" noProof="0" dirty="0" smtClean="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marL="0" lvl="0" indent="0" algn="ctr" defTabSz="914400" rtl="0" eaLnBrk="1" latinLnBrk="0" hangingPunct="1">
              <a:lnSpc>
                <a:spcPct val="90000"/>
              </a:lnSpc>
              <a:spcBef>
                <a:spcPts val="1000"/>
              </a:spcBef>
              <a:buFont typeface="Arial" panose="020B0604020202020204" pitchFamily="34" charset="0"/>
              <a:buNone/>
            </a:pPr>
            <a:r>
              <a:rPr lang="en-US" noProof="0" dirty="0"/>
              <a:t>Edit Master text styles</a:t>
            </a:r>
          </a:p>
          <a:p>
            <a:pPr marL="0" lvl="0" indent="0" algn="ctr" defTabSz="914400" rtl="0" eaLnBrk="1" latinLnBrk="0" hangingPunct="1">
              <a:lnSpc>
                <a:spcPct val="90000"/>
              </a:lnSpc>
              <a:spcBef>
                <a:spcPts val="1000"/>
              </a:spcBef>
              <a:buFont typeface="Arial" panose="020B0604020202020204" pitchFamily="34" charset="0"/>
              <a:buNone/>
            </a:pPr>
            <a:endParaRPr lang="en-US" noProof="0" dirty="0"/>
          </a:p>
          <a:p>
            <a:pPr lvl="0"/>
            <a:endParaRPr lang="en-US" noProof="0" dirty="0"/>
          </a:p>
          <a:p>
            <a:pPr lvl="0"/>
            <a:endParaRPr lang="en-US" noProof="0" dirty="0"/>
          </a:p>
        </p:txBody>
      </p:sp>
      <p:sp>
        <p:nvSpPr>
          <p:cNvPr id="7" name="Rectangle 6">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B6F15528-21DE-4FAA-801E-634DDDAF4B2B}" type="slidenum">
              <a:rPr lang="en-IN" smtClean="0"/>
              <a:t>‹#›</a:t>
            </a:fld>
            <a:endParaRPr lang="en-IN"/>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5" y="1762126"/>
            <a:ext cx="11152543" cy="600074"/>
          </a:xfrm>
          <a:solidFill>
            <a:schemeClr val="accent2"/>
          </a:solidFill>
        </p:spPr>
        <p:txBody>
          <a:bodyPr lIns="0" tIns="0" rIns="0" bIns="0" anchor="ctr">
            <a:noAutofit/>
          </a:bodyPr>
          <a:lstStyle>
            <a:lvl1pPr marL="0" indent="0" algn="ctr">
              <a:buNone/>
              <a:defRPr sz="24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EDIT </a:t>
            </a:r>
            <a:r>
              <a:rPr lang="en-US" noProof="0" dirty="0" err="1"/>
              <a:t>stYLES</a:t>
            </a:r>
            <a:endParaRPr lang="en-US" noProof="0" dirty="0"/>
          </a:p>
        </p:txBody>
      </p:sp>
      <p:pic>
        <p:nvPicPr>
          <p:cNvPr id="12" name="Picture 3" descr="C:\25July2018\Data\ArunPersonal\CanWork\DoItSkillsTrainingWebsite\DoItSKillsLogoDDDD\Logojoy download (7137b915-85a7-11e8-9b81-f76bf13973c9)\png\dark_logo_transpar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112832"/>
            <a:ext cx="2789032" cy="7455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6627016-BFC4-46D4-89DB-F72E3C3461EC}"/>
              </a:ext>
            </a:extLst>
          </p:cNvPr>
          <p:cNvSpPr/>
          <p:nvPr userDrawn="1"/>
        </p:nvSpPr>
        <p:spPr>
          <a:xfrm rot="10800000">
            <a:off x="515938" y="-16722"/>
            <a:ext cx="1258618" cy="2453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3821403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2163C-A09A-4AD1-8D6B-8EF4459E49B7}" type="datetime1">
              <a:rPr lang="en-US" smtClean="0"/>
              <a:t>11/15/2024</a:t>
            </a:fld>
            <a:endParaRPr lang="en-US"/>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18846-8F73-4DC9-AABF-379283BBD58F}" type="slidenum">
              <a:rPr lang="en-IN" smtClean="0"/>
              <a:t>‹#›</a:t>
            </a:fld>
            <a:endParaRPr lang="en-IN"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706"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73E3593-F24F-467C-BCF4-6FA924D1A30A}" type="datetime1">
              <a:rPr lang="en-US" noProof="0" smtClean="0"/>
              <a:t>11/15/2024</a:t>
            </a:fld>
            <a:endParaRPr lang="en-US" noProof="0"/>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endParaRPr lang="en-US" noProof="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en-US" noProof="0" smtClean="0"/>
              <a:pPr/>
              <a:t>‹#›</a:t>
            </a:fld>
            <a:endParaRPr lang="en-US" noProof="0"/>
          </a:p>
        </p:txBody>
      </p:sp>
      <p:sp>
        <p:nvSpPr>
          <p:cNvPr id="9" name="Oval 8">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27E2B5-D109-4574-97EB-70B046C448A2}" type="slidenum">
              <a:rPr lang="en-IN" smtClean="0"/>
              <a:pPr/>
              <a:t>‹#›</a:t>
            </a:fld>
            <a:endParaRPr lang="en-IN" dirty="0"/>
          </a:p>
        </p:txBody>
      </p:sp>
    </p:spTree>
    <p:extLst>
      <p:ext uri="{BB962C8B-B14F-4D97-AF65-F5344CB8AC3E}">
        <p14:creationId xmlns:p14="http://schemas.microsoft.com/office/powerpoint/2010/main" val="721065857"/>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userDrawn="1">
          <p15:clr>
            <a:srgbClr val="F26B43"/>
          </p15:clr>
        </p15:guide>
        <p15:guide id="2" pos="279" userDrawn="1">
          <p15:clr>
            <a:srgbClr val="F26B43"/>
          </p15:clr>
        </p15:guide>
        <p15:guide id="3" pos="7401" userDrawn="1">
          <p15:clr>
            <a:srgbClr val="F26B43"/>
          </p15:clr>
        </p15:guide>
        <p15:guide id="4" orient="horz" pos="404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627016-BFC4-46D4-89DB-F72E3C3461EC}"/>
              </a:ext>
            </a:extLst>
          </p:cNvPr>
          <p:cNvSpPr/>
          <p:nvPr/>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2" name="Oval 11">
            <a:extLst>
              <a:ext uri="{FF2B5EF4-FFF2-40B4-BE49-F238E27FC236}">
                <a16:creationId xmlns:a16="http://schemas.microsoft.com/office/drawing/2014/main" id="{EF515B4A-CB20-4847-8E00-0DD66F1FEBB4}"/>
              </a:ext>
            </a:extLst>
          </p:cNvPr>
          <p:cNvSpPr/>
          <p:nvPr/>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Slide Number Placeholder 5">
            <a:extLst>
              <a:ext uri="{FF2B5EF4-FFF2-40B4-BE49-F238E27FC236}">
                <a16:creationId xmlns:a16="http://schemas.microsoft.com/office/drawing/2014/main" id="{996B64B9-1DF0-4EE9-BAB5-72AFA94B9AFD}"/>
              </a:ext>
            </a:extLst>
          </p:cNvPr>
          <p:cNvSpPr txBox="1">
            <a:spLocks/>
          </p:cNvSpPr>
          <p:nvPr/>
        </p:nvSpPr>
        <p:spPr>
          <a:xfrm>
            <a:off x="11363696" y="6455739"/>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US" smtClean="0"/>
              <a:pPr/>
              <a:t>‹#›</a:t>
            </a:fld>
            <a:endParaRPr lang="en-US" dirty="0"/>
          </a:p>
        </p:txBody>
      </p:sp>
      <p:sp>
        <p:nvSpPr>
          <p:cNvPr id="5" name="Rectangle 4">
            <a:extLst>
              <a:ext uri="{FF2B5EF4-FFF2-40B4-BE49-F238E27FC236}">
                <a16:creationId xmlns:a16="http://schemas.microsoft.com/office/drawing/2014/main" id="{76627016-BFC4-46D4-89DB-F72E3C3461EC}"/>
              </a:ext>
            </a:extLst>
          </p:cNvPr>
          <p:cNvSpPr/>
          <p:nvPr/>
        </p:nvSpPr>
        <p:spPr>
          <a:xfrm rot="10800000">
            <a:off x="515938" y="-16722"/>
            <a:ext cx="1258618" cy="2453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Tree>
    <p:extLst>
      <p:ext uri="{BB962C8B-B14F-4D97-AF65-F5344CB8AC3E}">
        <p14:creationId xmlns:p14="http://schemas.microsoft.com/office/powerpoint/2010/main" val="141219645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customXml" Target="../ink/ink4.xml"/><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customXml" Target="../ink/ink5.xml"/><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image" Target="../media/image37.png"/><Relationship Id="rId11" Type="http://schemas.openxmlformats.org/officeDocument/2006/relationships/customXml" Target="../ink/ink6.xml"/><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customXml" Target="../ink/ink7.xml"/></Relationships>
</file>

<file path=ppt/slides/_rels/slide2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44.gif"/><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chart" Target="../charts/chart3.xml"/><Relationship Id="rId1" Type="http://schemas.openxmlformats.org/officeDocument/2006/relationships/slideLayout" Target="../slideLayouts/slideLayout15.xml"/><Relationship Id="rId6" Type="http://schemas.openxmlformats.org/officeDocument/2006/relationships/customXml" Target="../ink/ink11.xml"/><Relationship Id="rId5" Type="http://schemas.openxmlformats.org/officeDocument/2006/relationships/image" Target="../media/image51.png"/><Relationship Id="rId4" Type="http://schemas.openxmlformats.org/officeDocument/2006/relationships/customXml" Target="../ink/ink10.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1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customXml" Target="../ink/ink1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7.png"/><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customXml" Target="../ink/ink14.xml"/></Relationships>
</file>

<file path=ppt/slides/_rels/slide3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9.emf"/><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50.png"/><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customXml" Target="../ink/ink18.xml"/><Relationship Id="rId4" Type="http://schemas.openxmlformats.org/officeDocument/2006/relationships/image" Target="../media/image59.emf"/></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hart" Target="../charts/chart4.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customXml" Target="../ink/ink19.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customXml" Target="../ink/ink20.xml"/><Relationship Id="rId4" Type="http://schemas.openxmlformats.org/officeDocument/2006/relationships/image" Target="../media/image60.emf"/></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customXml" Target="../ink/ink21.xml"/><Relationship Id="rId4" Type="http://schemas.openxmlformats.org/officeDocument/2006/relationships/image" Target="../media/image60.emf"/></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15.xml"/><Relationship Id="rId4" Type="http://schemas.openxmlformats.org/officeDocument/2006/relationships/chart" Target="../charts/chart5.xml"/></Relationships>
</file>

<file path=ppt/slides/_rels/slide45.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6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47.png"/><Relationship Id="rId1" Type="http://schemas.openxmlformats.org/officeDocument/2006/relationships/slideLayout" Target="../slideLayouts/slideLayout15.xml"/><Relationship Id="rId5" Type="http://schemas.openxmlformats.org/officeDocument/2006/relationships/image" Target="../media/image72.png"/><Relationship Id="rId4" Type="http://schemas.openxmlformats.org/officeDocument/2006/relationships/customXml" Target="../ink/ink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74.png"/><Relationship Id="rId4" Type="http://schemas.openxmlformats.org/officeDocument/2006/relationships/customXml" Target="../ink/ink24.xml"/></Relationships>
</file>

<file path=ppt/slides/_rels/slide49.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76.png"/><Relationship Id="rId4" Type="http://schemas.openxmlformats.org/officeDocument/2006/relationships/customXml" Target="../ink/ink25.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78.png"/><Relationship Id="rId4" Type="http://schemas.openxmlformats.org/officeDocument/2006/relationships/customXml" Target="../ink/ink26.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15.xml"/><Relationship Id="rId6" Type="http://schemas.openxmlformats.org/officeDocument/2006/relationships/image" Target="../media/image81.png"/><Relationship Id="rId5" Type="http://schemas.openxmlformats.org/officeDocument/2006/relationships/customXml" Target="../ink/ink27.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75.png"/><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76.emf"/></Relationships>
</file>

<file path=ppt/slides/_rels/slide5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86.png"/><Relationship Id="rId4" Type="http://schemas.openxmlformats.org/officeDocument/2006/relationships/customXml" Target="../ink/ink29.xml"/></Relationships>
</file>

<file path=ppt/slides/_rels/slide5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3.png"/><Relationship Id="rId7" Type="http://schemas.openxmlformats.org/officeDocument/2006/relationships/customXml" Target="../ink/ink31.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580.png"/><Relationship Id="rId5" Type="http://schemas.openxmlformats.org/officeDocument/2006/relationships/customXml" Target="../ink/ink30.xml"/><Relationship Id="rId4" Type="http://schemas.openxmlformats.org/officeDocument/2006/relationships/image" Target="../media/image77.emf"/></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85.png"/><Relationship Id="rId11" Type="http://schemas.openxmlformats.org/officeDocument/2006/relationships/image" Target="../media/image92.png"/><Relationship Id="rId5" Type="http://schemas.openxmlformats.org/officeDocument/2006/relationships/image" Target="../media/image84.png"/><Relationship Id="rId10" Type="http://schemas.openxmlformats.org/officeDocument/2006/relationships/image" Target="../media/image91.png"/><Relationship Id="rId4" Type="http://schemas.openxmlformats.org/officeDocument/2006/relationships/image" Target="../media/image82.png"/><Relationship Id="rId9" Type="http://schemas.openxmlformats.org/officeDocument/2006/relationships/image" Target="../media/image90.png"/><Relationship Id="rId14" Type="http://schemas.openxmlformats.org/officeDocument/2006/relationships/image" Target="../media/image95.png"/></Relationships>
</file>

<file path=ppt/slides/_rels/slide59.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98.png"/><Relationship Id="rId12"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97.png"/><Relationship Id="rId11" Type="http://schemas.openxmlformats.org/officeDocument/2006/relationships/image" Target="../media/image92.png"/><Relationship Id="rId5" Type="http://schemas.openxmlformats.org/officeDocument/2006/relationships/image" Target="../media/image96.png"/><Relationship Id="rId15" Type="http://schemas.openxmlformats.org/officeDocument/2006/relationships/image" Target="../media/image101.png"/><Relationship Id="rId10" Type="http://schemas.openxmlformats.org/officeDocument/2006/relationships/image" Target="../media/image91.png"/><Relationship Id="rId4" Type="http://schemas.openxmlformats.org/officeDocument/2006/relationships/image" Target="../media/image82.png"/><Relationship Id="rId9" Type="http://schemas.openxmlformats.org/officeDocument/2006/relationships/image" Target="../media/image100.png"/><Relationship Id="rId14" Type="http://schemas.openxmlformats.org/officeDocument/2006/relationships/image" Target="../media/image9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82.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image" Target="../media/image80.png"/><Relationship Id="rId1" Type="http://schemas.openxmlformats.org/officeDocument/2006/relationships/slideLayout" Target="../slideLayouts/slideLayout15.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115.png"/><Relationship Id="rId1" Type="http://schemas.openxmlformats.org/officeDocument/2006/relationships/slideLayout" Target="../slideLayouts/slideLayout15.xml"/><Relationship Id="rId4" Type="http://schemas.openxmlformats.org/officeDocument/2006/relationships/image" Target="../media/image1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17.png"/><Relationship Id="rId1" Type="http://schemas.openxmlformats.org/officeDocument/2006/relationships/slideLayout" Target="../slideLayouts/slideLayout15.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119.png"/><Relationship Id="rId1" Type="http://schemas.openxmlformats.org/officeDocument/2006/relationships/slideLayout" Target="../slideLayouts/slideLayout15.xml"/><Relationship Id="rId6" Type="http://schemas.openxmlformats.org/officeDocument/2006/relationships/image" Target="../media/image121.png"/><Relationship Id="rId5" Type="http://schemas.openxmlformats.org/officeDocument/2006/relationships/customXml" Target="../ink/ink35.xml"/><Relationship Id="rId4" Type="http://schemas.openxmlformats.org/officeDocument/2006/relationships/image" Target="../media/image120.png"/></Relationships>
</file>

<file path=ppt/slides/_rels/slide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119.png"/><Relationship Id="rId1" Type="http://schemas.openxmlformats.org/officeDocument/2006/relationships/slideLayout" Target="../slideLayouts/slideLayout15.xml"/><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customXml" Target="../ink/ink37.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128.png"/><Relationship Id="rId1" Type="http://schemas.openxmlformats.org/officeDocument/2006/relationships/slideLayout" Target="../slideLayouts/slideLayout15.xml"/><Relationship Id="rId6" Type="http://schemas.openxmlformats.org/officeDocument/2006/relationships/image" Target="../media/image130.png"/><Relationship Id="rId5" Type="http://schemas.openxmlformats.org/officeDocument/2006/relationships/customXml" Target="../ink/ink39.xml"/><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customXml" Target="../ink/ink40.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customXml" Target="../ink/ink41.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customXml" Target="../ink/ink42.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mailto:arunkg99@gmail.com"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A302FC-18E7-E7D8-AC79-566E3B21A1A7}"/>
              </a:ext>
            </a:extLst>
          </p:cNvPr>
          <p:cNvSpPr>
            <a:spLocks noGrp="1"/>
          </p:cNvSpPr>
          <p:nvPr>
            <p:ph type="title"/>
          </p:nvPr>
        </p:nvSpPr>
        <p:spPr/>
        <p:txBody>
          <a:bodyPr/>
          <a:lstStyle/>
          <a:p>
            <a:r>
              <a:rPr lang="en-IN" dirty="0"/>
              <a:t>Gen AI</a:t>
            </a:r>
          </a:p>
        </p:txBody>
      </p:sp>
      <p:sp>
        <p:nvSpPr>
          <p:cNvPr id="5" name="Slide Number Placeholder 4">
            <a:extLst>
              <a:ext uri="{FF2B5EF4-FFF2-40B4-BE49-F238E27FC236}">
                <a16:creationId xmlns:a16="http://schemas.microsoft.com/office/drawing/2014/main" id="{7C52568F-B0A1-91CA-F9ED-8E5A5DEA24E7}"/>
              </a:ext>
            </a:extLst>
          </p:cNvPr>
          <p:cNvSpPr>
            <a:spLocks noGrp="1"/>
          </p:cNvSpPr>
          <p:nvPr>
            <p:ph type="sldNum" sz="quarter" idx="12"/>
          </p:nvPr>
        </p:nvSpPr>
        <p:spPr/>
        <p:txBody>
          <a:bodyPr/>
          <a:lstStyle/>
          <a:p>
            <a:fld id="{B6F15528-21DE-4FAA-801E-634DDDAF4B2B}" type="slidenum">
              <a:rPr lang="en-IN" smtClean="0"/>
              <a:t>1</a:t>
            </a:fld>
            <a:endParaRPr lang="en-IN" dirty="0"/>
          </a:p>
        </p:txBody>
      </p:sp>
      <p:sp>
        <p:nvSpPr>
          <p:cNvPr id="7" name="TextBox 6">
            <a:extLst>
              <a:ext uri="{FF2B5EF4-FFF2-40B4-BE49-F238E27FC236}">
                <a16:creationId xmlns:a16="http://schemas.microsoft.com/office/drawing/2014/main" id="{9C41486F-3B83-458B-1BF9-423A014B9337}"/>
              </a:ext>
            </a:extLst>
          </p:cNvPr>
          <p:cNvSpPr txBox="1"/>
          <p:nvPr/>
        </p:nvSpPr>
        <p:spPr>
          <a:xfrm>
            <a:off x="515938" y="1752600"/>
            <a:ext cx="10652275" cy="2954655"/>
          </a:xfrm>
          <a:prstGeom prst="rect">
            <a:avLst/>
          </a:prstGeom>
          <a:noFill/>
        </p:spPr>
        <p:txBody>
          <a:bodyPr wrap="none" rtlCol="0">
            <a:spAutoFit/>
          </a:bodyPr>
          <a:lstStyle/>
          <a:p>
            <a:r>
              <a:rPr lang="en-IN" sz="2800" dirty="0"/>
              <a:t>Chat </a:t>
            </a:r>
            <a:r>
              <a:rPr lang="en-IN" sz="2800" dirty="0" err="1"/>
              <a:t>Gpt</a:t>
            </a:r>
            <a:endParaRPr lang="en-IN" sz="2800" dirty="0"/>
          </a:p>
          <a:p>
            <a:endParaRPr lang="en-IN" sz="2800" dirty="0"/>
          </a:p>
          <a:p>
            <a:endParaRPr lang="en-IN" sz="2800" dirty="0"/>
          </a:p>
          <a:p>
            <a:r>
              <a:rPr lang="en-IN" sz="2800" dirty="0"/>
              <a:t>Why are calling this AI tool as Gen AI, Generative AI?</a:t>
            </a:r>
          </a:p>
          <a:p>
            <a:endParaRPr lang="en-IN" sz="2800" dirty="0"/>
          </a:p>
          <a:p>
            <a:r>
              <a:rPr lang="en-IN" sz="2800" dirty="0"/>
              <a:t>How is ChatGPT able to give you an Answer to your questions/prompts?</a:t>
            </a:r>
          </a:p>
          <a:p>
            <a:endParaRPr lang="en-IN" dirty="0"/>
          </a:p>
        </p:txBody>
      </p:sp>
    </p:spTree>
    <p:extLst>
      <p:ext uri="{BB962C8B-B14F-4D97-AF65-F5344CB8AC3E}">
        <p14:creationId xmlns:p14="http://schemas.microsoft.com/office/powerpoint/2010/main" val="933861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sp>
        <p:nvSpPr>
          <p:cNvPr id="3" name="Slide Number Placeholder 2"/>
          <p:cNvSpPr>
            <a:spLocks noGrp="1"/>
          </p:cNvSpPr>
          <p:nvPr>
            <p:ph type="sldNum" sz="quarter" idx="12"/>
          </p:nvPr>
        </p:nvSpPr>
        <p:spPr/>
        <p:txBody>
          <a:bodyPr/>
          <a:lstStyle/>
          <a:p>
            <a:fld id="{B6F15528-21DE-4FAA-801E-634DDDAF4B2B}" type="slidenum">
              <a:rPr lang="en-IN" smtClean="0"/>
              <a:t>10</a:t>
            </a:fld>
            <a:endParaRPr lang="en-IN"/>
          </a:p>
        </p:txBody>
      </p:sp>
      <p:sp>
        <p:nvSpPr>
          <p:cNvPr id="4" name="TextBox 3"/>
          <p:cNvSpPr txBox="1"/>
          <p:nvPr/>
        </p:nvSpPr>
        <p:spPr>
          <a:xfrm>
            <a:off x="457200" y="1752600"/>
            <a:ext cx="11506200" cy="3785652"/>
          </a:xfrm>
          <a:prstGeom prst="rect">
            <a:avLst/>
          </a:prstGeom>
          <a:noFill/>
        </p:spPr>
        <p:txBody>
          <a:bodyPr wrap="square" rtlCol="0">
            <a:spAutoFit/>
          </a:bodyPr>
          <a:lstStyle/>
          <a:p>
            <a:r>
              <a:rPr lang="en-US" sz="2000" dirty="0"/>
              <a:t>Linear regression models are used to show or predict the relationship between two variables or factors. The factor that is being predicted (the factor that the equation solves for) is called the dependent variable. The factors that are used to predict the value of the dependent variable are called the independent variables.</a:t>
            </a:r>
          </a:p>
          <a:p>
            <a:endParaRPr lang="en-US" sz="2000" dirty="0"/>
          </a:p>
          <a:p>
            <a:endParaRPr lang="en-US" sz="2000" dirty="0"/>
          </a:p>
          <a:p>
            <a:r>
              <a:rPr lang="en-US" sz="2000" dirty="0"/>
              <a:t>In linear regression, each observation consists of two values. One value is for the dependent variable and one value is for the independent variable. In this simple model, a straight line approximates the relationship between the dependent variable and the independent variable.</a:t>
            </a:r>
          </a:p>
          <a:p>
            <a:endParaRPr lang="en-US" sz="2000" dirty="0"/>
          </a:p>
          <a:p>
            <a:endParaRPr lang="en-US" sz="2000" dirty="0"/>
          </a:p>
          <a:p>
            <a:r>
              <a:rPr lang="en-US" sz="2000" dirty="0"/>
              <a:t>When two or more independent variables are used in regression analysis, the model is no longer a simple linear one. This is known as multiple regression.</a:t>
            </a:r>
            <a:endParaRPr lang="en-IN" sz="2000" dirty="0"/>
          </a:p>
        </p:txBody>
      </p:sp>
    </p:spTree>
    <p:extLst>
      <p:ext uri="{BB962C8B-B14F-4D97-AF65-F5344CB8AC3E}">
        <p14:creationId xmlns:p14="http://schemas.microsoft.com/office/powerpoint/2010/main" val="90465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 - equation</a:t>
            </a:r>
          </a:p>
        </p:txBody>
      </p:sp>
      <p:sp>
        <p:nvSpPr>
          <p:cNvPr id="3" name="Slide Number Placeholder 2"/>
          <p:cNvSpPr>
            <a:spLocks noGrp="1"/>
          </p:cNvSpPr>
          <p:nvPr>
            <p:ph type="sldNum" sz="quarter" idx="12"/>
          </p:nvPr>
        </p:nvSpPr>
        <p:spPr/>
        <p:txBody>
          <a:bodyPr/>
          <a:lstStyle/>
          <a:p>
            <a:fld id="{B6F15528-21DE-4FAA-801E-634DDDAF4B2B}" type="slidenum">
              <a:rPr lang="en-IN" smtClean="0"/>
              <a:t>11</a:t>
            </a:fld>
            <a:endParaRPr lang="en-IN"/>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3390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bject 21"/>
          <p:cNvSpPr txBox="1"/>
          <p:nvPr/>
        </p:nvSpPr>
        <p:spPr>
          <a:xfrm>
            <a:off x="6172200" y="2971800"/>
            <a:ext cx="814069" cy="231775"/>
          </a:xfrm>
          <a:prstGeom prst="rect">
            <a:avLst/>
          </a:prstGeom>
        </p:spPr>
        <p:txBody>
          <a:bodyPr vert="horz" wrap="square" lIns="0" tIns="12700" rIns="0" bIns="0" rtlCol="0">
            <a:spAutoFit/>
          </a:bodyPr>
          <a:lstStyle/>
          <a:p>
            <a:pPr marL="12700">
              <a:lnSpc>
                <a:spcPct val="100000"/>
              </a:lnSpc>
              <a:spcBef>
                <a:spcPts val="100"/>
              </a:spcBef>
            </a:pPr>
            <a:r>
              <a:rPr sz="1350" spc="-145" dirty="0">
                <a:solidFill>
                  <a:srgbClr val="6B9E24"/>
                </a:solidFill>
                <a:latin typeface="Arial Black"/>
                <a:cs typeface="Arial Black"/>
              </a:rPr>
              <a:t>y </a:t>
            </a:r>
            <a:r>
              <a:rPr sz="1350" spc="-120" dirty="0">
                <a:solidFill>
                  <a:srgbClr val="5F4778"/>
                </a:solidFill>
                <a:latin typeface="Arial Black"/>
                <a:cs typeface="Arial Black"/>
              </a:rPr>
              <a:t>= </a:t>
            </a:r>
            <a:r>
              <a:rPr sz="1350" spc="-135" dirty="0">
                <a:solidFill>
                  <a:srgbClr val="5F4778"/>
                </a:solidFill>
                <a:latin typeface="Arial Black"/>
                <a:cs typeface="Arial Black"/>
              </a:rPr>
              <a:t>mx </a:t>
            </a:r>
            <a:r>
              <a:rPr sz="1350" spc="-120" dirty="0">
                <a:solidFill>
                  <a:srgbClr val="5F4778"/>
                </a:solidFill>
                <a:latin typeface="Arial Black"/>
                <a:cs typeface="Arial Black"/>
              </a:rPr>
              <a:t>+</a:t>
            </a:r>
            <a:r>
              <a:rPr sz="1350" spc="-145" dirty="0">
                <a:solidFill>
                  <a:srgbClr val="5F4778"/>
                </a:solidFill>
                <a:latin typeface="Arial Black"/>
                <a:cs typeface="Arial Black"/>
              </a:rPr>
              <a:t> </a:t>
            </a:r>
            <a:r>
              <a:rPr sz="1350" spc="-260" dirty="0">
                <a:solidFill>
                  <a:srgbClr val="5F4778"/>
                </a:solidFill>
                <a:latin typeface="Arial Black"/>
                <a:cs typeface="Arial Black"/>
              </a:rPr>
              <a:t>c</a:t>
            </a:r>
            <a:endParaRPr sz="1350" dirty="0">
              <a:latin typeface="Arial Black"/>
              <a:cs typeface="Arial Black"/>
            </a:endParaRPr>
          </a:p>
        </p:txBody>
      </p:sp>
      <p:sp>
        <p:nvSpPr>
          <p:cNvPr id="4" name="Rectangle 3">
            <a:extLst>
              <a:ext uri="{FF2B5EF4-FFF2-40B4-BE49-F238E27FC236}">
                <a16:creationId xmlns:a16="http://schemas.microsoft.com/office/drawing/2014/main" id="{C4258036-D1ED-4FA9-81D7-F0EBD0C69525}"/>
              </a:ext>
            </a:extLst>
          </p:cNvPr>
          <p:cNvSpPr/>
          <p:nvPr/>
        </p:nvSpPr>
        <p:spPr>
          <a:xfrm>
            <a:off x="6091238" y="3257350"/>
            <a:ext cx="4576762" cy="646331"/>
          </a:xfrm>
          <a:prstGeom prst="rect">
            <a:avLst/>
          </a:prstGeom>
        </p:spPr>
        <p:txBody>
          <a:bodyPr wrap="square">
            <a:spAutoFit/>
          </a:bodyPr>
          <a:lstStyle/>
          <a:p>
            <a:r>
              <a:rPr lang="en-US" dirty="0"/>
              <a:t>The slope of the line is </a:t>
            </a:r>
            <a:r>
              <a:rPr lang="en-US" b="1" i="1" dirty="0"/>
              <a:t>m</a:t>
            </a:r>
            <a:r>
              <a:rPr lang="en-US" dirty="0"/>
              <a:t>, and </a:t>
            </a:r>
            <a:r>
              <a:rPr lang="en-US" b="1" i="1" dirty="0"/>
              <a:t>c</a:t>
            </a:r>
            <a:r>
              <a:rPr lang="en-US" dirty="0"/>
              <a:t> is the intercept (the value of </a:t>
            </a:r>
            <a:r>
              <a:rPr lang="en-US" b="1" i="1" dirty="0"/>
              <a:t>y</a:t>
            </a:r>
            <a:r>
              <a:rPr lang="en-US" dirty="0"/>
              <a:t> when </a:t>
            </a:r>
            <a:r>
              <a:rPr lang="en-US" b="1" i="1" dirty="0"/>
              <a:t>x</a:t>
            </a:r>
            <a:r>
              <a:rPr lang="en-US" dirty="0"/>
              <a:t> = 0).</a:t>
            </a:r>
            <a:endParaRPr lang="en-IN"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254891E-8B21-7FEB-9E6B-21C15074600F}"/>
                  </a:ext>
                </a:extLst>
              </p14:cNvPr>
              <p14:cNvContentPartPr/>
              <p14:nvPr/>
            </p14:nvContentPartPr>
            <p14:xfrm>
              <a:off x="1705320" y="1931040"/>
              <a:ext cx="7435440" cy="2838240"/>
            </p14:xfrm>
          </p:contentPart>
        </mc:Choice>
        <mc:Fallback xmlns="">
          <p:pic>
            <p:nvPicPr>
              <p:cNvPr id="6" name="Ink 5">
                <a:extLst>
                  <a:ext uri="{FF2B5EF4-FFF2-40B4-BE49-F238E27FC236}">
                    <a16:creationId xmlns:a16="http://schemas.microsoft.com/office/drawing/2014/main" id="{C254891E-8B21-7FEB-9E6B-21C15074600F}"/>
                  </a:ext>
                </a:extLst>
              </p:cNvPr>
              <p:cNvPicPr/>
              <p:nvPr/>
            </p:nvPicPr>
            <p:blipFill>
              <a:blip r:embed="rId5"/>
              <a:stretch>
                <a:fillRect/>
              </a:stretch>
            </p:blipFill>
            <p:spPr>
              <a:xfrm>
                <a:off x="1695960" y="1921680"/>
                <a:ext cx="7454160" cy="2856960"/>
              </a:xfrm>
              <a:prstGeom prst="rect">
                <a:avLst/>
              </a:prstGeom>
            </p:spPr>
          </p:pic>
        </mc:Fallback>
      </mc:AlternateContent>
    </p:spTree>
    <p:extLst>
      <p:ext uri="{BB962C8B-B14F-4D97-AF65-F5344CB8AC3E}">
        <p14:creationId xmlns:p14="http://schemas.microsoft.com/office/powerpoint/2010/main" val="3271508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3006D-F70E-0BA4-0F68-0E478FFC387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B9CEA06-6AE4-F0E7-6657-BF2F14124956}"/>
              </a:ext>
            </a:extLst>
          </p:cNvPr>
          <p:cNvSpPr>
            <a:spLocks noGrp="1"/>
          </p:cNvSpPr>
          <p:nvPr>
            <p:ph type="sldNum" sz="quarter" idx="12"/>
          </p:nvPr>
        </p:nvSpPr>
        <p:spPr/>
        <p:txBody>
          <a:bodyPr/>
          <a:lstStyle/>
          <a:p>
            <a:fld id="{B6F15528-21DE-4FAA-801E-634DDDAF4B2B}" type="slidenum">
              <a:rPr lang="en-IN" smtClean="0"/>
              <a:t>12</a:t>
            </a:fld>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B5DA83A-0B59-8975-E3D8-953EC9D9F843}"/>
                  </a:ext>
                </a:extLst>
              </p14:cNvPr>
              <p14:cNvContentPartPr/>
              <p14:nvPr/>
            </p14:nvContentPartPr>
            <p14:xfrm>
              <a:off x="830160" y="1119600"/>
              <a:ext cx="7580160" cy="5209560"/>
            </p14:xfrm>
          </p:contentPart>
        </mc:Choice>
        <mc:Fallback xmlns="">
          <p:pic>
            <p:nvPicPr>
              <p:cNvPr id="4" name="Ink 3">
                <a:extLst>
                  <a:ext uri="{FF2B5EF4-FFF2-40B4-BE49-F238E27FC236}">
                    <a16:creationId xmlns:a16="http://schemas.microsoft.com/office/drawing/2014/main" id="{5B5DA83A-0B59-8975-E3D8-953EC9D9F843}"/>
                  </a:ext>
                </a:extLst>
              </p:cNvPr>
              <p:cNvPicPr/>
              <p:nvPr/>
            </p:nvPicPr>
            <p:blipFill>
              <a:blip r:embed="rId3"/>
              <a:stretch>
                <a:fillRect/>
              </a:stretch>
            </p:blipFill>
            <p:spPr>
              <a:xfrm>
                <a:off x="820800" y="1110240"/>
                <a:ext cx="7598880" cy="5228280"/>
              </a:xfrm>
              <a:prstGeom prst="rect">
                <a:avLst/>
              </a:prstGeom>
            </p:spPr>
          </p:pic>
        </mc:Fallback>
      </mc:AlternateContent>
    </p:spTree>
    <p:extLst>
      <p:ext uri="{BB962C8B-B14F-4D97-AF65-F5344CB8AC3E}">
        <p14:creationId xmlns:p14="http://schemas.microsoft.com/office/powerpoint/2010/main" val="404285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CA61-00A4-EAB0-2D2F-56D32BC6DB2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FA39ED4-268F-1194-C162-B85A3E103ADF}"/>
              </a:ext>
            </a:extLst>
          </p:cNvPr>
          <p:cNvSpPr>
            <a:spLocks noGrp="1"/>
          </p:cNvSpPr>
          <p:nvPr>
            <p:ph type="sldNum" sz="quarter" idx="12"/>
          </p:nvPr>
        </p:nvSpPr>
        <p:spPr/>
        <p:txBody>
          <a:bodyPr/>
          <a:lstStyle/>
          <a:p>
            <a:fld id="{B6F15528-21DE-4FAA-801E-634DDDAF4B2B}" type="slidenum">
              <a:rPr lang="en-IN" smtClean="0"/>
              <a:t>13</a:t>
            </a:fld>
            <a:endParaRPr lang="en-IN"/>
          </a:p>
        </p:txBody>
      </p:sp>
    </p:spTree>
    <p:extLst>
      <p:ext uri="{BB962C8B-B14F-4D97-AF65-F5344CB8AC3E}">
        <p14:creationId xmlns:p14="http://schemas.microsoft.com/office/powerpoint/2010/main" val="4084425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5256-8B22-1ED1-2E7A-E298E7FA79E6}"/>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8EDA3A33-7619-928A-8D83-00EA1552ACA7}"/>
              </a:ext>
            </a:extLst>
          </p:cNvPr>
          <p:cNvSpPr>
            <a:spLocks noGrp="1"/>
          </p:cNvSpPr>
          <p:nvPr>
            <p:ph type="sldNum" sz="quarter" idx="12"/>
          </p:nvPr>
        </p:nvSpPr>
        <p:spPr/>
        <p:txBody>
          <a:bodyPr/>
          <a:lstStyle/>
          <a:p>
            <a:fld id="{B6F15528-21DE-4FAA-801E-634DDDAF4B2B}" type="slidenum">
              <a:rPr lang="en-IN" smtClean="0"/>
              <a:t>14</a:t>
            </a:fld>
            <a:endParaRPr lang="en-IN"/>
          </a:p>
        </p:txBody>
      </p:sp>
    </p:spTree>
    <p:extLst>
      <p:ext uri="{BB962C8B-B14F-4D97-AF65-F5344CB8AC3E}">
        <p14:creationId xmlns:p14="http://schemas.microsoft.com/office/powerpoint/2010/main" val="3627040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IN" dirty="0"/>
              <a:t>Linear Regression – Independent </a:t>
            </a:r>
            <a:br>
              <a:rPr lang="en-IN" dirty="0"/>
            </a:br>
            <a:r>
              <a:rPr lang="en-IN" dirty="0"/>
              <a:t>and Dependent Variables</a:t>
            </a:r>
          </a:p>
        </p:txBody>
      </p:sp>
      <p:sp>
        <p:nvSpPr>
          <p:cNvPr id="3" name="Slide Number Placeholder 2"/>
          <p:cNvSpPr>
            <a:spLocks noGrp="1"/>
          </p:cNvSpPr>
          <p:nvPr>
            <p:ph type="sldNum" sz="quarter" idx="12"/>
          </p:nvPr>
        </p:nvSpPr>
        <p:spPr/>
        <p:txBody>
          <a:bodyPr/>
          <a:lstStyle/>
          <a:p>
            <a:fld id="{B6F15528-21DE-4FAA-801E-634DDDAF4B2B}" type="slidenum">
              <a:rPr lang="en-IN" smtClean="0"/>
              <a:t>15</a:t>
            </a:fld>
            <a:endParaRPr lang="en-IN"/>
          </a:p>
        </p:txBody>
      </p:sp>
      <p:sp>
        <p:nvSpPr>
          <p:cNvPr id="12" name="object 9"/>
          <p:cNvSpPr/>
          <p:nvPr/>
        </p:nvSpPr>
        <p:spPr>
          <a:xfrm>
            <a:off x="8997177" y="1524"/>
            <a:ext cx="147320" cy="578485"/>
          </a:xfrm>
          <a:custGeom>
            <a:avLst/>
            <a:gdLst/>
            <a:ahLst/>
            <a:cxnLst/>
            <a:rect l="l" t="t" r="r" b="b"/>
            <a:pathLst>
              <a:path w="147320" h="578485">
                <a:moveTo>
                  <a:pt x="0" y="578479"/>
                </a:moveTo>
                <a:lnTo>
                  <a:pt x="146821" y="578479"/>
                </a:lnTo>
                <a:lnTo>
                  <a:pt x="146821" y="0"/>
                </a:lnTo>
                <a:lnTo>
                  <a:pt x="0" y="0"/>
                </a:lnTo>
                <a:lnTo>
                  <a:pt x="0" y="578479"/>
                </a:lnTo>
                <a:close/>
              </a:path>
            </a:pathLst>
          </a:custGeom>
          <a:solidFill>
            <a:srgbClr val="FFFFFF"/>
          </a:solidFill>
        </p:spPr>
        <p:txBody>
          <a:bodyPr wrap="square" lIns="0" tIns="0" rIns="0" bIns="0" rtlCol="0"/>
          <a:lstStyle/>
          <a:p>
            <a:endParaRPr/>
          </a:p>
        </p:txBody>
      </p:sp>
      <p:grpSp>
        <p:nvGrpSpPr>
          <p:cNvPr id="24" name="Group 23"/>
          <p:cNvGrpSpPr/>
          <p:nvPr/>
        </p:nvGrpSpPr>
        <p:grpSpPr>
          <a:xfrm>
            <a:off x="3770649" y="2169313"/>
            <a:ext cx="4860594" cy="3645859"/>
            <a:chOff x="3805256" y="901379"/>
            <a:chExt cx="4860594" cy="3645859"/>
          </a:xfrm>
        </p:grpSpPr>
        <p:sp>
          <p:nvSpPr>
            <p:cNvPr id="13"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14"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15"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16"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17"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8"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9" name="object 16"/>
            <p:cNvSpPr/>
            <p:nvPr/>
          </p:nvSpPr>
          <p:spPr>
            <a:xfrm>
              <a:off x="5734050" y="2495550"/>
              <a:ext cx="0" cy="1560195"/>
            </a:xfrm>
            <a:custGeom>
              <a:avLst/>
              <a:gdLst/>
              <a:ahLst/>
              <a:cxnLst/>
              <a:rect l="l" t="t" r="r" b="b"/>
              <a:pathLst>
                <a:path h="1560195">
                  <a:moveTo>
                    <a:pt x="0" y="1559862"/>
                  </a:moveTo>
                  <a:lnTo>
                    <a:pt x="0" y="0"/>
                  </a:lnTo>
                </a:path>
              </a:pathLst>
            </a:custGeom>
            <a:ln w="28574">
              <a:solidFill>
                <a:srgbClr val="000000"/>
              </a:solidFill>
              <a:prstDash val="lgDash"/>
            </a:ln>
          </p:spPr>
          <p:txBody>
            <a:bodyPr wrap="square" lIns="0" tIns="0" rIns="0" bIns="0" rtlCol="0"/>
            <a:lstStyle/>
            <a:p>
              <a:endParaRPr/>
            </a:p>
          </p:txBody>
        </p:sp>
        <p:sp>
          <p:nvSpPr>
            <p:cNvPr id="20" name="object 17"/>
            <p:cNvSpPr/>
            <p:nvPr/>
          </p:nvSpPr>
          <p:spPr>
            <a:xfrm>
              <a:off x="4095750" y="2495550"/>
              <a:ext cx="1638300" cy="0"/>
            </a:xfrm>
            <a:custGeom>
              <a:avLst/>
              <a:gdLst/>
              <a:ahLst/>
              <a:cxnLst/>
              <a:rect l="l" t="t" r="r" b="b"/>
              <a:pathLst>
                <a:path w="1638300">
                  <a:moveTo>
                    <a:pt x="0" y="0"/>
                  </a:moveTo>
                  <a:lnTo>
                    <a:pt x="1638299" y="0"/>
                  </a:lnTo>
                </a:path>
              </a:pathLst>
            </a:custGeom>
            <a:ln w="28574">
              <a:solidFill>
                <a:srgbClr val="000000"/>
              </a:solidFill>
              <a:prstDash val="lgDash"/>
            </a:ln>
          </p:spPr>
          <p:txBody>
            <a:bodyPr wrap="square" lIns="0" tIns="0" rIns="0" bIns="0" rtlCol="0"/>
            <a:lstStyle/>
            <a:p>
              <a:endParaRPr/>
            </a:p>
          </p:txBody>
        </p:sp>
        <p:sp>
          <p:nvSpPr>
            <p:cNvPr id="21" name="object 18"/>
            <p:cNvSpPr/>
            <p:nvPr/>
          </p:nvSpPr>
          <p:spPr>
            <a:xfrm>
              <a:off x="4095750" y="1747784"/>
              <a:ext cx="2857500" cy="1790700"/>
            </a:xfrm>
            <a:custGeom>
              <a:avLst/>
              <a:gdLst/>
              <a:ahLst/>
              <a:cxnLst/>
              <a:rect l="l" t="t" r="r" b="b"/>
              <a:pathLst>
                <a:path w="2857500" h="1790700">
                  <a:moveTo>
                    <a:pt x="0" y="1790562"/>
                  </a:moveTo>
                  <a:lnTo>
                    <a:pt x="2857499" y="0"/>
                  </a:lnTo>
                </a:path>
              </a:pathLst>
            </a:custGeom>
            <a:ln w="28574">
              <a:solidFill>
                <a:srgbClr val="000000"/>
              </a:solidFill>
              <a:prstDash val="lgDash"/>
            </a:ln>
          </p:spPr>
          <p:txBody>
            <a:bodyPr wrap="square" lIns="0" tIns="0" rIns="0" bIns="0" rtlCol="0"/>
            <a:lstStyle/>
            <a:p>
              <a:endParaRPr/>
            </a:p>
          </p:txBody>
        </p:sp>
        <p:sp>
          <p:nvSpPr>
            <p:cNvPr id="22" name="object 19"/>
            <p:cNvSpPr txBox="1"/>
            <p:nvPr/>
          </p:nvSpPr>
          <p:spPr>
            <a:xfrm>
              <a:off x="7049140" y="1543364"/>
              <a:ext cx="360045" cy="231775"/>
            </a:xfrm>
            <a:prstGeom prst="rect">
              <a:avLst/>
            </a:prstGeom>
          </p:spPr>
          <p:txBody>
            <a:bodyPr vert="horz" wrap="square" lIns="0" tIns="12700" rIns="0" bIns="0" rtlCol="0">
              <a:spAutoFit/>
            </a:bodyPr>
            <a:lstStyle/>
            <a:p>
              <a:pPr marL="12700">
                <a:lnSpc>
                  <a:spcPct val="100000"/>
                </a:lnSpc>
                <a:spcBef>
                  <a:spcPts val="100"/>
                </a:spcBef>
              </a:pPr>
              <a:r>
                <a:rPr sz="1350" spc="-229" dirty="0">
                  <a:solidFill>
                    <a:srgbClr val="00AFF0"/>
                  </a:solidFill>
                  <a:latin typeface="Arial Black"/>
                  <a:cs typeface="Arial Black"/>
                </a:rPr>
                <a:t>L</a:t>
              </a:r>
              <a:r>
                <a:rPr sz="1350" spc="-80" dirty="0">
                  <a:solidFill>
                    <a:srgbClr val="00AFF0"/>
                  </a:solidFill>
                  <a:latin typeface="Arial Black"/>
                  <a:cs typeface="Arial Black"/>
                </a:rPr>
                <a:t>i</a:t>
              </a:r>
              <a:r>
                <a:rPr sz="1350" spc="-85" dirty="0">
                  <a:solidFill>
                    <a:srgbClr val="00AFF0"/>
                  </a:solidFill>
                  <a:latin typeface="Arial Black"/>
                  <a:cs typeface="Arial Black"/>
                </a:rPr>
                <a:t>n</a:t>
              </a:r>
              <a:r>
                <a:rPr sz="1350" spc="-145" dirty="0">
                  <a:solidFill>
                    <a:srgbClr val="00AFF0"/>
                  </a:solidFill>
                  <a:latin typeface="Arial Black"/>
                  <a:cs typeface="Arial Black"/>
                </a:rPr>
                <a:t>e</a:t>
              </a:r>
              <a:endParaRPr sz="1350">
                <a:latin typeface="Arial Black"/>
                <a:cs typeface="Arial Black"/>
              </a:endParaRPr>
            </a:p>
          </p:txBody>
        </p:sp>
      </p:gr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C9B90F1-5585-E855-C0E2-4D9DEA436192}"/>
                  </a:ext>
                </a:extLst>
              </p14:cNvPr>
              <p14:cNvContentPartPr/>
              <p14:nvPr/>
            </p14:nvContentPartPr>
            <p14:xfrm>
              <a:off x="2232000" y="1838520"/>
              <a:ext cx="9231840" cy="4808880"/>
            </p14:xfrm>
          </p:contentPart>
        </mc:Choice>
        <mc:Fallback xmlns="">
          <p:pic>
            <p:nvPicPr>
              <p:cNvPr id="2" name="Ink 1">
                <a:extLst>
                  <a:ext uri="{FF2B5EF4-FFF2-40B4-BE49-F238E27FC236}">
                    <a16:creationId xmlns:a16="http://schemas.microsoft.com/office/drawing/2014/main" id="{3C9B90F1-5585-E855-C0E2-4D9DEA436192}"/>
                  </a:ext>
                </a:extLst>
              </p:cNvPr>
              <p:cNvPicPr/>
              <p:nvPr/>
            </p:nvPicPr>
            <p:blipFill>
              <a:blip r:embed="rId4"/>
              <a:stretch>
                <a:fillRect/>
              </a:stretch>
            </p:blipFill>
            <p:spPr>
              <a:xfrm>
                <a:off x="2222640" y="1829160"/>
                <a:ext cx="9250560" cy="4827600"/>
              </a:xfrm>
              <a:prstGeom prst="rect">
                <a:avLst/>
              </a:prstGeom>
            </p:spPr>
          </p:pic>
        </mc:Fallback>
      </mc:AlternateContent>
    </p:spTree>
    <p:extLst>
      <p:ext uri="{BB962C8B-B14F-4D97-AF65-F5344CB8AC3E}">
        <p14:creationId xmlns:p14="http://schemas.microsoft.com/office/powerpoint/2010/main" val="1548209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IN" dirty="0"/>
              <a:t>Linear Regression – Independent </a:t>
            </a:r>
            <a:br>
              <a:rPr lang="en-IN" dirty="0"/>
            </a:br>
            <a:r>
              <a:rPr lang="en-IN" dirty="0"/>
              <a:t>and Dependent Variables</a:t>
            </a:r>
          </a:p>
        </p:txBody>
      </p:sp>
      <p:sp>
        <p:nvSpPr>
          <p:cNvPr id="3" name="Slide Number Placeholder 2"/>
          <p:cNvSpPr>
            <a:spLocks noGrp="1"/>
          </p:cNvSpPr>
          <p:nvPr>
            <p:ph type="sldNum" sz="quarter" idx="12"/>
          </p:nvPr>
        </p:nvSpPr>
        <p:spPr/>
        <p:txBody>
          <a:bodyPr/>
          <a:lstStyle/>
          <a:p>
            <a:fld id="{B6F15528-21DE-4FAA-801E-634DDDAF4B2B}" type="slidenum">
              <a:rPr lang="en-IN" smtClean="0"/>
              <a:t>16</a:t>
            </a:fld>
            <a:endParaRPr lang="en-IN"/>
          </a:p>
        </p:txBody>
      </p:sp>
      <p:sp>
        <p:nvSpPr>
          <p:cNvPr id="12" name="object 9"/>
          <p:cNvSpPr/>
          <p:nvPr/>
        </p:nvSpPr>
        <p:spPr>
          <a:xfrm>
            <a:off x="8997177" y="1524"/>
            <a:ext cx="147320" cy="578485"/>
          </a:xfrm>
          <a:custGeom>
            <a:avLst/>
            <a:gdLst/>
            <a:ahLst/>
            <a:cxnLst/>
            <a:rect l="l" t="t" r="r" b="b"/>
            <a:pathLst>
              <a:path w="147320" h="578485">
                <a:moveTo>
                  <a:pt x="0" y="578479"/>
                </a:moveTo>
                <a:lnTo>
                  <a:pt x="146821" y="578479"/>
                </a:lnTo>
                <a:lnTo>
                  <a:pt x="146821" y="0"/>
                </a:lnTo>
                <a:lnTo>
                  <a:pt x="0" y="0"/>
                </a:lnTo>
                <a:lnTo>
                  <a:pt x="0" y="578479"/>
                </a:lnTo>
                <a:close/>
              </a:path>
            </a:pathLst>
          </a:custGeom>
          <a:solidFill>
            <a:srgbClr val="FFFFFF"/>
          </a:solidFill>
        </p:spPr>
        <p:txBody>
          <a:bodyPr wrap="square" lIns="0" tIns="0" rIns="0" bIns="0" rtlCol="0"/>
          <a:lstStyle/>
          <a:p>
            <a:endParaRPr/>
          </a:p>
        </p:txBody>
      </p:sp>
      <p:graphicFrame>
        <p:nvGraphicFramePr>
          <p:cNvPr id="23" name="Chart 22">
            <a:extLst>
              <a:ext uri="{FF2B5EF4-FFF2-40B4-BE49-F238E27FC236}">
                <a16:creationId xmlns:a16="http://schemas.microsoft.com/office/drawing/2014/main" id="{47B85DC4-5B9A-4FD3-979E-87498889FC14}"/>
              </a:ext>
            </a:extLst>
          </p:cNvPr>
          <p:cNvGraphicFramePr>
            <a:graphicFrameLocks/>
          </p:cNvGraphicFramePr>
          <p:nvPr>
            <p:extLst>
              <p:ext uri="{D42A27DB-BD31-4B8C-83A1-F6EECF244321}">
                <p14:modId xmlns:p14="http://schemas.microsoft.com/office/powerpoint/2010/main" val="2547437363"/>
              </p:ext>
            </p:extLst>
          </p:nvPr>
        </p:nvGraphicFramePr>
        <p:xfrm>
          <a:off x="5486400" y="1981200"/>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CBEA616D-466A-448B-8FDF-4644BB7BAB40}"/>
              </a:ext>
            </a:extLst>
          </p:cNvPr>
          <p:cNvPicPr>
            <a:picLocks noChangeAspect="1"/>
          </p:cNvPicPr>
          <p:nvPr/>
        </p:nvPicPr>
        <p:blipFill>
          <a:blip r:embed="rId4"/>
          <a:stretch>
            <a:fillRect/>
          </a:stretch>
        </p:blipFill>
        <p:spPr>
          <a:xfrm>
            <a:off x="2514600" y="1981200"/>
            <a:ext cx="1828800" cy="3189514"/>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EC1897D-2853-0622-098A-BEFB11B7B403}"/>
                  </a:ext>
                </a:extLst>
              </p14:cNvPr>
              <p14:cNvContentPartPr/>
              <p14:nvPr/>
            </p14:nvContentPartPr>
            <p14:xfrm>
              <a:off x="2140560" y="1664640"/>
              <a:ext cx="5913360" cy="3427920"/>
            </p14:xfrm>
          </p:contentPart>
        </mc:Choice>
        <mc:Fallback xmlns="">
          <p:pic>
            <p:nvPicPr>
              <p:cNvPr id="2" name="Ink 1">
                <a:extLst>
                  <a:ext uri="{FF2B5EF4-FFF2-40B4-BE49-F238E27FC236}">
                    <a16:creationId xmlns:a16="http://schemas.microsoft.com/office/drawing/2014/main" id="{6EC1897D-2853-0622-098A-BEFB11B7B403}"/>
                  </a:ext>
                </a:extLst>
              </p:cNvPr>
              <p:cNvPicPr/>
              <p:nvPr/>
            </p:nvPicPr>
            <p:blipFill>
              <a:blip r:embed="rId6"/>
              <a:stretch>
                <a:fillRect/>
              </a:stretch>
            </p:blipFill>
            <p:spPr>
              <a:xfrm>
                <a:off x="2131200" y="1655280"/>
                <a:ext cx="5932080" cy="3446640"/>
              </a:xfrm>
              <a:prstGeom prst="rect">
                <a:avLst/>
              </a:prstGeom>
            </p:spPr>
          </p:pic>
        </mc:Fallback>
      </mc:AlternateContent>
    </p:spTree>
    <p:extLst>
      <p:ext uri="{BB962C8B-B14F-4D97-AF65-F5344CB8AC3E}">
        <p14:creationId xmlns:p14="http://schemas.microsoft.com/office/powerpoint/2010/main" val="164858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Positive Relation</a:t>
            </a:r>
          </a:p>
        </p:txBody>
      </p:sp>
      <p:sp>
        <p:nvSpPr>
          <p:cNvPr id="3" name="Slide Number Placeholder 2"/>
          <p:cNvSpPr>
            <a:spLocks noGrp="1"/>
          </p:cNvSpPr>
          <p:nvPr>
            <p:ph type="sldNum" sz="quarter" idx="12"/>
          </p:nvPr>
        </p:nvSpPr>
        <p:spPr/>
        <p:txBody>
          <a:bodyPr/>
          <a:lstStyle/>
          <a:p>
            <a:fld id="{B6F15528-21DE-4FAA-801E-634DDDAF4B2B}" type="slidenum">
              <a:rPr lang="en-IN" smtClean="0"/>
              <a:t>17</a:t>
            </a:fld>
            <a:endParaRPr lang="en-IN"/>
          </a:p>
        </p:txBody>
      </p:sp>
      <p:grpSp>
        <p:nvGrpSpPr>
          <p:cNvPr id="4" name="Group 3"/>
          <p:cNvGrpSpPr/>
          <p:nvPr/>
        </p:nvGrpSpPr>
        <p:grpSpPr>
          <a:xfrm>
            <a:off x="3805256" y="901379"/>
            <a:ext cx="4860594" cy="3322639"/>
            <a:chOff x="3805256" y="901379"/>
            <a:chExt cx="4860594" cy="332263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8"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9"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0" name="object 16"/>
            <p:cNvSpPr/>
            <p:nvPr/>
          </p:nvSpPr>
          <p:spPr>
            <a:xfrm>
              <a:off x="4998856" y="3954719"/>
              <a:ext cx="209549" cy="209549"/>
            </a:xfrm>
            <a:prstGeom prst="rect">
              <a:avLst/>
            </a:prstGeom>
            <a:blipFill>
              <a:blip r:embed="rId2" cstate="print"/>
              <a:stretch>
                <a:fillRect/>
              </a:stretch>
            </a:blipFill>
          </p:spPr>
          <p:txBody>
            <a:bodyPr wrap="square" lIns="0" tIns="0" rIns="0" bIns="0" rtlCol="0"/>
            <a:lstStyle/>
            <a:p>
              <a:endParaRPr/>
            </a:p>
          </p:txBody>
        </p:sp>
        <p:sp>
          <p:nvSpPr>
            <p:cNvPr id="11" name="object 17"/>
            <p:cNvSpPr/>
            <p:nvPr/>
          </p:nvSpPr>
          <p:spPr>
            <a:xfrm>
              <a:off x="3998350" y="3282065"/>
              <a:ext cx="209549" cy="209549"/>
            </a:xfrm>
            <a:prstGeom prst="rect">
              <a:avLst/>
            </a:prstGeom>
            <a:blipFill>
              <a:blip r:embed="rId3" cstate="print"/>
              <a:stretch>
                <a:fillRect/>
              </a:stretch>
            </a:blipFill>
          </p:spPr>
          <p:txBody>
            <a:bodyPr wrap="square" lIns="0" tIns="0" rIns="0" bIns="0" rtlCol="0"/>
            <a:lstStyle/>
            <a:p>
              <a:endParaRPr/>
            </a:p>
          </p:txBody>
        </p:sp>
        <p:sp>
          <p:nvSpPr>
            <p:cNvPr id="12" name="object 18"/>
            <p:cNvSpPr/>
            <p:nvPr/>
          </p:nvSpPr>
          <p:spPr>
            <a:xfrm>
              <a:off x="4076700" y="1789816"/>
              <a:ext cx="2891155" cy="1619885"/>
            </a:xfrm>
            <a:custGeom>
              <a:avLst/>
              <a:gdLst/>
              <a:ahLst/>
              <a:cxnLst/>
              <a:rect l="l" t="t" r="r" b="b"/>
              <a:pathLst>
                <a:path w="2891154" h="1619885">
                  <a:moveTo>
                    <a:pt x="0" y="1619752"/>
                  </a:moveTo>
                  <a:lnTo>
                    <a:pt x="2890784" y="0"/>
                  </a:lnTo>
                </a:path>
              </a:pathLst>
            </a:custGeom>
            <a:ln w="28574">
              <a:solidFill>
                <a:srgbClr val="000000"/>
              </a:solidFill>
              <a:prstDash val="lgDash"/>
            </a:ln>
          </p:spPr>
          <p:txBody>
            <a:bodyPr wrap="square" lIns="0" tIns="0" rIns="0" bIns="0" rtlCol="0"/>
            <a:lstStyle/>
            <a:p>
              <a:endParaRPr/>
            </a:p>
          </p:txBody>
        </p:sp>
        <p:sp>
          <p:nvSpPr>
            <p:cNvPr id="13" name="object 19"/>
            <p:cNvSpPr txBox="1"/>
            <p:nvPr/>
          </p:nvSpPr>
          <p:spPr>
            <a:xfrm>
              <a:off x="7008500" y="1666300"/>
              <a:ext cx="302895" cy="231775"/>
            </a:xfrm>
            <a:prstGeom prst="rect">
              <a:avLst/>
            </a:prstGeom>
          </p:spPr>
          <p:txBody>
            <a:bodyPr vert="horz" wrap="square" lIns="0" tIns="12700" rIns="0" bIns="0" rtlCol="0">
              <a:spAutoFit/>
            </a:bodyPr>
            <a:lstStyle/>
            <a:p>
              <a:pPr marL="12700">
                <a:lnSpc>
                  <a:spcPct val="100000"/>
                </a:lnSpc>
                <a:spcBef>
                  <a:spcPts val="100"/>
                </a:spcBef>
              </a:pPr>
              <a:r>
                <a:rPr sz="1350" spc="-145" dirty="0">
                  <a:solidFill>
                    <a:srgbClr val="00AFF0"/>
                  </a:solidFill>
                  <a:latin typeface="Arial Black"/>
                  <a:cs typeface="Arial Black"/>
                </a:rPr>
                <a:t>+</a:t>
              </a:r>
              <a:r>
                <a:rPr sz="1350" spc="-150" dirty="0">
                  <a:solidFill>
                    <a:srgbClr val="00AFF0"/>
                  </a:solidFill>
                  <a:latin typeface="Arial Black"/>
                  <a:cs typeface="Arial Black"/>
                </a:rPr>
                <a:t>ve</a:t>
              </a:r>
              <a:endParaRPr sz="1350">
                <a:latin typeface="Arial Black"/>
                <a:cs typeface="Arial Black"/>
              </a:endParaRPr>
            </a:p>
          </p:txBody>
        </p:sp>
      </p:grpSp>
    </p:spTree>
    <p:extLst>
      <p:ext uri="{BB962C8B-B14F-4D97-AF65-F5344CB8AC3E}">
        <p14:creationId xmlns:p14="http://schemas.microsoft.com/office/powerpoint/2010/main" val="1447219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Negative Relation</a:t>
            </a:r>
          </a:p>
        </p:txBody>
      </p:sp>
      <p:sp>
        <p:nvSpPr>
          <p:cNvPr id="3" name="Slide Number Placeholder 2"/>
          <p:cNvSpPr>
            <a:spLocks noGrp="1"/>
          </p:cNvSpPr>
          <p:nvPr>
            <p:ph type="sldNum" sz="quarter" idx="12"/>
          </p:nvPr>
        </p:nvSpPr>
        <p:spPr/>
        <p:txBody>
          <a:bodyPr/>
          <a:lstStyle/>
          <a:p>
            <a:fld id="{B6F15528-21DE-4FAA-801E-634DDDAF4B2B}" type="slidenum">
              <a:rPr lang="en-IN" smtClean="0"/>
              <a:t>18</a:t>
            </a:fld>
            <a:endParaRPr lang="en-IN"/>
          </a:p>
        </p:txBody>
      </p:sp>
      <p:grpSp>
        <p:nvGrpSpPr>
          <p:cNvPr id="4" name="Group 3"/>
          <p:cNvGrpSpPr/>
          <p:nvPr/>
        </p:nvGrpSpPr>
        <p:grpSpPr>
          <a:xfrm>
            <a:off x="3827823" y="1721692"/>
            <a:ext cx="4860594" cy="3645859"/>
            <a:chOff x="3805256" y="901379"/>
            <a:chExt cx="4860594" cy="364585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247456" y="3945875"/>
              <a:ext cx="219074" cy="219074"/>
            </a:xfrm>
            <a:prstGeom prst="rect">
              <a:avLst/>
            </a:prstGeom>
            <a:blipFill>
              <a:blip r:embed="rId2" cstate="print"/>
              <a:stretch>
                <a:fillRect/>
              </a:stretch>
            </a:blipFill>
          </p:spPr>
          <p:txBody>
            <a:bodyPr wrap="square" lIns="0" tIns="0" rIns="0" bIns="0" rtlCol="0"/>
            <a:lstStyle/>
            <a:p>
              <a:endParaRPr/>
            </a:p>
          </p:txBody>
        </p:sp>
        <p:sp>
          <p:nvSpPr>
            <p:cNvPr id="12" name="object 17"/>
            <p:cNvSpPr/>
            <p:nvPr/>
          </p:nvSpPr>
          <p:spPr>
            <a:xfrm>
              <a:off x="4095750" y="2133600"/>
              <a:ext cx="2476500" cy="1769110"/>
            </a:xfrm>
            <a:custGeom>
              <a:avLst/>
              <a:gdLst/>
              <a:ahLst/>
              <a:cxnLst/>
              <a:rect l="l" t="t" r="r" b="b"/>
              <a:pathLst>
                <a:path w="2476500" h="1769110">
                  <a:moveTo>
                    <a:pt x="0" y="0"/>
                  </a:moveTo>
                  <a:lnTo>
                    <a:pt x="2476499" y="1769007"/>
                  </a:lnTo>
                </a:path>
              </a:pathLst>
            </a:custGeom>
            <a:ln w="28574">
              <a:solidFill>
                <a:srgbClr val="000000"/>
              </a:solidFill>
              <a:prstDash val="lgDash"/>
            </a:ln>
          </p:spPr>
          <p:txBody>
            <a:bodyPr wrap="square" lIns="0" tIns="0" rIns="0" bIns="0" rtlCol="0"/>
            <a:lstStyle/>
            <a:p>
              <a:endParaRPr/>
            </a:p>
          </p:txBody>
        </p:sp>
        <p:sp>
          <p:nvSpPr>
            <p:cNvPr id="13" name="object 18"/>
            <p:cNvSpPr/>
            <p:nvPr/>
          </p:nvSpPr>
          <p:spPr>
            <a:xfrm>
              <a:off x="3993588" y="3238309"/>
              <a:ext cx="219074" cy="219074"/>
            </a:xfrm>
            <a:prstGeom prst="rect">
              <a:avLst/>
            </a:prstGeom>
            <a:blipFill>
              <a:blip r:embed="rId3" cstate="print"/>
              <a:stretch>
                <a:fillRect/>
              </a:stretch>
            </a:blipFill>
          </p:spPr>
          <p:txBody>
            <a:bodyPr wrap="square" lIns="0" tIns="0" rIns="0" bIns="0" rtlCol="0"/>
            <a:lstStyle/>
            <a:p>
              <a:endParaRPr/>
            </a:p>
          </p:txBody>
        </p:sp>
        <p:sp>
          <p:nvSpPr>
            <p:cNvPr id="14" name="object 19"/>
            <p:cNvSpPr txBox="1"/>
            <p:nvPr/>
          </p:nvSpPr>
          <p:spPr>
            <a:xfrm>
              <a:off x="6715765" y="3732211"/>
              <a:ext cx="264795" cy="231775"/>
            </a:xfrm>
            <a:prstGeom prst="rect">
              <a:avLst/>
            </a:prstGeom>
          </p:spPr>
          <p:txBody>
            <a:bodyPr vert="horz" wrap="square" lIns="0" tIns="12700" rIns="0" bIns="0" rtlCol="0">
              <a:spAutoFit/>
            </a:bodyPr>
            <a:lstStyle/>
            <a:p>
              <a:pPr marL="12700">
                <a:lnSpc>
                  <a:spcPct val="100000"/>
                </a:lnSpc>
                <a:spcBef>
                  <a:spcPts val="100"/>
                </a:spcBef>
              </a:pPr>
              <a:r>
                <a:rPr sz="1350" spc="-5" dirty="0">
                  <a:solidFill>
                    <a:srgbClr val="00AFF0"/>
                  </a:solidFill>
                  <a:latin typeface="Arial Black"/>
                  <a:cs typeface="Arial Black"/>
                </a:rPr>
                <a:t>-</a:t>
              </a:r>
              <a:r>
                <a:rPr sz="1350" spc="-150" dirty="0">
                  <a:solidFill>
                    <a:srgbClr val="00AFF0"/>
                  </a:solidFill>
                  <a:latin typeface="Arial Black"/>
                  <a:cs typeface="Arial Black"/>
                </a:rPr>
                <a:t>ve</a:t>
              </a:r>
              <a:endParaRPr sz="1350">
                <a:latin typeface="Arial Black"/>
                <a:cs typeface="Arial Black"/>
              </a:endParaRPr>
            </a:p>
          </p:txBody>
        </p:sp>
      </p:grpSp>
    </p:spTree>
    <p:extLst>
      <p:ext uri="{BB962C8B-B14F-4D97-AF65-F5344CB8AC3E}">
        <p14:creationId xmlns:p14="http://schemas.microsoft.com/office/powerpoint/2010/main" val="2808276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sp>
        <p:nvSpPr>
          <p:cNvPr id="3" name="Slide Number Placeholder 2"/>
          <p:cNvSpPr>
            <a:spLocks noGrp="1"/>
          </p:cNvSpPr>
          <p:nvPr>
            <p:ph type="sldNum" sz="quarter" idx="12"/>
          </p:nvPr>
        </p:nvSpPr>
        <p:spPr/>
        <p:txBody>
          <a:bodyPr/>
          <a:lstStyle/>
          <a:p>
            <a:fld id="{B6F15528-21DE-4FAA-801E-634DDDAF4B2B}" type="slidenum">
              <a:rPr lang="en-IN" smtClean="0"/>
              <a:t>19</a:t>
            </a:fld>
            <a:endParaRPr lang="en-IN"/>
          </a:p>
        </p:txBody>
      </p:sp>
      <p:grpSp>
        <p:nvGrpSpPr>
          <p:cNvPr id="4" name="Group 3"/>
          <p:cNvGrpSpPr/>
          <p:nvPr/>
        </p:nvGrpSpPr>
        <p:grpSpPr>
          <a:xfrm>
            <a:off x="3685242" y="1828800"/>
            <a:ext cx="4860594" cy="3645859"/>
            <a:chOff x="3805256" y="901379"/>
            <a:chExt cx="4860594" cy="364585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109344" y="1473189"/>
              <a:ext cx="3215640" cy="1931670"/>
            </a:xfrm>
            <a:custGeom>
              <a:avLst/>
              <a:gdLst/>
              <a:ahLst/>
              <a:cxnLst/>
              <a:rect l="l" t="t" r="r" b="b"/>
              <a:pathLst>
                <a:path w="3215640" h="1931670">
                  <a:moveTo>
                    <a:pt x="0" y="1931676"/>
                  </a:moveTo>
                  <a:lnTo>
                    <a:pt x="3215396" y="0"/>
                  </a:lnTo>
                </a:path>
              </a:pathLst>
            </a:custGeom>
            <a:ln w="28574">
              <a:solidFill>
                <a:srgbClr val="000000"/>
              </a:solidFill>
              <a:prstDash val="lgDash"/>
            </a:ln>
          </p:spPr>
          <p:txBody>
            <a:bodyPr wrap="square" lIns="0" tIns="0" rIns="0" bIns="0" rtlCol="0"/>
            <a:lstStyle/>
            <a:p>
              <a:endParaRPr/>
            </a:p>
          </p:txBody>
        </p:sp>
      </p:grpSp>
      <p:sp>
        <p:nvSpPr>
          <p:cNvPr id="12" name="object 17"/>
          <p:cNvSpPr txBox="1">
            <a:spLocks/>
          </p:cNvSpPr>
          <p:nvPr/>
        </p:nvSpPr>
        <p:spPr>
          <a:xfrm>
            <a:off x="7466084" y="1814787"/>
            <a:ext cx="2439915" cy="555345"/>
          </a:xfrm>
          <a:prstGeom prst="rect">
            <a:avLst/>
          </a:prstGeom>
        </p:spPr>
        <p:txBody>
          <a:bodyPr vert="horz" wrap="square" lIns="0" tIns="8255" rIns="0" bIns="0" rtlCol="0" anchor="b">
            <a:sp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marL="146050" marR="5080" indent="-133985">
              <a:lnSpc>
                <a:spcPct val="102200"/>
              </a:lnSpc>
              <a:spcBef>
                <a:spcPts val="65"/>
              </a:spcBef>
            </a:pPr>
            <a:r>
              <a:rPr lang="en-IN" sz="1800" b="0" spc="5" dirty="0">
                <a:solidFill>
                  <a:srgbClr val="00AFF0"/>
                </a:solidFill>
                <a:latin typeface="Arial" panose="020B0604020202020204" pitchFamily="34" charset="0"/>
                <a:cs typeface="Arial" panose="020B0604020202020204" pitchFamily="34" charset="0"/>
              </a:rPr>
              <a:t>Line </a:t>
            </a:r>
            <a:r>
              <a:rPr lang="en-IN" sz="1800" b="0" spc="35" dirty="0">
                <a:solidFill>
                  <a:srgbClr val="00AFF0"/>
                </a:solidFill>
                <a:latin typeface="Arial" panose="020B0604020202020204" pitchFamily="34" charset="0"/>
                <a:cs typeface="Arial" panose="020B0604020202020204" pitchFamily="34" charset="0"/>
              </a:rPr>
              <a:t>of</a:t>
            </a:r>
            <a:r>
              <a:rPr lang="en-IN" sz="1800" b="0" spc="-35" dirty="0">
                <a:solidFill>
                  <a:srgbClr val="00AFF0"/>
                </a:solidFill>
                <a:latin typeface="Arial" panose="020B0604020202020204" pitchFamily="34" charset="0"/>
                <a:cs typeface="Arial" panose="020B0604020202020204" pitchFamily="34" charset="0"/>
              </a:rPr>
              <a:t> </a:t>
            </a:r>
            <a:r>
              <a:rPr lang="en-IN" sz="1800" b="0" spc="-25" dirty="0">
                <a:solidFill>
                  <a:srgbClr val="00AFF0"/>
                </a:solidFill>
                <a:latin typeface="Arial" panose="020B0604020202020204" pitchFamily="34" charset="0"/>
                <a:cs typeface="Arial" panose="020B0604020202020204" pitchFamily="34" charset="0"/>
              </a:rPr>
              <a:t>Linear  </a:t>
            </a:r>
            <a:r>
              <a:rPr lang="en-IN" sz="1800" b="0" spc="-130" dirty="0">
                <a:solidFill>
                  <a:srgbClr val="00AFF0"/>
                </a:solidFill>
                <a:latin typeface="Arial" panose="020B0604020202020204" pitchFamily="34" charset="0"/>
                <a:cs typeface="Arial" panose="020B0604020202020204" pitchFamily="34" charset="0"/>
              </a:rPr>
              <a:t>Regression</a:t>
            </a:r>
            <a:endParaRPr lang="en-IN" sz="18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428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8FCFB130-DE81-C39D-050F-50C9B306D115}"/>
              </a:ext>
            </a:extLst>
          </p:cNvPr>
          <p:cNvSpPr/>
          <p:nvPr/>
        </p:nvSpPr>
        <p:spPr>
          <a:xfrm>
            <a:off x="8642033" y="533400"/>
            <a:ext cx="2405323" cy="130001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itle 5">
            <a:extLst>
              <a:ext uri="{FF2B5EF4-FFF2-40B4-BE49-F238E27FC236}">
                <a16:creationId xmlns:a16="http://schemas.microsoft.com/office/drawing/2014/main" id="{99A302FC-18E7-E7D8-AC79-566E3B21A1A7}"/>
              </a:ext>
            </a:extLst>
          </p:cNvPr>
          <p:cNvSpPr>
            <a:spLocks noGrp="1"/>
          </p:cNvSpPr>
          <p:nvPr>
            <p:ph type="title"/>
          </p:nvPr>
        </p:nvSpPr>
        <p:spPr/>
        <p:txBody>
          <a:bodyPr/>
          <a:lstStyle/>
          <a:p>
            <a:r>
              <a:rPr lang="en-IN" dirty="0"/>
              <a:t>Gen AI</a:t>
            </a:r>
          </a:p>
        </p:txBody>
      </p:sp>
      <p:sp>
        <p:nvSpPr>
          <p:cNvPr id="5" name="Slide Number Placeholder 4">
            <a:extLst>
              <a:ext uri="{FF2B5EF4-FFF2-40B4-BE49-F238E27FC236}">
                <a16:creationId xmlns:a16="http://schemas.microsoft.com/office/drawing/2014/main" id="{7C52568F-B0A1-91CA-F9ED-8E5A5DEA24E7}"/>
              </a:ext>
            </a:extLst>
          </p:cNvPr>
          <p:cNvSpPr>
            <a:spLocks noGrp="1"/>
          </p:cNvSpPr>
          <p:nvPr>
            <p:ph type="sldNum" sz="quarter" idx="12"/>
          </p:nvPr>
        </p:nvSpPr>
        <p:spPr/>
        <p:txBody>
          <a:bodyPr/>
          <a:lstStyle/>
          <a:p>
            <a:fld id="{B6F15528-21DE-4FAA-801E-634DDDAF4B2B}" type="slidenum">
              <a:rPr lang="en-IN" smtClean="0"/>
              <a:t>2</a:t>
            </a:fld>
            <a:endParaRPr lang="en-IN" dirty="0"/>
          </a:p>
        </p:txBody>
      </p:sp>
      <p:cxnSp>
        <p:nvCxnSpPr>
          <p:cNvPr id="11" name="Straight Connector 10">
            <a:extLst>
              <a:ext uri="{FF2B5EF4-FFF2-40B4-BE49-F238E27FC236}">
                <a16:creationId xmlns:a16="http://schemas.microsoft.com/office/drawing/2014/main" id="{6232C0BF-8C1A-4E1B-C587-10338621E0B7}"/>
              </a:ext>
            </a:extLst>
          </p:cNvPr>
          <p:cNvCxnSpPr>
            <a:cxnSpLocks/>
          </p:cNvCxnSpPr>
          <p:nvPr/>
        </p:nvCxnSpPr>
        <p:spPr>
          <a:xfrm>
            <a:off x="3200400" y="1166957"/>
            <a:ext cx="0" cy="31764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5013C8-A68B-F88A-BBE8-31B50E13FE25}"/>
              </a:ext>
            </a:extLst>
          </p:cNvPr>
          <p:cNvCxnSpPr>
            <a:cxnSpLocks/>
          </p:cNvCxnSpPr>
          <p:nvPr/>
        </p:nvCxnSpPr>
        <p:spPr>
          <a:xfrm flipV="1">
            <a:off x="3276600" y="4267200"/>
            <a:ext cx="35052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1B3092A2-DA99-04CB-79C1-4ACAFDA9E6CF}"/>
              </a:ext>
            </a:extLst>
          </p:cNvPr>
          <p:cNvCxnSpPr/>
          <p:nvPr/>
        </p:nvCxnSpPr>
        <p:spPr>
          <a:xfrm>
            <a:off x="3200400" y="4343400"/>
            <a:ext cx="11430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2AA34E2-6A4C-3A4B-F209-E5288C84E879}"/>
              </a:ext>
            </a:extLst>
          </p:cNvPr>
          <p:cNvSpPr/>
          <p:nvPr/>
        </p:nvSpPr>
        <p:spPr>
          <a:xfrm>
            <a:off x="5943600" y="838200"/>
            <a:ext cx="533392"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0BA8BEAF-1734-E33C-F45F-3575346377FB}"/>
              </a:ext>
            </a:extLst>
          </p:cNvPr>
          <p:cNvSpPr/>
          <p:nvPr/>
        </p:nvSpPr>
        <p:spPr>
          <a:xfrm>
            <a:off x="3352800" y="3124200"/>
            <a:ext cx="533400" cy="10145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1B81B409-94BA-F133-0E45-C7CF799E7641}"/>
              </a:ext>
            </a:extLst>
          </p:cNvPr>
          <p:cNvSpPr txBox="1"/>
          <p:nvPr/>
        </p:nvSpPr>
        <p:spPr>
          <a:xfrm>
            <a:off x="6629400" y="1295400"/>
            <a:ext cx="660758" cy="369332"/>
          </a:xfrm>
          <a:prstGeom prst="rect">
            <a:avLst/>
          </a:prstGeom>
          <a:noFill/>
        </p:spPr>
        <p:txBody>
          <a:bodyPr wrap="none" rtlCol="0">
            <a:spAutoFit/>
          </a:bodyPr>
          <a:lstStyle/>
          <a:p>
            <a:r>
              <a:rPr lang="en-IN" dirty="0"/>
              <a:t>Male</a:t>
            </a:r>
          </a:p>
        </p:txBody>
      </p:sp>
      <p:sp>
        <p:nvSpPr>
          <p:cNvPr id="25" name="TextBox 24">
            <a:extLst>
              <a:ext uri="{FF2B5EF4-FFF2-40B4-BE49-F238E27FC236}">
                <a16:creationId xmlns:a16="http://schemas.microsoft.com/office/drawing/2014/main" id="{D8BABFF3-636A-133D-E748-50058AA738F0}"/>
              </a:ext>
            </a:extLst>
          </p:cNvPr>
          <p:cNvSpPr txBox="1"/>
          <p:nvPr/>
        </p:nvSpPr>
        <p:spPr>
          <a:xfrm>
            <a:off x="4049150" y="3769425"/>
            <a:ext cx="865750" cy="369332"/>
          </a:xfrm>
          <a:prstGeom prst="rect">
            <a:avLst/>
          </a:prstGeom>
          <a:noFill/>
        </p:spPr>
        <p:txBody>
          <a:bodyPr wrap="none" rtlCol="0">
            <a:spAutoFit/>
          </a:bodyPr>
          <a:lstStyle/>
          <a:p>
            <a:r>
              <a:rPr lang="en-IN" dirty="0"/>
              <a:t>Female</a:t>
            </a:r>
          </a:p>
        </p:txBody>
      </p:sp>
      <p:sp>
        <p:nvSpPr>
          <p:cNvPr id="26" name="TextBox 25">
            <a:extLst>
              <a:ext uri="{FF2B5EF4-FFF2-40B4-BE49-F238E27FC236}">
                <a16:creationId xmlns:a16="http://schemas.microsoft.com/office/drawing/2014/main" id="{B03955A6-123A-68D7-53A7-38D3993907FE}"/>
              </a:ext>
            </a:extLst>
          </p:cNvPr>
          <p:cNvSpPr txBox="1"/>
          <p:nvPr/>
        </p:nvSpPr>
        <p:spPr>
          <a:xfrm>
            <a:off x="4049150" y="3510146"/>
            <a:ext cx="1151021" cy="369332"/>
          </a:xfrm>
          <a:prstGeom prst="rect">
            <a:avLst/>
          </a:prstGeom>
          <a:noFill/>
        </p:spPr>
        <p:txBody>
          <a:bodyPr wrap="none" rtlCol="0">
            <a:spAutoFit/>
          </a:bodyPr>
          <a:lstStyle/>
          <a:p>
            <a:r>
              <a:rPr lang="en-IN" dirty="0"/>
              <a:t>Airhostess</a:t>
            </a:r>
          </a:p>
        </p:txBody>
      </p:sp>
      <p:sp>
        <p:nvSpPr>
          <p:cNvPr id="27" name="TextBox 26">
            <a:extLst>
              <a:ext uri="{FF2B5EF4-FFF2-40B4-BE49-F238E27FC236}">
                <a16:creationId xmlns:a16="http://schemas.microsoft.com/office/drawing/2014/main" id="{AEF89BE4-267A-480C-559A-73FAF342F387}"/>
              </a:ext>
            </a:extLst>
          </p:cNvPr>
          <p:cNvSpPr txBox="1"/>
          <p:nvPr/>
        </p:nvSpPr>
        <p:spPr>
          <a:xfrm>
            <a:off x="4086847" y="3238833"/>
            <a:ext cx="740908" cy="369332"/>
          </a:xfrm>
          <a:prstGeom prst="rect">
            <a:avLst/>
          </a:prstGeom>
          <a:noFill/>
        </p:spPr>
        <p:txBody>
          <a:bodyPr wrap="none" rtlCol="0">
            <a:spAutoFit/>
          </a:bodyPr>
          <a:lstStyle/>
          <a:p>
            <a:r>
              <a:rPr lang="en-IN" dirty="0"/>
              <a:t>Nurse</a:t>
            </a:r>
          </a:p>
        </p:txBody>
      </p:sp>
      <p:sp>
        <p:nvSpPr>
          <p:cNvPr id="29" name="TextBox 28">
            <a:extLst>
              <a:ext uri="{FF2B5EF4-FFF2-40B4-BE49-F238E27FC236}">
                <a16:creationId xmlns:a16="http://schemas.microsoft.com/office/drawing/2014/main" id="{76C1A761-AD78-93CA-5FDD-6D0025AB696D}"/>
              </a:ext>
            </a:extLst>
          </p:cNvPr>
          <p:cNvSpPr txBox="1"/>
          <p:nvPr/>
        </p:nvSpPr>
        <p:spPr>
          <a:xfrm>
            <a:off x="6536411" y="2405803"/>
            <a:ext cx="588623" cy="369332"/>
          </a:xfrm>
          <a:prstGeom prst="rect">
            <a:avLst/>
          </a:prstGeom>
          <a:noFill/>
        </p:spPr>
        <p:txBody>
          <a:bodyPr wrap="none" rtlCol="0">
            <a:spAutoFit/>
          </a:bodyPr>
          <a:lstStyle/>
          <a:p>
            <a:r>
              <a:rPr lang="en-IN" dirty="0"/>
              <a:t>King</a:t>
            </a:r>
          </a:p>
        </p:txBody>
      </p:sp>
      <p:sp>
        <p:nvSpPr>
          <p:cNvPr id="30" name="TextBox 29">
            <a:extLst>
              <a:ext uri="{FF2B5EF4-FFF2-40B4-BE49-F238E27FC236}">
                <a16:creationId xmlns:a16="http://schemas.microsoft.com/office/drawing/2014/main" id="{4EA6C6D6-FD7C-126D-104A-B1292A2B6018}"/>
              </a:ext>
            </a:extLst>
          </p:cNvPr>
          <p:cNvSpPr txBox="1"/>
          <p:nvPr/>
        </p:nvSpPr>
        <p:spPr>
          <a:xfrm>
            <a:off x="6675841" y="2023212"/>
            <a:ext cx="726481" cy="369332"/>
          </a:xfrm>
          <a:prstGeom prst="rect">
            <a:avLst/>
          </a:prstGeom>
          <a:noFill/>
        </p:spPr>
        <p:txBody>
          <a:bodyPr wrap="none" rtlCol="0">
            <a:spAutoFit/>
          </a:bodyPr>
          <a:lstStyle/>
          <a:p>
            <a:r>
              <a:rPr lang="en-IN" dirty="0"/>
              <a:t>Boxer</a:t>
            </a:r>
          </a:p>
        </p:txBody>
      </p:sp>
      <p:sp>
        <p:nvSpPr>
          <p:cNvPr id="31" name="TextBox 30">
            <a:extLst>
              <a:ext uri="{FF2B5EF4-FFF2-40B4-BE49-F238E27FC236}">
                <a16:creationId xmlns:a16="http://schemas.microsoft.com/office/drawing/2014/main" id="{CCBBC056-4D59-F076-C493-AEC981C640BB}"/>
              </a:ext>
            </a:extLst>
          </p:cNvPr>
          <p:cNvSpPr txBox="1"/>
          <p:nvPr/>
        </p:nvSpPr>
        <p:spPr>
          <a:xfrm>
            <a:off x="6805204" y="1833415"/>
            <a:ext cx="1274708" cy="369332"/>
          </a:xfrm>
          <a:prstGeom prst="rect">
            <a:avLst/>
          </a:prstGeom>
          <a:noFill/>
        </p:spPr>
        <p:txBody>
          <a:bodyPr wrap="none" rtlCol="0">
            <a:spAutoFit/>
          </a:bodyPr>
          <a:lstStyle/>
          <a:p>
            <a:r>
              <a:rPr lang="en-IN" dirty="0"/>
              <a:t>Commando</a:t>
            </a:r>
          </a:p>
        </p:txBody>
      </p:sp>
      <p:sp>
        <p:nvSpPr>
          <p:cNvPr id="32" name="TextBox 31">
            <a:extLst>
              <a:ext uri="{FF2B5EF4-FFF2-40B4-BE49-F238E27FC236}">
                <a16:creationId xmlns:a16="http://schemas.microsoft.com/office/drawing/2014/main" id="{DA720036-0881-91FE-E4CD-7A4C16313272}"/>
              </a:ext>
            </a:extLst>
          </p:cNvPr>
          <p:cNvSpPr txBox="1"/>
          <p:nvPr/>
        </p:nvSpPr>
        <p:spPr>
          <a:xfrm>
            <a:off x="4086847" y="2937758"/>
            <a:ext cx="814647" cy="369332"/>
          </a:xfrm>
          <a:prstGeom prst="rect">
            <a:avLst/>
          </a:prstGeom>
          <a:noFill/>
        </p:spPr>
        <p:txBody>
          <a:bodyPr wrap="none" rtlCol="0">
            <a:spAutoFit/>
          </a:bodyPr>
          <a:lstStyle/>
          <a:p>
            <a:r>
              <a:rPr lang="en-IN" dirty="0"/>
              <a:t>Queen</a:t>
            </a:r>
          </a:p>
        </p:txBody>
      </p:sp>
      <p:sp>
        <p:nvSpPr>
          <p:cNvPr id="33" name="TextBox 32">
            <a:extLst>
              <a:ext uri="{FF2B5EF4-FFF2-40B4-BE49-F238E27FC236}">
                <a16:creationId xmlns:a16="http://schemas.microsoft.com/office/drawing/2014/main" id="{5BB3B2C4-B278-7E7D-0649-78AA949021BD}"/>
              </a:ext>
            </a:extLst>
          </p:cNvPr>
          <p:cNvSpPr txBox="1"/>
          <p:nvPr/>
        </p:nvSpPr>
        <p:spPr>
          <a:xfrm>
            <a:off x="4151865" y="2675640"/>
            <a:ext cx="749629" cy="369332"/>
          </a:xfrm>
          <a:prstGeom prst="rect">
            <a:avLst/>
          </a:prstGeom>
          <a:noFill/>
        </p:spPr>
        <p:txBody>
          <a:bodyPr wrap="none" rtlCol="0">
            <a:spAutoFit/>
          </a:bodyPr>
          <a:lstStyle/>
          <a:p>
            <a:r>
              <a:rPr lang="en-IN" dirty="0"/>
              <a:t>Kavita</a:t>
            </a:r>
          </a:p>
        </p:txBody>
      </p:sp>
      <p:sp>
        <p:nvSpPr>
          <p:cNvPr id="34" name="TextBox 33">
            <a:extLst>
              <a:ext uri="{FF2B5EF4-FFF2-40B4-BE49-F238E27FC236}">
                <a16:creationId xmlns:a16="http://schemas.microsoft.com/office/drawing/2014/main" id="{37E5554E-1C13-423C-0208-A20BDA82BF73}"/>
              </a:ext>
            </a:extLst>
          </p:cNvPr>
          <p:cNvSpPr txBox="1"/>
          <p:nvPr/>
        </p:nvSpPr>
        <p:spPr>
          <a:xfrm>
            <a:off x="6540529" y="2740429"/>
            <a:ext cx="1231940" cy="369332"/>
          </a:xfrm>
          <a:prstGeom prst="rect">
            <a:avLst/>
          </a:prstGeom>
          <a:noFill/>
        </p:spPr>
        <p:txBody>
          <a:bodyPr wrap="none" rtlCol="0">
            <a:spAutoFit/>
          </a:bodyPr>
          <a:lstStyle/>
          <a:p>
            <a:r>
              <a:rPr lang="en-IN" dirty="0"/>
              <a:t>Chiranjeevi</a:t>
            </a:r>
          </a:p>
        </p:txBody>
      </p:sp>
      <p:sp>
        <p:nvSpPr>
          <p:cNvPr id="35" name="TextBox 34">
            <a:extLst>
              <a:ext uri="{FF2B5EF4-FFF2-40B4-BE49-F238E27FC236}">
                <a16:creationId xmlns:a16="http://schemas.microsoft.com/office/drawing/2014/main" id="{B12B4129-7C96-4C4E-194A-8FDD048F498B}"/>
              </a:ext>
            </a:extLst>
          </p:cNvPr>
          <p:cNvSpPr txBox="1"/>
          <p:nvPr/>
        </p:nvSpPr>
        <p:spPr>
          <a:xfrm>
            <a:off x="4890127" y="2977636"/>
            <a:ext cx="792205" cy="369332"/>
          </a:xfrm>
          <a:prstGeom prst="rect">
            <a:avLst/>
          </a:prstGeom>
          <a:noFill/>
        </p:spPr>
        <p:txBody>
          <a:bodyPr wrap="none" rtlCol="0">
            <a:spAutoFit/>
          </a:bodyPr>
          <a:lstStyle/>
          <a:p>
            <a:r>
              <a:rPr lang="en-IN" dirty="0"/>
              <a:t>(0,2,2)</a:t>
            </a:r>
          </a:p>
        </p:txBody>
      </p:sp>
      <p:sp>
        <p:nvSpPr>
          <p:cNvPr id="36" name="TextBox 35">
            <a:extLst>
              <a:ext uri="{FF2B5EF4-FFF2-40B4-BE49-F238E27FC236}">
                <a16:creationId xmlns:a16="http://schemas.microsoft.com/office/drawing/2014/main" id="{C258F58D-5BA5-526E-597D-027E0066AE4C}"/>
              </a:ext>
            </a:extLst>
          </p:cNvPr>
          <p:cNvSpPr txBox="1"/>
          <p:nvPr/>
        </p:nvSpPr>
        <p:spPr>
          <a:xfrm>
            <a:off x="4878760" y="2670542"/>
            <a:ext cx="792205" cy="369332"/>
          </a:xfrm>
          <a:prstGeom prst="rect">
            <a:avLst/>
          </a:prstGeom>
          <a:noFill/>
        </p:spPr>
        <p:txBody>
          <a:bodyPr wrap="none" rtlCol="0">
            <a:spAutoFit/>
          </a:bodyPr>
          <a:lstStyle/>
          <a:p>
            <a:r>
              <a:rPr lang="en-IN" dirty="0"/>
              <a:t>(0,1,2)</a:t>
            </a:r>
          </a:p>
        </p:txBody>
      </p:sp>
      <p:sp>
        <p:nvSpPr>
          <p:cNvPr id="37" name="TextBox 36">
            <a:extLst>
              <a:ext uri="{FF2B5EF4-FFF2-40B4-BE49-F238E27FC236}">
                <a16:creationId xmlns:a16="http://schemas.microsoft.com/office/drawing/2014/main" id="{225F70F1-2308-B3C6-D2F9-77293D1D8BE4}"/>
              </a:ext>
            </a:extLst>
          </p:cNvPr>
          <p:cNvSpPr txBox="1"/>
          <p:nvPr/>
        </p:nvSpPr>
        <p:spPr>
          <a:xfrm>
            <a:off x="4912569" y="3264437"/>
            <a:ext cx="792205" cy="369332"/>
          </a:xfrm>
          <a:prstGeom prst="rect">
            <a:avLst/>
          </a:prstGeom>
          <a:noFill/>
        </p:spPr>
        <p:txBody>
          <a:bodyPr wrap="none" rtlCol="0">
            <a:spAutoFit/>
          </a:bodyPr>
          <a:lstStyle/>
          <a:p>
            <a:r>
              <a:rPr lang="en-IN" dirty="0"/>
              <a:t>(0,3,2)</a:t>
            </a:r>
          </a:p>
        </p:txBody>
      </p:sp>
      <p:sp>
        <p:nvSpPr>
          <p:cNvPr id="38" name="TextBox 37">
            <a:extLst>
              <a:ext uri="{FF2B5EF4-FFF2-40B4-BE49-F238E27FC236}">
                <a16:creationId xmlns:a16="http://schemas.microsoft.com/office/drawing/2014/main" id="{6F9D51D4-098E-37EF-60AE-D6BC82F18DC9}"/>
              </a:ext>
            </a:extLst>
          </p:cNvPr>
          <p:cNvSpPr txBox="1"/>
          <p:nvPr/>
        </p:nvSpPr>
        <p:spPr>
          <a:xfrm>
            <a:off x="8763000" y="4724400"/>
            <a:ext cx="1810688" cy="369332"/>
          </a:xfrm>
          <a:prstGeom prst="rect">
            <a:avLst/>
          </a:prstGeom>
          <a:noFill/>
        </p:spPr>
        <p:txBody>
          <a:bodyPr wrap="none" rtlCol="0">
            <a:spAutoFit/>
          </a:bodyPr>
          <a:lstStyle/>
          <a:p>
            <a:r>
              <a:rPr lang="en-IN" dirty="0"/>
              <a:t>Vector Databases</a:t>
            </a:r>
          </a:p>
        </p:txBody>
      </p:sp>
      <p:sp>
        <p:nvSpPr>
          <p:cNvPr id="39" name="TextBox 38">
            <a:extLst>
              <a:ext uri="{FF2B5EF4-FFF2-40B4-BE49-F238E27FC236}">
                <a16:creationId xmlns:a16="http://schemas.microsoft.com/office/drawing/2014/main" id="{0DB490C6-4D42-9BD6-BDF7-F1092504F9CF}"/>
              </a:ext>
            </a:extLst>
          </p:cNvPr>
          <p:cNvSpPr txBox="1"/>
          <p:nvPr/>
        </p:nvSpPr>
        <p:spPr>
          <a:xfrm>
            <a:off x="6701650" y="1046513"/>
            <a:ext cx="740908" cy="369332"/>
          </a:xfrm>
          <a:prstGeom prst="rect">
            <a:avLst/>
          </a:prstGeom>
          <a:noFill/>
        </p:spPr>
        <p:txBody>
          <a:bodyPr wrap="none" rtlCol="0">
            <a:spAutoFit/>
          </a:bodyPr>
          <a:lstStyle/>
          <a:p>
            <a:r>
              <a:rPr lang="en-IN" dirty="0"/>
              <a:t>Vamsi</a:t>
            </a:r>
          </a:p>
        </p:txBody>
      </p:sp>
      <p:sp>
        <p:nvSpPr>
          <p:cNvPr id="40" name="TextBox 39">
            <a:extLst>
              <a:ext uri="{FF2B5EF4-FFF2-40B4-BE49-F238E27FC236}">
                <a16:creationId xmlns:a16="http://schemas.microsoft.com/office/drawing/2014/main" id="{EE858D12-303A-1FF6-97A9-2C8712BDCD3B}"/>
              </a:ext>
            </a:extLst>
          </p:cNvPr>
          <p:cNvSpPr txBox="1"/>
          <p:nvPr/>
        </p:nvSpPr>
        <p:spPr>
          <a:xfrm>
            <a:off x="8763000" y="706789"/>
            <a:ext cx="2100319" cy="646331"/>
          </a:xfrm>
          <a:prstGeom prst="rect">
            <a:avLst/>
          </a:prstGeom>
          <a:noFill/>
        </p:spPr>
        <p:txBody>
          <a:bodyPr wrap="none" rtlCol="0">
            <a:spAutoFit/>
          </a:bodyPr>
          <a:lstStyle/>
          <a:p>
            <a:r>
              <a:rPr lang="en-IN" dirty="0"/>
              <a:t>K </a:t>
            </a:r>
            <a:r>
              <a:rPr lang="en-IN" dirty="0" err="1"/>
              <a:t>nn</a:t>
            </a:r>
            <a:endParaRPr lang="en-IN" dirty="0"/>
          </a:p>
          <a:p>
            <a:r>
              <a:rPr lang="en-IN" dirty="0"/>
              <a:t>K Nearest </a:t>
            </a:r>
            <a:r>
              <a:rPr lang="en-IN" dirty="0" err="1"/>
              <a:t>Neighours</a:t>
            </a:r>
            <a:endParaRPr lang="en-IN" dirty="0"/>
          </a:p>
        </p:txBody>
      </p:sp>
      <p:sp>
        <p:nvSpPr>
          <p:cNvPr id="41" name="TextBox 40">
            <a:extLst>
              <a:ext uri="{FF2B5EF4-FFF2-40B4-BE49-F238E27FC236}">
                <a16:creationId xmlns:a16="http://schemas.microsoft.com/office/drawing/2014/main" id="{BF737ED9-EA73-023A-429B-6734D8762E83}"/>
              </a:ext>
            </a:extLst>
          </p:cNvPr>
          <p:cNvSpPr txBox="1"/>
          <p:nvPr/>
        </p:nvSpPr>
        <p:spPr>
          <a:xfrm>
            <a:off x="252394" y="2715289"/>
            <a:ext cx="2600584" cy="369332"/>
          </a:xfrm>
          <a:prstGeom prst="rect">
            <a:avLst/>
          </a:prstGeom>
          <a:noFill/>
        </p:spPr>
        <p:txBody>
          <a:bodyPr wrap="none" rtlCol="0">
            <a:spAutoFit/>
          </a:bodyPr>
          <a:lstStyle/>
          <a:p>
            <a:r>
              <a:rPr lang="en-IN" dirty="0"/>
              <a:t>What is the Job of Kavita?</a:t>
            </a:r>
          </a:p>
        </p:txBody>
      </p:sp>
      <p:sp>
        <p:nvSpPr>
          <p:cNvPr id="42" name="TextBox 41">
            <a:extLst>
              <a:ext uri="{FF2B5EF4-FFF2-40B4-BE49-F238E27FC236}">
                <a16:creationId xmlns:a16="http://schemas.microsoft.com/office/drawing/2014/main" id="{4617A476-3D85-034F-4562-FD4E0E2F4DDB}"/>
              </a:ext>
            </a:extLst>
          </p:cNvPr>
          <p:cNvSpPr txBox="1"/>
          <p:nvPr/>
        </p:nvSpPr>
        <p:spPr>
          <a:xfrm>
            <a:off x="4242536" y="2490974"/>
            <a:ext cx="535724" cy="369332"/>
          </a:xfrm>
          <a:prstGeom prst="rect">
            <a:avLst/>
          </a:prstGeom>
          <a:noFill/>
        </p:spPr>
        <p:txBody>
          <a:bodyPr wrap="none" rtlCol="0">
            <a:spAutoFit/>
          </a:bodyPr>
          <a:lstStyle/>
          <a:p>
            <a:r>
              <a:rPr lang="en-IN" dirty="0"/>
              <a:t>123</a:t>
            </a:r>
          </a:p>
        </p:txBody>
      </p:sp>
      <p:sp>
        <p:nvSpPr>
          <p:cNvPr id="44" name="TextBox 43">
            <a:extLst>
              <a:ext uri="{FF2B5EF4-FFF2-40B4-BE49-F238E27FC236}">
                <a16:creationId xmlns:a16="http://schemas.microsoft.com/office/drawing/2014/main" id="{A07D8D2F-A9D3-8156-B062-40234B7E9990}"/>
              </a:ext>
            </a:extLst>
          </p:cNvPr>
          <p:cNvSpPr txBox="1"/>
          <p:nvPr/>
        </p:nvSpPr>
        <p:spPr>
          <a:xfrm>
            <a:off x="7290158" y="3468350"/>
            <a:ext cx="2800895" cy="369332"/>
          </a:xfrm>
          <a:prstGeom prst="rect">
            <a:avLst/>
          </a:prstGeom>
          <a:noFill/>
        </p:spPr>
        <p:txBody>
          <a:bodyPr wrap="none" rtlCol="0">
            <a:spAutoFit/>
          </a:bodyPr>
          <a:lstStyle/>
          <a:p>
            <a:r>
              <a:rPr lang="en-IN" dirty="0"/>
              <a:t>What car does Vamsi Drive?</a:t>
            </a:r>
          </a:p>
        </p:txBody>
      </p:sp>
      <p:sp>
        <p:nvSpPr>
          <p:cNvPr id="46" name="TextBox 45">
            <a:extLst>
              <a:ext uri="{FF2B5EF4-FFF2-40B4-BE49-F238E27FC236}">
                <a16:creationId xmlns:a16="http://schemas.microsoft.com/office/drawing/2014/main" id="{B9FC8305-DC25-6203-6B18-4535C788802B}"/>
              </a:ext>
            </a:extLst>
          </p:cNvPr>
          <p:cNvSpPr txBox="1"/>
          <p:nvPr/>
        </p:nvSpPr>
        <p:spPr>
          <a:xfrm>
            <a:off x="7290158" y="3995213"/>
            <a:ext cx="3335337" cy="369332"/>
          </a:xfrm>
          <a:prstGeom prst="rect">
            <a:avLst/>
          </a:prstGeom>
          <a:noFill/>
        </p:spPr>
        <p:txBody>
          <a:bodyPr wrap="none" rtlCol="0">
            <a:spAutoFit/>
          </a:bodyPr>
          <a:lstStyle/>
          <a:p>
            <a:r>
              <a:rPr lang="en-IN" dirty="0"/>
              <a:t>The car that Vamsi Drives is Boxer</a:t>
            </a:r>
          </a:p>
        </p:txBody>
      </p:sp>
      <p:cxnSp>
        <p:nvCxnSpPr>
          <p:cNvPr id="48" name="Straight Arrow Connector 47">
            <a:extLst>
              <a:ext uri="{FF2B5EF4-FFF2-40B4-BE49-F238E27FC236}">
                <a16:creationId xmlns:a16="http://schemas.microsoft.com/office/drawing/2014/main" id="{5531C9DA-5D6D-69EF-EB70-6E1A518B6C1E}"/>
              </a:ext>
            </a:extLst>
          </p:cNvPr>
          <p:cNvCxnSpPr/>
          <p:nvPr/>
        </p:nvCxnSpPr>
        <p:spPr>
          <a:xfrm flipH="1">
            <a:off x="6959779" y="4572000"/>
            <a:ext cx="81269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D3B848B-70F4-8702-5F98-62D3384EA6BC}"/>
              </a:ext>
            </a:extLst>
          </p:cNvPr>
          <p:cNvSpPr txBox="1"/>
          <p:nvPr/>
        </p:nvSpPr>
        <p:spPr>
          <a:xfrm>
            <a:off x="6210296" y="5811487"/>
            <a:ext cx="1529073" cy="369332"/>
          </a:xfrm>
          <a:prstGeom prst="rect">
            <a:avLst/>
          </a:prstGeom>
          <a:noFill/>
        </p:spPr>
        <p:txBody>
          <a:bodyPr wrap="none" rtlCol="0">
            <a:spAutoFit/>
          </a:bodyPr>
          <a:lstStyle/>
          <a:p>
            <a:r>
              <a:rPr lang="en-IN" dirty="0">
                <a:solidFill>
                  <a:srgbClr val="FF0000"/>
                </a:solidFill>
              </a:rPr>
              <a:t>Hallucination?</a:t>
            </a:r>
          </a:p>
        </p:txBody>
      </p:sp>
    </p:spTree>
    <p:extLst>
      <p:ext uri="{BB962C8B-B14F-4D97-AF65-F5344CB8AC3E}">
        <p14:creationId xmlns:p14="http://schemas.microsoft.com/office/powerpoint/2010/main" val="3757378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DatA</a:t>
            </a:r>
            <a:r>
              <a:rPr lang="en-IN" dirty="0"/>
              <a:t> Points - Observations</a:t>
            </a:r>
          </a:p>
        </p:txBody>
      </p:sp>
      <p:sp>
        <p:nvSpPr>
          <p:cNvPr id="3" name="Slide Number Placeholder 2"/>
          <p:cNvSpPr>
            <a:spLocks noGrp="1"/>
          </p:cNvSpPr>
          <p:nvPr>
            <p:ph type="sldNum" sz="quarter" idx="12"/>
          </p:nvPr>
        </p:nvSpPr>
        <p:spPr/>
        <p:txBody>
          <a:bodyPr/>
          <a:lstStyle/>
          <a:p>
            <a:fld id="{B6F15528-21DE-4FAA-801E-634DDDAF4B2B}" type="slidenum">
              <a:rPr lang="en-IN" smtClean="0"/>
              <a:t>20</a:t>
            </a:fld>
            <a:endParaRPr lang="en-IN"/>
          </a:p>
        </p:txBody>
      </p:sp>
      <p:grpSp>
        <p:nvGrpSpPr>
          <p:cNvPr id="4" name="Group 3"/>
          <p:cNvGrpSpPr/>
          <p:nvPr/>
        </p:nvGrpSpPr>
        <p:grpSpPr>
          <a:xfrm>
            <a:off x="3827823" y="1687662"/>
            <a:ext cx="4860594" cy="3645859"/>
            <a:chOff x="3805256" y="901379"/>
            <a:chExt cx="4860594" cy="3645859"/>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764664" y="3118997"/>
              <a:ext cx="190500" cy="190500"/>
            </a:xfrm>
            <a:custGeom>
              <a:avLst/>
              <a:gdLst/>
              <a:ahLst/>
              <a:cxnLst/>
              <a:rect l="l" t="t" r="r" b="b"/>
              <a:pathLst>
                <a:path w="190500" h="190500">
                  <a:moveTo>
                    <a:pt x="95250" y="0"/>
                  </a:moveTo>
                  <a:lnTo>
                    <a:pt x="58134" y="7489"/>
                  </a:lnTo>
                  <a:lnTo>
                    <a:pt x="27862" y="27908"/>
                  </a:lnTo>
                  <a:lnTo>
                    <a:pt x="7471" y="58185"/>
                  </a:lnTo>
                  <a:lnTo>
                    <a:pt x="0" y="95250"/>
                  </a:lnTo>
                  <a:lnTo>
                    <a:pt x="7471" y="132314"/>
                  </a:lnTo>
                  <a:lnTo>
                    <a:pt x="27862" y="162591"/>
                  </a:lnTo>
                  <a:lnTo>
                    <a:pt x="58134" y="183010"/>
                  </a:lnTo>
                  <a:lnTo>
                    <a:pt x="95250" y="190500"/>
                  </a:lnTo>
                  <a:lnTo>
                    <a:pt x="132314" y="183010"/>
                  </a:lnTo>
                  <a:lnTo>
                    <a:pt x="162591" y="162591"/>
                  </a:lnTo>
                  <a:lnTo>
                    <a:pt x="183010" y="132314"/>
                  </a:lnTo>
                  <a:lnTo>
                    <a:pt x="190500" y="95250"/>
                  </a:lnTo>
                  <a:lnTo>
                    <a:pt x="183010" y="58185"/>
                  </a:lnTo>
                  <a:lnTo>
                    <a:pt x="162591" y="27908"/>
                  </a:lnTo>
                  <a:lnTo>
                    <a:pt x="132314" y="7489"/>
                  </a:lnTo>
                  <a:lnTo>
                    <a:pt x="95250" y="0"/>
                  </a:lnTo>
                  <a:close/>
                </a:path>
              </a:pathLst>
            </a:custGeom>
            <a:solidFill>
              <a:srgbClr val="C00000"/>
            </a:solidFill>
          </p:spPr>
          <p:txBody>
            <a:bodyPr wrap="square" lIns="0" tIns="0" rIns="0" bIns="0" rtlCol="0"/>
            <a:lstStyle/>
            <a:p>
              <a:endParaRPr/>
            </a:p>
          </p:txBody>
        </p:sp>
        <p:sp>
          <p:nvSpPr>
            <p:cNvPr id="12" name="object 17"/>
            <p:cNvSpPr/>
            <p:nvPr/>
          </p:nvSpPr>
          <p:spPr>
            <a:xfrm>
              <a:off x="4764663" y="3118997"/>
              <a:ext cx="190500" cy="190500"/>
            </a:xfrm>
            <a:custGeom>
              <a:avLst/>
              <a:gdLst/>
              <a:ahLst/>
              <a:cxnLst/>
              <a:rect l="l" t="t" r="r" b="b"/>
              <a:pathLst>
                <a:path w="190500" h="190500">
                  <a:moveTo>
                    <a:pt x="0" y="95249"/>
                  </a:moveTo>
                  <a:lnTo>
                    <a:pt x="7471" y="58185"/>
                  </a:lnTo>
                  <a:lnTo>
                    <a:pt x="27862" y="27908"/>
                  </a:lnTo>
                  <a:lnTo>
                    <a:pt x="58134" y="7489"/>
                  </a:lnTo>
                  <a:lnTo>
                    <a:pt x="95249" y="0"/>
                  </a:lnTo>
                  <a:lnTo>
                    <a:pt x="132314" y="7489"/>
                  </a:lnTo>
                  <a:lnTo>
                    <a:pt x="162591" y="27908"/>
                  </a:lnTo>
                  <a:lnTo>
                    <a:pt x="183010" y="58185"/>
                  </a:lnTo>
                  <a:lnTo>
                    <a:pt x="190499" y="95249"/>
                  </a:lnTo>
                  <a:lnTo>
                    <a:pt x="183010" y="132314"/>
                  </a:lnTo>
                  <a:lnTo>
                    <a:pt x="162591" y="162591"/>
                  </a:lnTo>
                  <a:lnTo>
                    <a:pt x="132314" y="183010"/>
                  </a:lnTo>
                  <a:lnTo>
                    <a:pt x="95249" y="190499"/>
                  </a:lnTo>
                  <a:lnTo>
                    <a:pt x="58134" y="183010"/>
                  </a:lnTo>
                  <a:lnTo>
                    <a:pt x="27862" y="162591"/>
                  </a:lnTo>
                  <a:lnTo>
                    <a:pt x="7471" y="132314"/>
                  </a:lnTo>
                  <a:lnTo>
                    <a:pt x="0" y="95249"/>
                  </a:lnTo>
                  <a:close/>
                </a:path>
              </a:pathLst>
            </a:custGeom>
            <a:ln w="28574">
              <a:solidFill>
                <a:srgbClr val="000000"/>
              </a:solidFill>
            </a:ln>
          </p:spPr>
          <p:txBody>
            <a:bodyPr wrap="square" lIns="0" tIns="0" rIns="0" bIns="0" rtlCol="0"/>
            <a:lstStyle/>
            <a:p>
              <a:endParaRPr/>
            </a:p>
          </p:txBody>
        </p:sp>
        <p:sp>
          <p:nvSpPr>
            <p:cNvPr id="13" name="object 18"/>
            <p:cNvSpPr txBox="1"/>
            <p:nvPr/>
          </p:nvSpPr>
          <p:spPr>
            <a:xfrm>
              <a:off x="4362707" y="2607244"/>
              <a:ext cx="1007110" cy="231775"/>
            </a:xfrm>
            <a:prstGeom prst="rect">
              <a:avLst/>
            </a:prstGeom>
          </p:spPr>
          <p:txBody>
            <a:bodyPr vert="horz" wrap="square" lIns="0" tIns="12700" rIns="0" bIns="0" rtlCol="0">
              <a:spAutoFit/>
            </a:bodyPr>
            <a:lstStyle/>
            <a:p>
              <a:pPr marL="12700">
                <a:lnSpc>
                  <a:spcPct val="100000"/>
                </a:lnSpc>
                <a:spcBef>
                  <a:spcPts val="100"/>
                </a:spcBef>
              </a:pPr>
              <a:r>
                <a:rPr sz="1350" spc="-114" dirty="0">
                  <a:solidFill>
                    <a:srgbClr val="00AFF0"/>
                  </a:solidFill>
                  <a:latin typeface="Arial Black"/>
                  <a:cs typeface="Arial Black"/>
                </a:rPr>
                <a:t>Observation</a:t>
              </a:r>
              <a:endParaRPr sz="1350">
                <a:latin typeface="Arial Black"/>
                <a:cs typeface="Arial Black"/>
              </a:endParaRPr>
            </a:p>
          </p:txBody>
        </p:sp>
        <p:sp>
          <p:nvSpPr>
            <p:cNvPr id="14" name="object 19"/>
            <p:cNvSpPr/>
            <p:nvPr/>
          </p:nvSpPr>
          <p:spPr>
            <a:xfrm>
              <a:off x="4821814" y="2879085"/>
              <a:ext cx="76200" cy="240029"/>
            </a:xfrm>
            <a:custGeom>
              <a:avLst/>
              <a:gdLst/>
              <a:ahLst/>
              <a:cxnLst/>
              <a:rect l="l" t="t" r="r" b="b"/>
              <a:pathLst>
                <a:path w="76200" h="240030">
                  <a:moveTo>
                    <a:pt x="28559" y="163711"/>
                  </a:moveTo>
                  <a:lnTo>
                    <a:pt x="0" y="163711"/>
                  </a:lnTo>
                  <a:lnTo>
                    <a:pt x="38100" y="239911"/>
                  </a:lnTo>
                  <a:lnTo>
                    <a:pt x="69854" y="176403"/>
                  </a:lnTo>
                  <a:lnTo>
                    <a:pt x="28559" y="176403"/>
                  </a:lnTo>
                  <a:lnTo>
                    <a:pt x="28559" y="163711"/>
                  </a:lnTo>
                  <a:close/>
                </a:path>
                <a:path w="76200" h="240030">
                  <a:moveTo>
                    <a:pt x="47609" y="0"/>
                  </a:moveTo>
                  <a:lnTo>
                    <a:pt x="28559" y="0"/>
                  </a:lnTo>
                  <a:lnTo>
                    <a:pt x="28559" y="176403"/>
                  </a:lnTo>
                  <a:lnTo>
                    <a:pt x="47609" y="176403"/>
                  </a:lnTo>
                  <a:lnTo>
                    <a:pt x="47609" y="0"/>
                  </a:lnTo>
                  <a:close/>
                </a:path>
                <a:path w="76200" h="240030">
                  <a:moveTo>
                    <a:pt x="76200" y="163711"/>
                  </a:moveTo>
                  <a:lnTo>
                    <a:pt x="47609" y="163711"/>
                  </a:lnTo>
                  <a:lnTo>
                    <a:pt x="47609" y="176403"/>
                  </a:lnTo>
                  <a:lnTo>
                    <a:pt x="69854" y="176403"/>
                  </a:lnTo>
                  <a:lnTo>
                    <a:pt x="76200" y="163711"/>
                  </a:lnTo>
                  <a:close/>
                </a:path>
              </a:pathLst>
            </a:custGeom>
            <a:solidFill>
              <a:srgbClr val="000000"/>
            </a:solidFill>
          </p:spPr>
          <p:txBody>
            <a:bodyPr wrap="square" lIns="0" tIns="0" rIns="0" bIns="0" rtlCol="0"/>
            <a:lstStyle/>
            <a:p>
              <a:endParaRPr/>
            </a:p>
          </p:txBody>
        </p:sp>
        <p:sp>
          <p:nvSpPr>
            <p:cNvPr id="15" name="object 20"/>
            <p:cNvSpPr/>
            <p:nvPr/>
          </p:nvSpPr>
          <p:spPr>
            <a:xfrm>
              <a:off x="4851775" y="2874132"/>
              <a:ext cx="282575" cy="443865"/>
            </a:xfrm>
            <a:custGeom>
              <a:avLst/>
              <a:gdLst/>
              <a:ahLst/>
              <a:cxnLst/>
              <a:rect l="l" t="t" r="r" b="b"/>
              <a:pathLst>
                <a:path w="282575" h="443864">
                  <a:moveTo>
                    <a:pt x="233683" y="384183"/>
                  </a:moveTo>
                  <a:lnTo>
                    <a:pt x="209550" y="399288"/>
                  </a:lnTo>
                  <a:lnTo>
                    <a:pt x="282214" y="443746"/>
                  </a:lnTo>
                  <a:lnTo>
                    <a:pt x="277536" y="394978"/>
                  </a:lnTo>
                  <a:lnTo>
                    <a:pt x="240426" y="394978"/>
                  </a:lnTo>
                  <a:lnTo>
                    <a:pt x="233683" y="384183"/>
                  </a:lnTo>
                  <a:close/>
                </a:path>
                <a:path w="282575" h="443864">
                  <a:moveTo>
                    <a:pt x="249925" y="374017"/>
                  </a:moveTo>
                  <a:lnTo>
                    <a:pt x="233683" y="384183"/>
                  </a:lnTo>
                  <a:lnTo>
                    <a:pt x="240426" y="394978"/>
                  </a:lnTo>
                  <a:lnTo>
                    <a:pt x="256672" y="384810"/>
                  </a:lnTo>
                  <a:lnTo>
                    <a:pt x="249925" y="374017"/>
                  </a:lnTo>
                  <a:close/>
                </a:path>
                <a:path w="282575" h="443864">
                  <a:moveTo>
                    <a:pt x="274076" y="358902"/>
                  </a:moveTo>
                  <a:lnTo>
                    <a:pt x="249925" y="374017"/>
                  </a:lnTo>
                  <a:lnTo>
                    <a:pt x="256672" y="384810"/>
                  </a:lnTo>
                  <a:lnTo>
                    <a:pt x="240426" y="394978"/>
                  </a:lnTo>
                  <a:lnTo>
                    <a:pt x="277536" y="394978"/>
                  </a:lnTo>
                  <a:lnTo>
                    <a:pt x="274076" y="358902"/>
                  </a:lnTo>
                  <a:close/>
                </a:path>
                <a:path w="282575" h="443864">
                  <a:moveTo>
                    <a:pt x="16123" y="0"/>
                  </a:moveTo>
                  <a:lnTo>
                    <a:pt x="0" y="10037"/>
                  </a:lnTo>
                  <a:lnTo>
                    <a:pt x="233683" y="384183"/>
                  </a:lnTo>
                  <a:lnTo>
                    <a:pt x="249925" y="374017"/>
                  </a:lnTo>
                  <a:lnTo>
                    <a:pt x="16123" y="0"/>
                  </a:lnTo>
                  <a:close/>
                </a:path>
              </a:pathLst>
            </a:custGeom>
            <a:solidFill>
              <a:srgbClr val="000000"/>
            </a:solidFill>
          </p:spPr>
          <p:txBody>
            <a:bodyPr wrap="square" lIns="0" tIns="0" rIns="0" bIns="0" rtlCol="0"/>
            <a:lstStyle/>
            <a:p>
              <a:endParaRPr/>
            </a:p>
          </p:txBody>
        </p:sp>
        <p:sp>
          <p:nvSpPr>
            <p:cNvPr id="16" name="object 21"/>
            <p:cNvSpPr/>
            <p:nvPr/>
          </p:nvSpPr>
          <p:spPr>
            <a:xfrm>
              <a:off x="5049202" y="3291518"/>
              <a:ext cx="219074" cy="219074"/>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62121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Plotting the best Fit Line – Using the Least Square Method (ordinary least squares)</a:t>
            </a:r>
          </a:p>
        </p:txBody>
      </p:sp>
      <p:sp>
        <p:nvSpPr>
          <p:cNvPr id="3" name="Slide Number Placeholder 2"/>
          <p:cNvSpPr>
            <a:spLocks noGrp="1"/>
          </p:cNvSpPr>
          <p:nvPr>
            <p:ph type="sldNum" sz="quarter" idx="12"/>
          </p:nvPr>
        </p:nvSpPr>
        <p:spPr/>
        <p:txBody>
          <a:bodyPr/>
          <a:lstStyle/>
          <a:p>
            <a:fld id="{B6F15528-21DE-4FAA-801E-634DDDAF4B2B}" type="slidenum">
              <a:rPr lang="en-IN" smtClean="0"/>
              <a:t>21</a:t>
            </a:fld>
            <a:endParaRPr lang="en-IN"/>
          </a:p>
        </p:txBody>
      </p:sp>
      <p:grpSp>
        <p:nvGrpSpPr>
          <p:cNvPr id="21" name="Group 20"/>
          <p:cNvGrpSpPr/>
          <p:nvPr/>
        </p:nvGrpSpPr>
        <p:grpSpPr>
          <a:xfrm>
            <a:off x="3579069" y="1635854"/>
            <a:ext cx="4860594" cy="3780720"/>
            <a:chOff x="3805256" y="766518"/>
            <a:chExt cx="4860594" cy="3780720"/>
          </a:xfrm>
        </p:grpSpPr>
        <p:sp>
          <p:nvSpPr>
            <p:cNvPr id="22"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23"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24"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25"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26"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27"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28" name="object 16"/>
            <p:cNvSpPr/>
            <p:nvPr/>
          </p:nvSpPr>
          <p:spPr>
            <a:xfrm>
              <a:off x="4580206" y="2503110"/>
              <a:ext cx="219074" cy="219074"/>
            </a:xfrm>
            <a:prstGeom prst="rect">
              <a:avLst/>
            </a:prstGeom>
            <a:blipFill>
              <a:blip r:embed="rId2" cstate="print"/>
              <a:stretch>
                <a:fillRect/>
              </a:stretch>
            </a:blipFill>
          </p:spPr>
          <p:txBody>
            <a:bodyPr wrap="square" lIns="0" tIns="0" rIns="0" bIns="0" rtlCol="0"/>
            <a:lstStyle/>
            <a:p>
              <a:endParaRPr/>
            </a:p>
          </p:txBody>
        </p:sp>
        <p:sp>
          <p:nvSpPr>
            <p:cNvPr id="29" name="object 17"/>
            <p:cNvSpPr/>
            <p:nvPr/>
          </p:nvSpPr>
          <p:spPr>
            <a:xfrm>
              <a:off x="5246956" y="2905946"/>
              <a:ext cx="219074" cy="219074"/>
            </a:xfrm>
            <a:prstGeom prst="rect">
              <a:avLst/>
            </a:prstGeom>
            <a:blipFill>
              <a:blip r:embed="rId3" cstate="print"/>
              <a:stretch>
                <a:fillRect/>
              </a:stretch>
            </a:blipFill>
          </p:spPr>
          <p:txBody>
            <a:bodyPr wrap="square" lIns="0" tIns="0" rIns="0" bIns="0" rtlCol="0"/>
            <a:lstStyle/>
            <a:p>
              <a:endParaRPr/>
            </a:p>
          </p:txBody>
        </p:sp>
        <p:sp>
          <p:nvSpPr>
            <p:cNvPr id="30" name="object 18"/>
            <p:cNvSpPr/>
            <p:nvPr/>
          </p:nvSpPr>
          <p:spPr>
            <a:xfrm>
              <a:off x="5215440" y="2466784"/>
              <a:ext cx="219074" cy="219074"/>
            </a:xfrm>
            <a:prstGeom prst="rect">
              <a:avLst/>
            </a:prstGeom>
            <a:blipFill>
              <a:blip r:embed="rId4" cstate="print"/>
              <a:stretch>
                <a:fillRect/>
              </a:stretch>
            </a:blipFill>
          </p:spPr>
          <p:txBody>
            <a:bodyPr wrap="square" lIns="0" tIns="0" rIns="0" bIns="0" rtlCol="0"/>
            <a:lstStyle/>
            <a:p>
              <a:endParaRPr/>
            </a:p>
          </p:txBody>
        </p:sp>
        <p:sp>
          <p:nvSpPr>
            <p:cNvPr id="31" name="object 19"/>
            <p:cNvSpPr/>
            <p:nvPr/>
          </p:nvSpPr>
          <p:spPr>
            <a:xfrm>
              <a:off x="4789756" y="3244024"/>
              <a:ext cx="219074" cy="219074"/>
            </a:xfrm>
            <a:prstGeom prst="rect">
              <a:avLst/>
            </a:prstGeom>
            <a:blipFill>
              <a:blip r:embed="rId5" cstate="print"/>
              <a:stretch>
                <a:fillRect/>
              </a:stretch>
            </a:blipFill>
          </p:spPr>
          <p:txBody>
            <a:bodyPr wrap="square" lIns="0" tIns="0" rIns="0" bIns="0" rtlCol="0"/>
            <a:lstStyle/>
            <a:p>
              <a:endParaRPr/>
            </a:p>
          </p:txBody>
        </p:sp>
        <p:sp>
          <p:nvSpPr>
            <p:cNvPr id="32" name="object 20"/>
            <p:cNvSpPr/>
            <p:nvPr/>
          </p:nvSpPr>
          <p:spPr>
            <a:xfrm>
              <a:off x="5532706" y="2466784"/>
              <a:ext cx="219074" cy="219074"/>
            </a:xfrm>
            <a:prstGeom prst="rect">
              <a:avLst/>
            </a:prstGeom>
            <a:blipFill>
              <a:blip r:embed="rId5" cstate="print"/>
              <a:stretch>
                <a:fillRect/>
              </a:stretch>
            </a:blipFill>
          </p:spPr>
          <p:txBody>
            <a:bodyPr wrap="square" lIns="0" tIns="0" rIns="0" bIns="0" rtlCol="0"/>
            <a:lstStyle/>
            <a:p>
              <a:endParaRPr/>
            </a:p>
          </p:txBody>
        </p:sp>
        <p:sp>
          <p:nvSpPr>
            <p:cNvPr id="33" name="object 21"/>
            <p:cNvSpPr/>
            <p:nvPr/>
          </p:nvSpPr>
          <p:spPr>
            <a:xfrm>
              <a:off x="6671500" y="2062406"/>
              <a:ext cx="219074" cy="219081"/>
            </a:xfrm>
            <a:prstGeom prst="rect">
              <a:avLst/>
            </a:prstGeom>
            <a:blipFill>
              <a:blip r:embed="rId6" cstate="print"/>
              <a:stretch>
                <a:fillRect/>
              </a:stretch>
            </a:blipFill>
          </p:spPr>
          <p:txBody>
            <a:bodyPr wrap="square" lIns="0" tIns="0" rIns="0" bIns="0" rtlCol="0"/>
            <a:lstStyle/>
            <a:p>
              <a:endParaRPr/>
            </a:p>
          </p:txBody>
        </p:sp>
        <p:sp>
          <p:nvSpPr>
            <p:cNvPr id="34" name="object 22"/>
            <p:cNvSpPr/>
            <p:nvPr/>
          </p:nvSpPr>
          <p:spPr>
            <a:xfrm>
              <a:off x="5639752" y="1950666"/>
              <a:ext cx="219074" cy="219068"/>
            </a:xfrm>
            <a:prstGeom prst="rect">
              <a:avLst/>
            </a:prstGeom>
            <a:blipFill>
              <a:blip r:embed="rId7" cstate="print"/>
              <a:stretch>
                <a:fillRect/>
              </a:stretch>
            </a:blipFill>
          </p:spPr>
          <p:txBody>
            <a:bodyPr wrap="square" lIns="0" tIns="0" rIns="0" bIns="0" rtlCol="0"/>
            <a:lstStyle/>
            <a:p>
              <a:endParaRPr/>
            </a:p>
          </p:txBody>
        </p:sp>
        <p:sp>
          <p:nvSpPr>
            <p:cNvPr id="35" name="object 23"/>
            <p:cNvSpPr/>
            <p:nvPr/>
          </p:nvSpPr>
          <p:spPr>
            <a:xfrm>
              <a:off x="4861232" y="2688907"/>
              <a:ext cx="219074" cy="219074"/>
            </a:xfrm>
            <a:prstGeom prst="rect">
              <a:avLst/>
            </a:prstGeom>
            <a:blipFill>
              <a:blip r:embed="rId5" cstate="print"/>
              <a:stretch>
                <a:fillRect/>
              </a:stretch>
            </a:blipFill>
          </p:spPr>
          <p:txBody>
            <a:bodyPr wrap="square" lIns="0" tIns="0" rIns="0" bIns="0" rtlCol="0"/>
            <a:lstStyle/>
            <a:p>
              <a:endParaRPr/>
            </a:p>
          </p:txBody>
        </p:sp>
        <p:sp>
          <p:nvSpPr>
            <p:cNvPr id="36" name="object 24"/>
            <p:cNvSpPr/>
            <p:nvPr/>
          </p:nvSpPr>
          <p:spPr>
            <a:xfrm>
              <a:off x="6243652" y="766518"/>
              <a:ext cx="219074" cy="219074"/>
            </a:xfrm>
            <a:prstGeom prst="rect">
              <a:avLst/>
            </a:prstGeom>
            <a:blipFill>
              <a:blip r:embed="rId7" cstate="print"/>
              <a:stretch>
                <a:fillRect/>
              </a:stretch>
            </a:blipFill>
          </p:spPr>
          <p:txBody>
            <a:bodyPr wrap="square" lIns="0" tIns="0" rIns="0" bIns="0" rtlCol="0"/>
            <a:lstStyle/>
            <a:p>
              <a:endParaRPr/>
            </a:p>
          </p:txBody>
        </p:sp>
        <p:sp>
          <p:nvSpPr>
            <p:cNvPr id="37" name="object 25"/>
            <p:cNvSpPr/>
            <p:nvPr/>
          </p:nvSpPr>
          <p:spPr>
            <a:xfrm>
              <a:off x="6079822" y="2342066"/>
              <a:ext cx="219074" cy="219074"/>
            </a:xfrm>
            <a:prstGeom prst="rect">
              <a:avLst/>
            </a:prstGeom>
            <a:blipFill>
              <a:blip r:embed="rId8" cstate="print"/>
              <a:stretch>
                <a:fillRect/>
              </a:stretch>
            </a:blipFill>
          </p:spPr>
          <p:txBody>
            <a:bodyPr wrap="square" lIns="0" tIns="0" rIns="0" bIns="0" rtlCol="0"/>
            <a:lstStyle/>
            <a:p>
              <a:endParaRPr/>
            </a:p>
          </p:txBody>
        </p:sp>
        <p:sp>
          <p:nvSpPr>
            <p:cNvPr id="38" name="object 26"/>
            <p:cNvSpPr/>
            <p:nvPr/>
          </p:nvSpPr>
          <p:spPr>
            <a:xfrm>
              <a:off x="4118243" y="1529699"/>
              <a:ext cx="3257550" cy="1976120"/>
            </a:xfrm>
            <a:custGeom>
              <a:avLst/>
              <a:gdLst/>
              <a:ahLst/>
              <a:cxnLst/>
              <a:rect l="l" t="t" r="r" b="b"/>
              <a:pathLst>
                <a:path w="3257550" h="1976120">
                  <a:moveTo>
                    <a:pt x="0" y="1975500"/>
                  </a:moveTo>
                  <a:lnTo>
                    <a:pt x="3257549" y="0"/>
                  </a:lnTo>
                </a:path>
              </a:pathLst>
            </a:custGeom>
            <a:ln w="28574">
              <a:solidFill>
                <a:srgbClr val="000000"/>
              </a:solidFill>
              <a:prstDash val="lgDash"/>
            </a:ln>
          </p:spPr>
          <p:txBody>
            <a:bodyPr wrap="square" lIns="0" tIns="0" rIns="0" bIns="0" rtlCol="0"/>
            <a:lstStyle/>
            <a:p>
              <a:endParaRPr/>
            </a:p>
          </p:txBody>
        </p:sp>
        <p:sp>
          <p:nvSpPr>
            <p:cNvPr id="39" name="object 27"/>
            <p:cNvSpPr/>
            <p:nvPr/>
          </p:nvSpPr>
          <p:spPr>
            <a:xfrm>
              <a:off x="7085784" y="3148774"/>
              <a:ext cx="219074" cy="219074"/>
            </a:xfrm>
            <a:prstGeom prst="rect">
              <a:avLst/>
            </a:prstGeom>
            <a:blipFill>
              <a:blip r:embed="rId9" cstate="print"/>
              <a:stretch>
                <a:fillRect/>
              </a:stretch>
            </a:blipFill>
          </p:spPr>
          <p:txBody>
            <a:bodyPr wrap="square" lIns="0" tIns="0" rIns="0" bIns="0" rtlCol="0"/>
            <a:lstStyle/>
            <a:p>
              <a:endParaRPr/>
            </a:p>
          </p:txBody>
        </p:sp>
      </p:grpSp>
      <p:sp>
        <p:nvSpPr>
          <p:cNvPr id="40" name="object 28"/>
          <p:cNvSpPr txBox="1">
            <a:spLocks/>
          </p:cNvSpPr>
          <p:nvPr/>
        </p:nvSpPr>
        <p:spPr>
          <a:xfrm>
            <a:off x="6784095" y="1971014"/>
            <a:ext cx="2092878" cy="419100"/>
          </a:xfrm>
          <a:prstGeom prst="rect">
            <a:avLst/>
          </a:prstGeom>
        </p:spPr>
        <p:txBody>
          <a:bodyPr vert="horz" wrap="square" lIns="0" tIns="43180" rIns="0" bIns="0" rtlCol="0" anchor="b">
            <a:spAutoFit/>
          </a:bodyPr>
          <a:lstStyle>
            <a:lvl1pPr algn="l" defTabSz="914400" rtl="0" eaLnBrk="1" latinLnBrk="0" hangingPunct="1">
              <a:lnSpc>
                <a:spcPct val="90000"/>
              </a:lnSpc>
              <a:spcBef>
                <a:spcPct val="0"/>
              </a:spcBef>
              <a:buNone/>
              <a:defRPr sz="3200" b="1" kern="1200" cap="all" baseline="0">
                <a:solidFill>
                  <a:schemeClr val="tx1"/>
                </a:solidFill>
                <a:latin typeface="+mj-lt"/>
                <a:ea typeface="+mj-ea"/>
                <a:cs typeface="+mj-cs"/>
              </a:defRPr>
            </a:lvl1pPr>
          </a:lstStyle>
          <a:p>
            <a:pPr marL="12700">
              <a:lnSpc>
                <a:spcPct val="100000"/>
              </a:lnSpc>
              <a:spcBef>
                <a:spcPts val="340"/>
              </a:spcBef>
            </a:pPr>
            <a:r>
              <a:rPr lang="en-IN" sz="1350" b="0" spc="-130" dirty="0">
                <a:solidFill>
                  <a:srgbClr val="00AFF0"/>
                </a:solidFill>
                <a:latin typeface="Arial Black"/>
                <a:cs typeface="Arial Black"/>
              </a:rPr>
              <a:t>Regression</a:t>
            </a:r>
            <a:r>
              <a:rPr lang="en-IN" sz="1350" b="0" spc="-220" dirty="0">
                <a:solidFill>
                  <a:srgbClr val="00AFF0"/>
                </a:solidFill>
                <a:latin typeface="Arial Black"/>
                <a:cs typeface="Arial Black"/>
              </a:rPr>
              <a:t> </a:t>
            </a:r>
            <a:r>
              <a:rPr lang="en-IN" sz="1350" b="0" spc="-135" dirty="0">
                <a:solidFill>
                  <a:srgbClr val="00AFF0"/>
                </a:solidFill>
                <a:latin typeface="Arial Black"/>
                <a:cs typeface="Arial Black"/>
              </a:rPr>
              <a:t>Line</a:t>
            </a:r>
            <a:endParaRPr lang="en-IN" sz="1350" dirty="0">
              <a:latin typeface="Arial Black"/>
              <a:cs typeface="Arial Black"/>
            </a:endParaRPr>
          </a:p>
          <a:p>
            <a:pPr marL="48260">
              <a:lnSpc>
                <a:spcPct val="100000"/>
              </a:lnSpc>
              <a:spcBef>
                <a:spcPts val="160"/>
              </a:spcBef>
            </a:pPr>
            <a:r>
              <a:rPr lang="en-IN" sz="900" b="0" spc="-105" dirty="0">
                <a:solidFill>
                  <a:srgbClr val="5F4778"/>
                </a:solidFill>
                <a:latin typeface="Arial Black"/>
                <a:cs typeface="Arial Black"/>
              </a:rPr>
              <a:t>Least </a:t>
            </a:r>
            <a:r>
              <a:rPr lang="en-IN" sz="900" b="0" spc="-85" dirty="0">
                <a:solidFill>
                  <a:srgbClr val="5F4778"/>
                </a:solidFill>
                <a:latin typeface="Arial Black"/>
                <a:cs typeface="Arial Black"/>
              </a:rPr>
              <a:t>Square</a:t>
            </a:r>
            <a:r>
              <a:rPr lang="en-IN" sz="900" b="0" spc="-140" dirty="0">
                <a:solidFill>
                  <a:srgbClr val="5F4778"/>
                </a:solidFill>
                <a:latin typeface="Arial Black"/>
                <a:cs typeface="Arial Black"/>
              </a:rPr>
              <a:t> </a:t>
            </a:r>
            <a:r>
              <a:rPr lang="en-IN" sz="900" b="0" spc="-70" dirty="0">
                <a:solidFill>
                  <a:srgbClr val="5F4778"/>
                </a:solidFill>
                <a:latin typeface="Arial Black"/>
                <a:cs typeface="Arial Black"/>
              </a:rPr>
              <a:t>Method</a:t>
            </a:r>
            <a:endParaRPr lang="en-IN" sz="900" dirty="0">
              <a:latin typeface="Arial Black"/>
              <a:cs typeface="Arial Black"/>
            </a:endParaRPr>
          </a:p>
        </p:txBody>
      </p:sp>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04A61881-7AC7-739F-8059-2FD89966C4E0}"/>
                  </a:ext>
                </a:extLst>
              </p14:cNvPr>
              <p14:cNvContentPartPr/>
              <p14:nvPr/>
            </p14:nvContentPartPr>
            <p14:xfrm>
              <a:off x="3189240" y="900360"/>
              <a:ext cx="5559480" cy="1656720"/>
            </p14:xfrm>
          </p:contentPart>
        </mc:Choice>
        <mc:Fallback xmlns="">
          <p:pic>
            <p:nvPicPr>
              <p:cNvPr id="4" name="Ink 3">
                <a:extLst>
                  <a:ext uri="{FF2B5EF4-FFF2-40B4-BE49-F238E27FC236}">
                    <a16:creationId xmlns:a16="http://schemas.microsoft.com/office/drawing/2014/main" id="{04A61881-7AC7-739F-8059-2FD89966C4E0}"/>
                  </a:ext>
                </a:extLst>
              </p:cNvPr>
              <p:cNvPicPr/>
              <p:nvPr/>
            </p:nvPicPr>
            <p:blipFill>
              <a:blip r:embed="rId11"/>
              <a:stretch>
                <a:fillRect/>
              </a:stretch>
            </p:blipFill>
            <p:spPr>
              <a:xfrm>
                <a:off x="3179880" y="891000"/>
                <a:ext cx="5578200" cy="1675440"/>
              </a:xfrm>
              <a:prstGeom prst="rect">
                <a:avLst/>
              </a:prstGeom>
            </p:spPr>
          </p:pic>
        </mc:Fallback>
      </mc:AlternateContent>
    </p:spTree>
    <p:extLst>
      <p:ext uri="{BB962C8B-B14F-4D97-AF65-F5344CB8AC3E}">
        <p14:creationId xmlns:p14="http://schemas.microsoft.com/office/powerpoint/2010/main" val="3875007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Estimated Value  - Predicted Value</a:t>
            </a:r>
          </a:p>
        </p:txBody>
      </p:sp>
      <p:sp>
        <p:nvSpPr>
          <p:cNvPr id="3" name="Slide Number Placeholder 2"/>
          <p:cNvSpPr>
            <a:spLocks noGrp="1"/>
          </p:cNvSpPr>
          <p:nvPr>
            <p:ph type="sldNum" sz="quarter" idx="12"/>
          </p:nvPr>
        </p:nvSpPr>
        <p:spPr/>
        <p:txBody>
          <a:bodyPr/>
          <a:lstStyle/>
          <a:p>
            <a:fld id="{B6F15528-21DE-4FAA-801E-634DDDAF4B2B}" type="slidenum">
              <a:rPr lang="en-IN" smtClean="0"/>
              <a:t>22</a:t>
            </a:fld>
            <a:endParaRPr lang="en-IN"/>
          </a:p>
        </p:txBody>
      </p:sp>
      <p:grpSp>
        <p:nvGrpSpPr>
          <p:cNvPr id="54" name="Group 53"/>
          <p:cNvGrpSpPr/>
          <p:nvPr/>
        </p:nvGrpSpPr>
        <p:grpSpPr>
          <a:xfrm>
            <a:off x="3745249" y="1685387"/>
            <a:ext cx="4860594" cy="3780720"/>
            <a:chOff x="3805256" y="766518"/>
            <a:chExt cx="4860594" cy="3780720"/>
          </a:xfrm>
        </p:grpSpPr>
        <p:sp>
          <p:nvSpPr>
            <p:cNvPr id="5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5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5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5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5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6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61" name="object 16"/>
            <p:cNvSpPr/>
            <p:nvPr/>
          </p:nvSpPr>
          <p:spPr>
            <a:xfrm>
              <a:off x="4580206" y="2503110"/>
              <a:ext cx="219074" cy="219074"/>
            </a:xfrm>
            <a:prstGeom prst="rect">
              <a:avLst/>
            </a:prstGeom>
            <a:blipFill>
              <a:blip r:embed="rId2" cstate="print"/>
              <a:stretch>
                <a:fillRect/>
              </a:stretch>
            </a:blipFill>
          </p:spPr>
          <p:txBody>
            <a:bodyPr wrap="square" lIns="0" tIns="0" rIns="0" bIns="0" rtlCol="0"/>
            <a:lstStyle/>
            <a:p>
              <a:endParaRPr/>
            </a:p>
          </p:txBody>
        </p:sp>
        <p:sp>
          <p:nvSpPr>
            <p:cNvPr id="62" name="object 17"/>
            <p:cNvSpPr/>
            <p:nvPr/>
          </p:nvSpPr>
          <p:spPr>
            <a:xfrm>
              <a:off x="5246956" y="2905946"/>
              <a:ext cx="219074" cy="219074"/>
            </a:xfrm>
            <a:prstGeom prst="rect">
              <a:avLst/>
            </a:prstGeom>
            <a:blipFill>
              <a:blip r:embed="rId3" cstate="print"/>
              <a:stretch>
                <a:fillRect/>
              </a:stretch>
            </a:blipFill>
          </p:spPr>
          <p:txBody>
            <a:bodyPr wrap="square" lIns="0" tIns="0" rIns="0" bIns="0" rtlCol="0"/>
            <a:lstStyle/>
            <a:p>
              <a:endParaRPr/>
            </a:p>
          </p:txBody>
        </p:sp>
        <p:sp>
          <p:nvSpPr>
            <p:cNvPr id="63" name="object 18"/>
            <p:cNvSpPr/>
            <p:nvPr/>
          </p:nvSpPr>
          <p:spPr>
            <a:xfrm>
              <a:off x="5215440" y="2466784"/>
              <a:ext cx="219074" cy="219074"/>
            </a:xfrm>
            <a:prstGeom prst="rect">
              <a:avLst/>
            </a:prstGeom>
            <a:blipFill>
              <a:blip r:embed="rId4" cstate="print"/>
              <a:stretch>
                <a:fillRect/>
              </a:stretch>
            </a:blipFill>
          </p:spPr>
          <p:txBody>
            <a:bodyPr wrap="square" lIns="0" tIns="0" rIns="0" bIns="0" rtlCol="0"/>
            <a:lstStyle/>
            <a:p>
              <a:endParaRPr/>
            </a:p>
          </p:txBody>
        </p:sp>
        <p:sp>
          <p:nvSpPr>
            <p:cNvPr id="64" name="object 19"/>
            <p:cNvSpPr/>
            <p:nvPr/>
          </p:nvSpPr>
          <p:spPr>
            <a:xfrm>
              <a:off x="4789756" y="3244024"/>
              <a:ext cx="219074" cy="219074"/>
            </a:xfrm>
            <a:prstGeom prst="rect">
              <a:avLst/>
            </a:prstGeom>
            <a:blipFill>
              <a:blip r:embed="rId5" cstate="print"/>
              <a:stretch>
                <a:fillRect/>
              </a:stretch>
            </a:blipFill>
          </p:spPr>
          <p:txBody>
            <a:bodyPr wrap="square" lIns="0" tIns="0" rIns="0" bIns="0" rtlCol="0"/>
            <a:lstStyle/>
            <a:p>
              <a:endParaRPr/>
            </a:p>
          </p:txBody>
        </p:sp>
        <p:sp>
          <p:nvSpPr>
            <p:cNvPr id="65" name="object 20"/>
            <p:cNvSpPr/>
            <p:nvPr/>
          </p:nvSpPr>
          <p:spPr>
            <a:xfrm>
              <a:off x="5532706" y="2466784"/>
              <a:ext cx="219074" cy="219074"/>
            </a:xfrm>
            <a:prstGeom prst="rect">
              <a:avLst/>
            </a:prstGeom>
            <a:blipFill>
              <a:blip r:embed="rId5" cstate="print"/>
              <a:stretch>
                <a:fillRect/>
              </a:stretch>
            </a:blipFill>
          </p:spPr>
          <p:txBody>
            <a:bodyPr wrap="square" lIns="0" tIns="0" rIns="0" bIns="0" rtlCol="0"/>
            <a:lstStyle/>
            <a:p>
              <a:endParaRPr/>
            </a:p>
          </p:txBody>
        </p:sp>
        <p:sp>
          <p:nvSpPr>
            <p:cNvPr id="66" name="object 21"/>
            <p:cNvSpPr/>
            <p:nvPr/>
          </p:nvSpPr>
          <p:spPr>
            <a:xfrm>
              <a:off x="6671500" y="2062406"/>
              <a:ext cx="219074" cy="219081"/>
            </a:xfrm>
            <a:prstGeom prst="rect">
              <a:avLst/>
            </a:prstGeom>
            <a:blipFill>
              <a:blip r:embed="rId6" cstate="print"/>
              <a:stretch>
                <a:fillRect/>
              </a:stretch>
            </a:blipFill>
          </p:spPr>
          <p:txBody>
            <a:bodyPr wrap="square" lIns="0" tIns="0" rIns="0" bIns="0" rtlCol="0"/>
            <a:lstStyle/>
            <a:p>
              <a:endParaRPr/>
            </a:p>
          </p:txBody>
        </p:sp>
        <p:sp>
          <p:nvSpPr>
            <p:cNvPr id="67" name="object 22"/>
            <p:cNvSpPr/>
            <p:nvPr/>
          </p:nvSpPr>
          <p:spPr>
            <a:xfrm>
              <a:off x="5639752" y="1950666"/>
              <a:ext cx="219074" cy="219068"/>
            </a:xfrm>
            <a:prstGeom prst="rect">
              <a:avLst/>
            </a:prstGeom>
            <a:blipFill>
              <a:blip r:embed="rId7" cstate="print"/>
              <a:stretch>
                <a:fillRect/>
              </a:stretch>
            </a:blipFill>
          </p:spPr>
          <p:txBody>
            <a:bodyPr wrap="square" lIns="0" tIns="0" rIns="0" bIns="0" rtlCol="0"/>
            <a:lstStyle/>
            <a:p>
              <a:endParaRPr/>
            </a:p>
          </p:txBody>
        </p:sp>
        <p:sp>
          <p:nvSpPr>
            <p:cNvPr id="68" name="object 23"/>
            <p:cNvSpPr/>
            <p:nvPr/>
          </p:nvSpPr>
          <p:spPr>
            <a:xfrm>
              <a:off x="4861232" y="2688907"/>
              <a:ext cx="219074" cy="219074"/>
            </a:xfrm>
            <a:prstGeom prst="rect">
              <a:avLst/>
            </a:prstGeom>
            <a:blipFill>
              <a:blip r:embed="rId5" cstate="print"/>
              <a:stretch>
                <a:fillRect/>
              </a:stretch>
            </a:blipFill>
          </p:spPr>
          <p:txBody>
            <a:bodyPr wrap="square" lIns="0" tIns="0" rIns="0" bIns="0" rtlCol="0"/>
            <a:lstStyle/>
            <a:p>
              <a:endParaRPr/>
            </a:p>
          </p:txBody>
        </p:sp>
        <p:sp>
          <p:nvSpPr>
            <p:cNvPr id="69" name="object 24"/>
            <p:cNvSpPr/>
            <p:nvPr/>
          </p:nvSpPr>
          <p:spPr>
            <a:xfrm>
              <a:off x="6243652" y="766518"/>
              <a:ext cx="219074" cy="219074"/>
            </a:xfrm>
            <a:prstGeom prst="rect">
              <a:avLst/>
            </a:prstGeom>
            <a:blipFill>
              <a:blip r:embed="rId7" cstate="print"/>
              <a:stretch>
                <a:fillRect/>
              </a:stretch>
            </a:blipFill>
          </p:spPr>
          <p:txBody>
            <a:bodyPr wrap="square" lIns="0" tIns="0" rIns="0" bIns="0" rtlCol="0"/>
            <a:lstStyle/>
            <a:p>
              <a:endParaRPr/>
            </a:p>
          </p:txBody>
        </p:sp>
        <p:sp>
          <p:nvSpPr>
            <p:cNvPr id="70" name="object 25"/>
            <p:cNvSpPr/>
            <p:nvPr/>
          </p:nvSpPr>
          <p:spPr>
            <a:xfrm>
              <a:off x="6079822" y="2342066"/>
              <a:ext cx="219074" cy="219074"/>
            </a:xfrm>
            <a:prstGeom prst="rect">
              <a:avLst/>
            </a:prstGeom>
            <a:blipFill>
              <a:blip r:embed="rId8" cstate="print"/>
              <a:stretch>
                <a:fillRect/>
              </a:stretch>
            </a:blipFill>
          </p:spPr>
          <p:txBody>
            <a:bodyPr wrap="square" lIns="0" tIns="0" rIns="0" bIns="0" rtlCol="0"/>
            <a:lstStyle/>
            <a:p>
              <a:endParaRPr/>
            </a:p>
          </p:txBody>
        </p:sp>
        <p:sp>
          <p:nvSpPr>
            <p:cNvPr id="71" name="object 26"/>
            <p:cNvSpPr/>
            <p:nvPr/>
          </p:nvSpPr>
          <p:spPr>
            <a:xfrm>
              <a:off x="4118243" y="1529699"/>
              <a:ext cx="3257550" cy="1976120"/>
            </a:xfrm>
            <a:custGeom>
              <a:avLst/>
              <a:gdLst/>
              <a:ahLst/>
              <a:cxnLst/>
              <a:rect l="l" t="t" r="r" b="b"/>
              <a:pathLst>
                <a:path w="3257550" h="1976120">
                  <a:moveTo>
                    <a:pt x="0" y="1975500"/>
                  </a:moveTo>
                  <a:lnTo>
                    <a:pt x="3257549" y="0"/>
                  </a:lnTo>
                </a:path>
              </a:pathLst>
            </a:custGeom>
            <a:ln w="28574">
              <a:solidFill>
                <a:srgbClr val="000000"/>
              </a:solidFill>
              <a:prstDash val="lgDash"/>
            </a:ln>
          </p:spPr>
          <p:txBody>
            <a:bodyPr wrap="square" lIns="0" tIns="0" rIns="0" bIns="0" rtlCol="0"/>
            <a:lstStyle/>
            <a:p>
              <a:endParaRPr/>
            </a:p>
          </p:txBody>
        </p:sp>
        <p:sp>
          <p:nvSpPr>
            <p:cNvPr id="72" name="object 27"/>
            <p:cNvSpPr/>
            <p:nvPr/>
          </p:nvSpPr>
          <p:spPr>
            <a:xfrm>
              <a:off x="7085784" y="3148774"/>
              <a:ext cx="219074" cy="219074"/>
            </a:xfrm>
            <a:prstGeom prst="rect">
              <a:avLst/>
            </a:prstGeom>
            <a:blipFill>
              <a:blip r:embed="rId9" cstate="print"/>
              <a:stretch>
                <a:fillRect/>
              </a:stretch>
            </a:blipFill>
          </p:spPr>
          <p:txBody>
            <a:bodyPr wrap="square" lIns="0" tIns="0" rIns="0" bIns="0" rtlCol="0"/>
            <a:lstStyle/>
            <a:p>
              <a:endParaRPr/>
            </a:p>
          </p:txBody>
        </p:sp>
        <p:sp>
          <p:nvSpPr>
            <p:cNvPr id="73" name="object 28"/>
            <p:cNvSpPr txBox="1"/>
            <p:nvPr/>
          </p:nvSpPr>
          <p:spPr>
            <a:xfrm>
              <a:off x="7358132" y="1603118"/>
              <a:ext cx="1187704" cy="289823"/>
            </a:xfrm>
            <a:prstGeom prst="rect">
              <a:avLst/>
            </a:prstGeom>
          </p:spPr>
          <p:txBody>
            <a:bodyPr vert="horz" wrap="square" lIns="0" tIns="12700" rIns="0" bIns="0" rtlCol="0">
              <a:spAutoFit/>
            </a:bodyPr>
            <a:lstStyle/>
            <a:p>
              <a:pPr marL="12700">
                <a:lnSpc>
                  <a:spcPct val="100000"/>
                </a:lnSpc>
                <a:spcBef>
                  <a:spcPts val="100"/>
                </a:spcBef>
              </a:pPr>
              <a:r>
                <a:rPr sz="900" spc="300" dirty="0">
                  <a:solidFill>
                    <a:srgbClr val="5F4778"/>
                  </a:solidFill>
                  <a:latin typeface="Arial Black"/>
                  <a:cs typeface="Arial Black"/>
                </a:rPr>
                <a:t>Estimated Value</a:t>
              </a:r>
              <a:endParaRPr sz="900" spc="300" dirty="0">
                <a:latin typeface="Arial Black"/>
                <a:cs typeface="Arial Black"/>
              </a:endParaRPr>
            </a:p>
          </p:txBody>
        </p:sp>
        <p:sp>
          <p:nvSpPr>
            <p:cNvPr id="74" name="object 29"/>
            <p:cNvSpPr/>
            <p:nvPr/>
          </p:nvSpPr>
          <p:spPr>
            <a:xfrm>
              <a:off x="7085784" y="1533212"/>
              <a:ext cx="219074" cy="219074"/>
            </a:xfrm>
            <a:prstGeom prst="rect">
              <a:avLst/>
            </a:prstGeom>
            <a:blipFill>
              <a:blip r:embed="rId10" cstate="print"/>
              <a:stretch>
                <a:fillRect/>
              </a:stretch>
            </a:blipFill>
          </p:spPr>
          <p:txBody>
            <a:bodyPr wrap="square" lIns="0" tIns="0" rIns="0" bIns="0" rtlCol="0"/>
            <a:lstStyle/>
            <a:p>
              <a:endParaRPr/>
            </a:p>
          </p:txBody>
        </p:sp>
        <p:sp>
          <p:nvSpPr>
            <p:cNvPr id="75" name="object 30"/>
            <p:cNvSpPr/>
            <p:nvPr/>
          </p:nvSpPr>
          <p:spPr>
            <a:xfrm>
              <a:off x="7195322" y="1738000"/>
              <a:ext cx="0" cy="1425575"/>
            </a:xfrm>
            <a:custGeom>
              <a:avLst/>
              <a:gdLst/>
              <a:ahLst/>
              <a:cxnLst/>
              <a:rect l="l" t="t" r="r" b="b"/>
              <a:pathLst>
                <a:path h="1425575">
                  <a:moveTo>
                    <a:pt x="0" y="0"/>
                  </a:moveTo>
                  <a:lnTo>
                    <a:pt x="0" y="1425061"/>
                  </a:lnTo>
                </a:path>
              </a:pathLst>
            </a:custGeom>
            <a:ln w="28574">
              <a:solidFill>
                <a:srgbClr val="000000"/>
              </a:solidFill>
              <a:prstDash val="lgDash"/>
            </a:ln>
          </p:spPr>
          <p:txBody>
            <a:bodyPr wrap="square" lIns="0" tIns="0" rIns="0" bIns="0" rtlCol="0"/>
            <a:lstStyle/>
            <a:p>
              <a:endParaRPr/>
            </a:p>
          </p:txBody>
        </p:sp>
        <p:sp>
          <p:nvSpPr>
            <p:cNvPr id="76" name="object 31"/>
            <p:cNvSpPr txBox="1"/>
            <p:nvPr/>
          </p:nvSpPr>
          <p:spPr>
            <a:xfrm>
              <a:off x="6319525" y="3412552"/>
              <a:ext cx="680085" cy="163195"/>
            </a:xfrm>
            <a:prstGeom prst="rect">
              <a:avLst/>
            </a:prstGeom>
          </p:spPr>
          <p:txBody>
            <a:bodyPr vert="horz" wrap="square" lIns="0" tIns="12700" rIns="0" bIns="0" rtlCol="0">
              <a:spAutoFit/>
            </a:bodyPr>
            <a:lstStyle/>
            <a:p>
              <a:pPr marL="12700">
                <a:lnSpc>
                  <a:spcPct val="100000"/>
                </a:lnSpc>
                <a:spcBef>
                  <a:spcPts val="100"/>
                </a:spcBef>
              </a:pPr>
              <a:r>
                <a:rPr sz="900" spc="-100" dirty="0">
                  <a:solidFill>
                    <a:srgbClr val="5F4778"/>
                  </a:solidFill>
                  <a:latin typeface="Arial Black"/>
                  <a:cs typeface="Arial Black"/>
                </a:rPr>
                <a:t>Actual</a:t>
              </a:r>
              <a:r>
                <a:rPr sz="900" spc="-125" dirty="0">
                  <a:solidFill>
                    <a:srgbClr val="5F4778"/>
                  </a:solidFill>
                  <a:latin typeface="Arial Black"/>
                  <a:cs typeface="Arial Black"/>
                </a:rPr>
                <a:t> </a:t>
              </a:r>
              <a:r>
                <a:rPr sz="900" spc="-105" dirty="0">
                  <a:solidFill>
                    <a:srgbClr val="5F4778"/>
                  </a:solidFill>
                  <a:latin typeface="Arial Black"/>
                  <a:cs typeface="Arial Black"/>
                </a:rPr>
                <a:t>Value</a:t>
              </a:r>
              <a:endParaRPr sz="900">
                <a:latin typeface="Arial Black"/>
                <a:cs typeface="Arial Black"/>
              </a:endParaRPr>
            </a:p>
          </p:txBody>
        </p:sp>
        <p:sp>
          <p:nvSpPr>
            <p:cNvPr id="77" name="object 32"/>
            <p:cNvSpPr txBox="1"/>
            <p:nvPr/>
          </p:nvSpPr>
          <p:spPr>
            <a:xfrm>
              <a:off x="7297425" y="2414843"/>
              <a:ext cx="300990" cy="163195"/>
            </a:xfrm>
            <a:prstGeom prst="rect">
              <a:avLst/>
            </a:prstGeom>
          </p:spPr>
          <p:txBody>
            <a:bodyPr vert="horz" wrap="square" lIns="0" tIns="12700" rIns="0" bIns="0" rtlCol="0">
              <a:spAutoFit/>
            </a:bodyPr>
            <a:lstStyle/>
            <a:p>
              <a:pPr marL="12700">
                <a:lnSpc>
                  <a:spcPct val="100000"/>
                </a:lnSpc>
                <a:spcBef>
                  <a:spcPts val="100"/>
                </a:spcBef>
              </a:pPr>
              <a:r>
                <a:rPr sz="900" spc="-80" dirty="0">
                  <a:solidFill>
                    <a:srgbClr val="5F4778"/>
                  </a:solidFill>
                  <a:latin typeface="Arial Black"/>
                  <a:cs typeface="Arial Black"/>
                </a:rPr>
                <a:t>e</a:t>
              </a:r>
              <a:r>
                <a:rPr sz="900" spc="-30" dirty="0">
                  <a:solidFill>
                    <a:srgbClr val="5F4778"/>
                  </a:solidFill>
                  <a:latin typeface="Arial Black"/>
                  <a:cs typeface="Arial Black"/>
                </a:rPr>
                <a:t>rr</a:t>
              </a:r>
              <a:r>
                <a:rPr sz="900" spc="-80" dirty="0">
                  <a:solidFill>
                    <a:srgbClr val="5F4778"/>
                  </a:solidFill>
                  <a:latin typeface="Arial Black"/>
                  <a:cs typeface="Arial Black"/>
                </a:rPr>
                <a:t>o</a:t>
              </a:r>
              <a:r>
                <a:rPr sz="900" spc="-35" dirty="0">
                  <a:solidFill>
                    <a:srgbClr val="5F4778"/>
                  </a:solidFill>
                  <a:latin typeface="Arial Black"/>
                  <a:cs typeface="Arial Black"/>
                </a:rPr>
                <a:t>r</a:t>
              </a:r>
              <a:endParaRPr sz="900">
                <a:latin typeface="Arial Black"/>
                <a:cs typeface="Arial Black"/>
              </a:endParaRPr>
            </a:p>
          </p:txBody>
        </p:sp>
        <p:sp>
          <p:nvSpPr>
            <p:cNvPr id="78" name="object 33"/>
            <p:cNvSpPr/>
            <p:nvPr/>
          </p:nvSpPr>
          <p:spPr>
            <a:xfrm>
              <a:off x="6353190" y="971306"/>
              <a:ext cx="0" cy="1184275"/>
            </a:xfrm>
            <a:custGeom>
              <a:avLst/>
              <a:gdLst/>
              <a:ahLst/>
              <a:cxnLst/>
              <a:rect l="l" t="t" r="r" b="b"/>
              <a:pathLst>
                <a:path h="1184275">
                  <a:moveTo>
                    <a:pt x="0" y="0"/>
                  </a:moveTo>
                  <a:lnTo>
                    <a:pt x="0" y="1184141"/>
                  </a:lnTo>
                </a:path>
              </a:pathLst>
            </a:custGeom>
            <a:ln w="28574">
              <a:solidFill>
                <a:srgbClr val="000000"/>
              </a:solidFill>
              <a:prstDash val="lgDash"/>
            </a:ln>
          </p:spPr>
          <p:txBody>
            <a:bodyPr wrap="square" lIns="0" tIns="0" rIns="0" bIns="0" rtlCol="0"/>
            <a:lstStyle/>
            <a:p>
              <a:endParaRPr/>
            </a:p>
          </p:txBody>
        </p:sp>
        <p:sp>
          <p:nvSpPr>
            <p:cNvPr id="79" name="object 34"/>
            <p:cNvSpPr txBox="1"/>
            <p:nvPr/>
          </p:nvSpPr>
          <p:spPr>
            <a:xfrm>
              <a:off x="6463035" y="1382709"/>
              <a:ext cx="300990" cy="163195"/>
            </a:xfrm>
            <a:prstGeom prst="rect">
              <a:avLst/>
            </a:prstGeom>
          </p:spPr>
          <p:txBody>
            <a:bodyPr vert="horz" wrap="square" lIns="0" tIns="12700" rIns="0" bIns="0" rtlCol="0">
              <a:spAutoFit/>
            </a:bodyPr>
            <a:lstStyle/>
            <a:p>
              <a:pPr marL="12700">
                <a:lnSpc>
                  <a:spcPct val="100000"/>
                </a:lnSpc>
                <a:spcBef>
                  <a:spcPts val="100"/>
                </a:spcBef>
              </a:pPr>
              <a:r>
                <a:rPr sz="900" spc="-80" dirty="0">
                  <a:solidFill>
                    <a:srgbClr val="5F4778"/>
                  </a:solidFill>
                  <a:latin typeface="Arial Black"/>
                  <a:cs typeface="Arial Black"/>
                </a:rPr>
                <a:t>e</a:t>
              </a:r>
              <a:r>
                <a:rPr sz="900" spc="-30" dirty="0">
                  <a:solidFill>
                    <a:srgbClr val="5F4778"/>
                  </a:solidFill>
                  <a:latin typeface="Arial Black"/>
                  <a:cs typeface="Arial Black"/>
                </a:rPr>
                <a:t>rr</a:t>
              </a:r>
              <a:r>
                <a:rPr sz="900" spc="-80" dirty="0">
                  <a:solidFill>
                    <a:srgbClr val="5F4778"/>
                  </a:solidFill>
                  <a:latin typeface="Arial Black"/>
                  <a:cs typeface="Arial Black"/>
                </a:rPr>
                <a:t>o</a:t>
              </a:r>
              <a:r>
                <a:rPr sz="900" spc="-35" dirty="0">
                  <a:solidFill>
                    <a:srgbClr val="5F4778"/>
                  </a:solidFill>
                  <a:latin typeface="Arial Black"/>
                  <a:cs typeface="Arial Black"/>
                </a:rPr>
                <a:t>r</a:t>
              </a:r>
              <a:endParaRPr sz="900">
                <a:latin typeface="Arial Black"/>
                <a:cs typeface="Arial Black"/>
              </a:endParaRPr>
            </a:p>
          </p:txBody>
        </p:sp>
      </p:grpSp>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2EE9657E-2E11-7969-A143-58677F562805}"/>
                  </a:ext>
                </a:extLst>
              </p14:cNvPr>
              <p14:cNvContentPartPr/>
              <p14:nvPr/>
            </p14:nvContentPartPr>
            <p14:xfrm>
              <a:off x="2173680" y="1523160"/>
              <a:ext cx="7409880" cy="3861720"/>
            </p14:xfrm>
          </p:contentPart>
        </mc:Choice>
        <mc:Fallback xmlns="">
          <p:pic>
            <p:nvPicPr>
              <p:cNvPr id="4" name="Ink 3">
                <a:extLst>
                  <a:ext uri="{FF2B5EF4-FFF2-40B4-BE49-F238E27FC236}">
                    <a16:creationId xmlns:a16="http://schemas.microsoft.com/office/drawing/2014/main" id="{2EE9657E-2E11-7969-A143-58677F562805}"/>
                  </a:ext>
                </a:extLst>
              </p:cNvPr>
              <p:cNvPicPr/>
              <p:nvPr/>
            </p:nvPicPr>
            <p:blipFill>
              <a:blip r:embed="rId12"/>
              <a:stretch>
                <a:fillRect/>
              </a:stretch>
            </p:blipFill>
            <p:spPr>
              <a:xfrm>
                <a:off x="2164320" y="1513800"/>
                <a:ext cx="7428600" cy="3880440"/>
              </a:xfrm>
              <a:prstGeom prst="rect">
                <a:avLst/>
              </a:prstGeom>
            </p:spPr>
          </p:pic>
        </mc:Fallback>
      </mc:AlternateContent>
    </p:spTree>
    <p:extLst>
      <p:ext uri="{BB962C8B-B14F-4D97-AF65-F5344CB8AC3E}">
        <p14:creationId xmlns:p14="http://schemas.microsoft.com/office/powerpoint/2010/main" val="208260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Minimize the error</a:t>
            </a:r>
          </a:p>
        </p:txBody>
      </p:sp>
      <p:sp>
        <p:nvSpPr>
          <p:cNvPr id="3" name="Slide Number Placeholder 2"/>
          <p:cNvSpPr>
            <a:spLocks noGrp="1"/>
          </p:cNvSpPr>
          <p:nvPr>
            <p:ph type="sldNum" sz="quarter" idx="12"/>
          </p:nvPr>
        </p:nvSpPr>
        <p:spPr/>
        <p:txBody>
          <a:bodyPr/>
          <a:lstStyle/>
          <a:p>
            <a:fld id="{B6F15528-21DE-4FAA-801E-634DDDAF4B2B}" type="slidenum">
              <a:rPr lang="en-IN" smtClean="0"/>
              <a:t>23</a:t>
            </a:fld>
            <a:endParaRPr lang="en-IN"/>
          </a:p>
        </p:txBody>
      </p:sp>
      <p:grpSp>
        <p:nvGrpSpPr>
          <p:cNvPr id="4" name="Group 3"/>
          <p:cNvGrpSpPr/>
          <p:nvPr/>
        </p:nvGrpSpPr>
        <p:grpSpPr>
          <a:xfrm>
            <a:off x="3649525" y="2143061"/>
            <a:ext cx="4860594" cy="3780720"/>
            <a:chOff x="3805256" y="766518"/>
            <a:chExt cx="4860594" cy="3780720"/>
          </a:xfrm>
        </p:grpSpPr>
        <p:sp>
          <p:nvSpPr>
            <p:cNvPr id="5" name="object 10"/>
            <p:cNvSpPr/>
            <p:nvPr/>
          </p:nvSpPr>
          <p:spPr>
            <a:xfrm>
              <a:off x="4052834" y="1102613"/>
              <a:ext cx="85725" cy="2953385"/>
            </a:xfrm>
            <a:custGeom>
              <a:avLst/>
              <a:gdLst/>
              <a:ahLst/>
              <a:cxnLst/>
              <a:rect l="l" t="t" r="r" b="b"/>
              <a:pathLst>
                <a:path w="85725" h="2953385">
                  <a:moveTo>
                    <a:pt x="57150" y="71506"/>
                  </a:moveTo>
                  <a:lnTo>
                    <a:pt x="28575" y="71506"/>
                  </a:lnTo>
                  <a:lnTo>
                    <a:pt x="28575" y="2952808"/>
                  </a:lnTo>
                  <a:lnTo>
                    <a:pt x="57150" y="2952808"/>
                  </a:lnTo>
                  <a:lnTo>
                    <a:pt x="57150" y="71506"/>
                  </a:lnTo>
                  <a:close/>
                </a:path>
                <a:path w="85725" h="2953385">
                  <a:moveTo>
                    <a:pt x="42915" y="0"/>
                  </a:moveTo>
                  <a:lnTo>
                    <a:pt x="0" y="85709"/>
                  </a:lnTo>
                  <a:lnTo>
                    <a:pt x="28575" y="85709"/>
                  </a:lnTo>
                  <a:lnTo>
                    <a:pt x="28575" y="71506"/>
                  </a:lnTo>
                  <a:lnTo>
                    <a:pt x="78618" y="71506"/>
                  </a:lnTo>
                  <a:lnTo>
                    <a:pt x="42915" y="0"/>
                  </a:lnTo>
                  <a:close/>
                </a:path>
                <a:path w="85725" h="2953385">
                  <a:moveTo>
                    <a:pt x="78618" y="71506"/>
                  </a:moveTo>
                  <a:lnTo>
                    <a:pt x="57150" y="71506"/>
                  </a:lnTo>
                  <a:lnTo>
                    <a:pt x="57150" y="85709"/>
                  </a:lnTo>
                  <a:lnTo>
                    <a:pt x="85709" y="85709"/>
                  </a:lnTo>
                  <a:lnTo>
                    <a:pt x="78618" y="71506"/>
                  </a:lnTo>
                  <a:close/>
                </a:path>
              </a:pathLst>
            </a:custGeom>
            <a:solidFill>
              <a:srgbClr val="6B9E24"/>
            </a:solidFill>
          </p:spPr>
          <p:txBody>
            <a:bodyPr wrap="square" lIns="0" tIns="0" rIns="0" bIns="0" rtlCol="0"/>
            <a:lstStyle/>
            <a:p>
              <a:endParaRPr/>
            </a:p>
          </p:txBody>
        </p:sp>
        <p:sp>
          <p:nvSpPr>
            <p:cNvPr id="6" name="object 11"/>
            <p:cNvSpPr/>
            <p:nvPr/>
          </p:nvSpPr>
          <p:spPr>
            <a:xfrm>
              <a:off x="4076578" y="4033421"/>
              <a:ext cx="4363085" cy="85725"/>
            </a:xfrm>
            <a:custGeom>
              <a:avLst/>
              <a:gdLst/>
              <a:ahLst/>
              <a:cxnLst/>
              <a:rect l="l" t="t" r="r" b="b"/>
              <a:pathLst>
                <a:path w="4363084" h="85725">
                  <a:moveTo>
                    <a:pt x="4277106" y="0"/>
                  </a:moveTo>
                  <a:lnTo>
                    <a:pt x="4276933" y="28563"/>
                  </a:lnTo>
                  <a:lnTo>
                    <a:pt x="4291187" y="28632"/>
                  </a:lnTo>
                  <a:lnTo>
                    <a:pt x="4291065" y="57207"/>
                  </a:lnTo>
                  <a:lnTo>
                    <a:pt x="4276760" y="57207"/>
                  </a:lnTo>
                  <a:lnTo>
                    <a:pt x="4276587" y="85725"/>
                  </a:lnTo>
                  <a:lnTo>
                    <a:pt x="4334355" y="57207"/>
                  </a:lnTo>
                  <a:lnTo>
                    <a:pt x="4291065" y="57207"/>
                  </a:lnTo>
                  <a:lnTo>
                    <a:pt x="4334496" y="57138"/>
                  </a:lnTo>
                  <a:lnTo>
                    <a:pt x="4362572" y="43278"/>
                  </a:lnTo>
                  <a:lnTo>
                    <a:pt x="4277106" y="0"/>
                  </a:lnTo>
                  <a:close/>
                </a:path>
                <a:path w="4363084" h="85725">
                  <a:moveTo>
                    <a:pt x="4276933" y="28563"/>
                  </a:moveTo>
                  <a:lnTo>
                    <a:pt x="4276760" y="57138"/>
                  </a:lnTo>
                  <a:lnTo>
                    <a:pt x="4291065" y="57207"/>
                  </a:lnTo>
                  <a:lnTo>
                    <a:pt x="4291187" y="28632"/>
                  </a:lnTo>
                  <a:lnTo>
                    <a:pt x="4276933" y="28563"/>
                  </a:lnTo>
                  <a:close/>
                </a:path>
                <a:path w="4363084" h="85725">
                  <a:moveTo>
                    <a:pt x="243" y="7702"/>
                  </a:moveTo>
                  <a:lnTo>
                    <a:pt x="0" y="36277"/>
                  </a:lnTo>
                  <a:lnTo>
                    <a:pt x="4276760" y="57138"/>
                  </a:lnTo>
                  <a:lnTo>
                    <a:pt x="4276933" y="28563"/>
                  </a:lnTo>
                  <a:lnTo>
                    <a:pt x="243" y="7702"/>
                  </a:lnTo>
                  <a:close/>
                </a:path>
              </a:pathLst>
            </a:custGeom>
            <a:solidFill>
              <a:srgbClr val="F07F09"/>
            </a:solidFill>
          </p:spPr>
          <p:txBody>
            <a:bodyPr wrap="square" lIns="0" tIns="0" rIns="0" bIns="0" rtlCol="0"/>
            <a:lstStyle/>
            <a:p>
              <a:endParaRPr/>
            </a:p>
          </p:txBody>
        </p:sp>
        <p:sp>
          <p:nvSpPr>
            <p:cNvPr id="7" name="object 12"/>
            <p:cNvSpPr txBox="1"/>
            <p:nvPr/>
          </p:nvSpPr>
          <p:spPr>
            <a:xfrm>
              <a:off x="5447669" y="4315463"/>
              <a:ext cx="1568450" cy="231775"/>
            </a:xfrm>
            <a:prstGeom prst="rect">
              <a:avLst/>
            </a:prstGeom>
          </p:spPr>
          <p:txBody>
            <a:bodyPr vert="horz" wrap="square" lIns="0" tIns="12700" rIns="0" bIns="0" rtlCol="0">
              <a:spAutoFit/>
            </a:bodyPr>
            <a:lstStyle/>
            <a:p>
              <a:pPr marL="12700">
                <a:lnSpc>
                  <a:spcPct val="100000"/>
                </a:lnSpc>
                <a:spcBef>
                  <a:spcPts val="100"/>
                </a:spcBef>
              </a:pPr>
              <a:r>
                <a:rPr sz="1350" b="1" spc="10" dirty="0">
                  <a:solidFill>
                    <a:srgbClr val="F07F09"/>
                  </a:solidFill>
                  <a:latin typeface="Calibri"/>
                  <a:cs typeface="Calibri"/>
                </a:rPr>
                <a:t>Independent</a:t>
              </a:r>
              <a:r>
                <a:rPr sz="1350" b="1" spc="-155" dirty="0">
                  <a:solidFill>
                    <a:srgbClr val="F07F09"/>
                  </a:solidFill>
                  <a:latin typeface="Calibri"/>
                  <a:cs typeface="Calibri"/>
                </a:rPr>
                <a:t> </a:t>
              </a:r>
              <a:r>
                <a:rPr sz="1350" b="1" spc="-15" dirty="0">
                  <a:solidFill>
                    <a:srgbClr val="F07F09"/>
                  </a:solidFill>
                  <a:latin typeface="Calibri"/>
                  <a:cs typeface="Calibri"/>
                </a:rPr>
                <a:t>Variable</a:t>
              </a:r>
              <a:endParaRPr sz="1350">
                <a:latin typeface="Calibri"/>
                <a:cs typeface="Calibri"/>
              </a:endParaRPr>
            </a:p>
          </p:txBody>
        </p:sp>
        <p:sp>
          <p:nvSpPr>
            <p:cNvPr id="8" name="object 13"/>
            <p:cNvSpPr txBox="1"/>
            <p:nvPr/>
          </p:nvSpPr>
          <p:spPr>
            <a:xfrm>
              <a:off x="3805256" y="1734392"/>
              <a:ext cx="197485" cy="1435735"/>
            </a:xfrm>
            <a:prstGeom prst="rect">
              <a:avLst/>
            </a:prstGeom>
          </p:spPr>
          <p:txBody>
            <a:bodyPr vert="vert270" wrap="square" lIns="0" tIns="0" rIns="0" bIns="0" rtlCol="0">
              <a:spAutoFit/>
            </a:bodyPr>
            <a:lstStyle/>
            <a:p>
              <a:pPr marL="12700">
                <a:lnSpc>
                  <a:spcPts val="1385"/>
                </a:lnSpc>
              </a:pPr>
              <a:r>
                <a:rPr sz="1350" b="1" dirty="0">
                  <a:solidFill>
                    <a:srgbClr val="6B9E24"/>
                  </a:solidFill>
                  <a:latin typeface="Calibri"/>
                  <a:cs typeface="Calibri"/>
                </a:rPr>
                <a:t>Dependent</a:t>
              </a:r>
              <a:r>
                <a:rPr sz="1350" b="1" spc="-140" dirty="0">
                  <a:solidFill>
                    <a:srgbClr val="6B9E24"/>
                  </a:solidFill>
                  <a:latin typeface="Calibri"/>
                  <a:cs typeface="Calibri"/>
                </a:rPr>
                <a:t> </a:t>
              </a:r>
              <a:r>
                <a:rPr sz="1350" b="1" spc="-15" dirty="0">
                  <a:solidFill>
                    <a:srgbClr val="6B9E24"/>
                  </a:solidFill>
                  <a:latin typeface="Calibri"/>
                  <a:cs typeface="Calibri"/>
                </a:rPr>
                <a:t>Variable</a:t>
              </a:r>
              <a:endParaRPr sz="1350">
                <a:latin typeface="Calibri"/>
                <a:cs typeface="Calibri"/>
              </a:endParaRPr>
            </a:p>
          </p:txBody>
        </p:sp>
        <p:sp>
          <p:nvSpPr>
            <p:cNvPr id="9" name="object 14"/>
            <p:cNvSpPr txBox="1"/>
            <p:nvPr/>
          </p:nvSpPr>
          <p:spPr>
            <a:xfrm>
              <a:off x="8545836" y="3992243"/>
              <a:ext cx="120014"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F07F09"/>
                  </a:solidFill>
                  <a:latin typeface="Calibri"/>
                  <a:cs typeface="Calibri"/>
                </a:rPr>
                <a:t>X</a:t>
              </a:r>
              <a:endParaRPr sz="1350">
                <a:latin typeface="Calibri"/>
                <a:cs typeface="Calibri"/>
              </a:endParaRPr>
            </a:p>
          </p:txBody>
        </p:sp>
        <p:sp>
          <p:nvSpPr>
            <p:cNvPr id="10" name="object 15"/>
            <p:cNvSpPr txBox="1"/>
            <p:nvPr/>
          </p:nvSpPr>
          <p:spPr>
            <a:xfrm>
              <a:off x="4065019" y="90137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16"/>
            <p:cNvSpPr/>
            <p:nvPr/>
          </p:nvSpPr>
          <p:spPr>
            <a:xfrm>
              <a:off x="4580206" y="2503110"/>
              <a:ext cx="219074" cy="219074"/>
            </a:xfrm>
            <a:prstGeom prst="rect">
              <a:avLst/>
            </a:prstGeom>
            <a:blipFill>
              <a:blip r:embed="rId2" cstate="print"/>
              <a:stretch>
                <a:fillRect/>
              </a:stretch>
            </a:blipFill>
          </p:spPr>
          <p:txBody>
            <a:bodyPr wrap="square" lIns="0" tIns="0" rIns="0" bIns="0" rtlCol="0"/>
            <a:lstStyle/>
            <a:p>
              <a:endParaRPr/>
            </a:p>
          </p:txBody>
        </p:sp>
        <p:sp>
          <p:nvSpPr>
            <p:cNvPr id="12" name="object 17"/>
            <p:cNvSpPr/>
            <p:nvPr/>
          </p:nvSpPr>
          <p:spPr>
            <a:xfrm>
              <a:off x="5246956" y="2905946"/>
              <a:ext cx="219074" cy="219074"/>
            </a:xfrm>
            <a:prstGeom prst="rect">
              <a:avLst/>
            </a:prstGeom>
            <a:blipFill>
              <a:blip r:embed="rId3" cstate="print"/>
              <a:stretch>
                <a:fillRect/>
              </a:stretch>
            </a:blipFill>
          </p:spPr>
          <p:txBody>
            <a:bodyPr wrap="square" lIns="0" tIns="0" rIns="0" bIns="0" rtlCol="0"/>
            <a:lstStyle/>
            <a:p>
              <a:endParaRPr/>
            </a:p>
          </p:txBody>
        </p:sp>
        <p:sp>
          <p:nvSpPr>
            <p:cNvPr id="13" name="object 18"/>
            <p:cNvSpPr/>
            <p:nvPr/>
          </p:nvSpPr>
          <p:spPr>
            <a:xfrm>
              <a:off x="5215440" y="2466784"/>
              <a:ext cx="219074" cy="219074"/>
            </a:xfrm>
            <a:prstGeom prst="rect">
              <a:avLst/>
            </a:prstGeom>
            <a:blipFill>
              <a:blip r:embed="rId4" cstate="print"/>
              <a:stretch>
                <a:fillRect/>
              </a:stretch>
            </a:blipFill>
          </p:spPr>
          <p:txBody>
            <a:bodyPr wrap="square" lIns="0" tIns="0" rIns="0" bIns="0" rtlCol="0"/>
            <a:lstStyle/>
            <a:p>
              <a:endParaRPr/>
            </a:p>
          </p:txBody>
        </p:sp>
        <p:sp>
          <p:nvSpPr>
            <p:cNvPr id="14" name="object 19"/>
            <p:cNvSpPr/>
            <p:nvPr/>
          </p:nvSpPr>
          <p:spPr>
            <a:xfrm>
              <a:off x="4789756" y="3244024"/>
              <a:ext cx="219074" cy="219074"/>
            </a:xfrm>
            <a:prstGeom prst="rect">
              <a:avLst/>
            </a:prstGeom>
            <a:blipFill>
              <a:blip r:embed="rId5" cstate="print"/>
              <a:stretch>
                <a:fillRect/>
              </a:stretch>
            </a:blipFill>
          </p:spPr>
          <p:txBody>
            <a:bodyPr wrap="square" lIns="0" tIns="0" rIns="0" bIns="0" rtlCol="0"/>
            <a:lstStyle/>
            <a:p>
              <a:endParaRPr/>
            </a:p>
          </p:txBody>
        </p:sp>
        <p:sp>
          <p:nvSpPr>
            <p:cNvPr id="15" name="object 20"/>
            <p:cNvSpPr/>
            <p:nvPr/>
          </p:nvSpPr>
          <p:spPr>
            <a:xfrm>
              <a:off x="5532706" y="2466784"/>
              <a:ext cx="219074" cy="219074"/>
            </a:xfrm>
            <a:prstGeom prst="rect">
              <a:avLst/>
            </a:prstGeom>
            <a:blipFill>
              <a:blip r:embed="rId5" cstate="print"/>
              <a:stretch>
                <a:fillRect/>
              </a:stretch>
            </a:blipFill>
          </p:spPr>
          <p:txBody>
            <a:bodyPr wrap="square" lIns="0" tIns="0" rIns="0" bIns="0" rtlCol="0"/>
            <a:lstStyle/>
            <a:p>
              <a:endParaRPr/>
            </a:p>
          </p:txBody>
        </p:sp>
        <p:sp>
          <p:nvSpPr>
            <p:cNvPr id="16" name="object 21"/>
            <p:cNvSpPr/>
            <p:nvPr/>
          </p:nvSpPr>
          <p:spPr>
            <a:xfrm>
              <a:off x="6671500" y="2062406"/>
              <a:ext cx="219074" cy="219081"/>
            </a:xfrm>
            <a:prstGeom prst="rect">
              <a:avLst/>
            </a:prstGeom>
            <a:blipFill>
              <a:blip r:embed="rId6" cstate="print"/>
              <a:stretch>
                <a:fillRect/>
              </a:stretch>
            </a:blipFill>
          </p:spPr>
          <p:txBody>
            <a:bodyPr wrap="square" lIns="0" tIns="0" rIns="0" bIns="0" rtlCol="0"/>
            <a:lstStyle/>
            <a:p>
              <a:endParaRPr/>
            </a:p>
          </p:txBody>
        </p:sp>
        <p:sp>
          <p:nvSpPr>
            <p:cNvPr id="17" name="object 22"/>
            <p:cNvSpPr/>
            <p:nvPr/>
          </p:nvSpPr>
          <p:spPr>
            <a:xfrm>
              <a:off x="5639752" y="1950666"/>
              <a:ext cx="219074" cy="219068"/>
            </a:xfrm>
            <a:prstGeom prst="rect">
              <a:avLst/>
            </a:prstGeom>
            <a:blipFill>
              <a:blip r:embed="rId7" cstate="print"/>
              <a:stretch>
                <a:fillRect/>
              </a:stretch>
            </a:blipFill>
          </p:spPr>
          <p:txBody>
            <a:bodyPr wrap="square" lIns="0" tIns="0" rIns="0" bIns="0" rtlCol="0"/>
            <a:lstStyle/>
            <a:p>
              <a:endParaRPr/>
            </a:p>
          </p:txBody>
        </p:sp>
        <p:sp>
          <p:nvSpPr>
            <p:cNvPr id="18" name="object 23"/>
            <p:cNvSpPr/>
            <p:nvPr/>
          </p:nvSpPr>
          <p:spPr>
            <a:xfrm>
              <a:off x="4861232" y="2688907"/>
              <a:ext cx="219074" cy="219074"/>
            </a:xfrm>
            <a:prstGeom prst="rect">
              <a:avLst/>
            </a:prstGeom>
            <a:blipFill>
              <a:blip r:embed="rId5" cstate="print"/>
              <a:stretch>
                <a:fillRect/>
              </a:stretch>
            </a:blipFill>
          </p:spPr>
          <p:txBody>
            <a:bodyPr wrap="square" lIns="0" tIns="0" rIns="0" bIns="0" rtlCol="0"/>
            <a:lstStyle/>
            <a:p>
              <a:endParaRPr/>
            </a:p>
          </p:txBody>
        </p:sp>
        <p:sp>
          <p:nvSpPr>
            <p:cNvPr id="19" name="object 24"/>
            <p:cNvSpPr/>
            <p:nvPr/>
          </p:nvSpPr>
          <p:spPr>
            <a:xfrm>
              <a:off x="6243652" y="766518"/>
              <a:ext cx="219074" cy="219074"/>
            </a:xfrm>
            <a:prstGeom prst="rect">
              <a:avLst/>
            </a:prstGeom>
            <a:blipFill>
              <a:blip r:embed="rId7" cstate="print"/>
              <a:stretch>
                <a:fillRect/>
              </a:stretch>
            </a:blipFill>
          </p:spPr>
          <p:txBody>
            <a:bodyPr wrap="square" lIns="0" tIns="0" rIns="0" bIns="0" rtlCol="0"/>
            <a:lstStyle/>
            <a:p>
              <a:endParaRPr/>
            </a:p>
          </p:txBody>
        </p:sp>
        <p:sp>
          <p:nvSpPr>
            <p:cNvPr id="20" name="object 25"/>
            <p:cNvSpPr/>
            <p:nvPr/>
          </p:nvSpPr>
          <p:spPr>
            <a:xfrm>
              <a:off x="6079822" y="2342066"/>
              <a:ext cx="219074" cy="219074"/>
            </a:xfrm>
            <a:prstGeom prst="rect">
              <a:avLst/>
            </a:prstGeom>
            <a:blipFill>
              <a:blip r:embed="rId8" cstate="print"/>
              <a:stretch>
                <a:fillRect/>
              </a:stretch>
            </a:blipFill>
          </p:spPr>
          <p:txBody>
            <a:bodyPr wrap="square" lIns="0" tIns="0" rIns="0" bIns="0" rtlCol="0"/>
            <a:lstStyle/>
            <a:p>
              <a:endParaRPr/>
            </a:p>
          </p:txBody>
        </p:sp>
        <p:sp>
          <p:nvSpPr>
            <p:cNvPr id="21" name="object 26"/>
            <p:cNvSpPr/>
            <p:nvPr/>
          </p:nvSpPr>
          <p:spPr>
            <a:xfrm>
              <a:off x="4118243" y="1529699"/>
              <a:ext cx="3257550" cy="1976120"/>
            </a:xfrm>
            <a:custGeom>
              <a:avLst/>
              <a:gdLst/>
              <a:ahLst/>
              <a:cxnLst/>
              <a:rect l="l" t="t" r="r" b="b"/>
              <a:pathLst>
                <a:path w="3257550" h="1976120">
                  <a:moveTo>
                    <a:pt x="0" y="1975500"/>
                  </a:moveTo>
                  <a:lnTo>
                    <a:pt x="3257549" y="0"/>
                  </a:lnTo>
                </a:path>
              </a:pathLst>
            </a:custGeom>
            <a:ln w="28574">
              <a:solidFill>
                <a:srgbClr val="000000"/>
              </a:solidFill>
              <a:prstDash val="lgDash"/>
            </a:ln>
          </p:spPr>
          <p:txBody>
            <a:bodyPr wrap="square" lIns="0" tIns="0" rIns="0" bIns="0" rtlCol="0"/>
            <a:lstStyle/>
            <a:p>
              <a:endParaRPr/>
            </a:p>
          </p:txBody>
        </p:sp>
        <p:sp>
          <p:nvSpPr>
            <p:cNvPr id="22" name="object 27"/>
            <p:cNvSpPr/>
            <p:nvPr/>
          </p:nvSpPr>
          <p:spPr>
            <a:xfrm>
              <a:off x="7085784" y="3148774"/>
              <a:ext cx="219074" cy="219074"/>
            </a:xfrm>
            <a:prstGeom prst="rect">
              <a:avLst/>
            </a:prstGeom>
            <a:blipFill>
              <a:blip r:embed="rId9" cstate="print"/>
              <a:stretch>
                <a:fillRect/>
              </a:stretch>
            </a:blipFill>
          </p:spPr>
          <p:txBody>
            <a:bodyPr wrap="square" lIns="0" tIns="0" rIns="0" bIns="0" rtlCol="0"/>
            <a:lstStyle/>
            <a:p>
              <a:endParaRPr/>
            </a:p>
          </p:txBody>
        </p:sp>
        <p:sp>
          <p:nvSpPr>
            <p:cNvPr id="23" name="object 28"/>
            <p:cNvSpPr/>
            <p:nvPr/>
          </p:nvSpPr>
          <p:spPr>
            <a:xfrm>
              <a:off x="7085784" y="1533212"/>
              <a:ext cx="219074" cy="219074"/>
            </a:xfrm>
            <a:prstGeom prst="rect">
              <a:avLst/>
            </a:prstGeom>
            <a:blipFill>
              <a:blip r:embed="rId10" cstate="print"/>
              <a:stretch>
                <a:fillRect/>
              </a:stretch>
            </a:blipFill>
          </p:spPr>
          <p:txBody>
            <a:bodyPr wrap="square" lIns="0" tIns="0" rIns="0" bIns="0" rtlCol="0"/>
            <a:lstStyle/>
            <a:p>
              <a:endParaRPr/>
            </a:p>
          </p:txBody>
        </p:sp>
        <p:sp>
          <p:nvSpPr>
            <p:cNvPr id="24" name="object 29"/>
            <p:cNvSpPr/>
            <p:nvPr/>
          </p:nvSpPr>
          <p:spPr>
            <a:xfrm>
              <a:off x="7195322" y="1738000"/>
              <a:ext cx="0" cy="1425575"/>
            </a:xfrm>
            <a:custGeom>
              <a:avLst/>
              <a:gdLst/>
              <a:ahLst/>
              <a:cxnLst/>
              <a:rect l="l" t="t" r="r" b="b"/>
              <a:pathLst>
                <a:path h="1425575">
                  <a:moveTo>
                    <a:pt x="0" y="0"/>
                  </a:moveTo>
                  <a:lnTo>
                    <a:pt x="0" y="1425061"/>
                  </a:lnTo>
                </a:path>
              </a:pathLst>
            </a:custGeom>
            <a:ln w="28574">
              <a:solidFill>
                <a:srgbClr val="000000"/>
              </a:solidFill>
              <a:prstDash val="lgDash"/>
            </a:ln>
          </p:spPr>
          <p:txBody>
            <a:bodyPr wrap="square" lIns="0" tIns="0" rIns="0" bIns="0" rtlCol="0"/>
            <a:lstStyle/>
            <a:p>
              <a:endParaRPr/>
            </a:p>
          </p:txBody>
        </p:sp>
        <p:sp>
          <p:nvSpPr>
            <p:cNvPr id="25" name="object 30"/>
            <p:cNvSpPr/>
            <p:nvPr/>
          </p:nvSpPr>
          <p:spPr>
            <a:xfrm>
              <a:off x="6353190" y="971306"/>
              <a:ext cx="0" cy="1184275"/>
            </a:xfrm>
            <a:custGeom>
              <a:avLst/>
              <a:gdLst/>
              <a:ahLst/>
              <a:cxnLst/>
              <a:rect l="l" t="t" r="r" b="b"/>
              <a:pathLst>
                <a:path h="1184275">
                  <a:moveTo>
                    <a:pt x="0" y="0"/>
                  </a:moveTo>
                  <a:lnTo>
                    <a:pt x="0" y="1184141"/>
                  </a:lnTo>
                </a:path>
              </a:pathLst>
            </a:custGeom>
            <a:ln w="28574">
              <a:solidFill>
                <a:srgbClr val="000000"/>
              </a:solidFill>
              <a:prstDash val="lgDash"/>
            </a:ln>
          </p:spPr>
          <p:txBody>
            <a:bodyPr wrap="square" lIns="0" tIns="0" rIns="0" bIns="0" rtlCol="0"/>
            <a:lstStyle/>
            <a:p>
              <a:endParaRPr/>
            </a:p>
          </p:txBody>
        </p:sp>
        <p:sp>
          <p:nvSpPr>
            <p:cNvPr id="26" name="object 31"/>
            <p:cNvSpPr/>
            <p:nvPr/>
          </p:nvSpPr>
          <p:spPr>
            <a:xfrm>
              <a:off x="6191250" y="2267199"/>
              <a:ext cx="0" cy="89535"/>
            </a:xfrm>
            <a:custGeom>
              <a:avLst/>
              <a:gdLst/>
              <a:ahLst/>
              <a:cxnLst/>
              <a:rect l="l" t="t" r="r" b="b"/>
              <a:pathLst>
                <a:path h="89535">
                  <a:moveTo>
                    <a:pt x="0" y="0"/>
                  </a:moveTo>
                  <a:lnTo>
                    <a:pt x="0" y="89153"/>
                  </a:lnTo>
                </a:path>
              </a:pathLst>
            </a:custGeom>
            <a:ln w="28574">
              <a:solidFill>
                <a:srgbClr val="000000"/>
              </a:solidFill>
              <a:prstDash val="lgDash"/>
            </a:ln>
          </p:spPr>
          <p:txBody>
            <a:bodyPr wrap="square" lIns="0" tIns="0" rIns="0" bIns="0" rtlCol="0"/>
            <a:lstStyle/>
            <a:p>
              <a:endParaRPr/>
            </a:p>
          </p:txBody>
        </p:sp>
        <p:sp>
          <p:nvSpPr>
            <p:cNvPr id="27" name="object 32"/>
            <p:cNvSpPr/>
            <p:nvPr/>
          </p:nvSpPr>
          <p:spPr>
            <a:xfrm>
              <a:off x="5753100" y="2155448"/>
              <a:ext cx="0" cy="361950"/>
            </a:xfrm>
            <a:custGeom>
              <a:avLst/>
              <a:gdLst/>
              <a:ahLst/>
              <a:cxnLst/>
              <a:rect l="l" t="t" r="r" b="b"/>
              <a:pathLst>
                <a:path h="361950">
                  <a:moveTo>
                    <a:pt x="0" y="0"/>
                  </a:moveTo>
                  <a:lnTo>
                    <a:pt x="0" y="361949"/>
                  </a:lnTo>
                </a:path>
              </a:pathLst>
            </a:custGeom>
            <a:ln w="28574">
              <a:solidFill>
                <a:srgbClr val="000000"/>
              </a:solidFill>
              <a:prstDash val="lgDash"/>
            </a:ln>
          </p:spPr>
          <p:txBody>
            <a:bodyPr wrap="square" lIns="0" tIns="0" rIns="0" bIns="0" rtlCol="0"/>
            <a:lstStyle/>
            <a:p>
              <a:endParaRPr/>
            </a:p>
          </p:txBody>
        </p:sp>
        <p:sp>
          <p:nvSpPr>
            <p:cNvPr id="28" name="object 33"/>
            <p:cNvSpPr/>
            <p:nvPr/>
          </p:nvSpPr>
          <p:spPr>
            <a:xfrm>
              <a:off x="5353050" y="2671572"/>
              <a:ext cx="0" cy="73025"/>
            </a:xfrm>
            <a:custGeom>
              <a:avLst/>
              <a:gdLst/>
              <a:ahLst/>
              <a:cxnLst/>
              <a:rect l="l" t="t" r="r" b="b"/>
              <a:pathLst>
                <a:path h="73025">
                  <a:moveTo>
                    <a:pt x="0" y="0"/>
                  </a:moveTo>
                  <a:lnTo>
                    <a:pt x="0" y="72902"/>
                  </a:lnTo>
                </a:path>
              </a:pathLst>
            </a:custGeom>
            <a:ln w="28574">
              <a:solidFill>
                <a:srgbClr val="000000"/>
              </a:solidFill>
              <a:prstDash val="lgDash"/>
            </a:ln>
          </p:spPr>
          <p:txBody>
            <a:bodyPr wrap="square" lIns="0" tIns="0" rIns="0" bIns="0" rtlCol="0"/>
            <a:lstStyle/>
            <a:p>
              <a:endParaRPr/>
            </a:p>
          </p:txBody>
        </p:sp>
        <p:sp>
          <p:nvSpPr>
            <p:cNvPr id="29" name="object 34"/>
            <p:cNvSpPr/>
            <p:nvPr/>
          </p:nvSpPr>
          <p:spPr>
            <a:xfrm>
              <a:off x="5353050" y="2743200"/>
              <a:ext cx="0" cy="175895"/>
            </a:xfrm>
            <a:custGeom>
              <a:avLst/>
              <a:gdLst/>
              <a:ahLst/>
              <a:cxnLst/>
              <a:rect l="l" t="t" r="r" b="b"/>
              <a:pathLst>
                <a:path h="175894">
                  <a:moveTo>
                    <a:pt x="0" y="0"/>
                  </a:moveTo>
                  <a:lnTo>
                    <a:pt x="0" y="175509"/>
                  </a:lnTo>
                </a:path>
              </a:pathLst>
            </a:custGeom>
            <a:ln w="28574">
              <a:solidFill>
                <a:srgbClr val="000000"/>
              </a:solidFill>
              <a:prstDash val="lgDash"/>
            </a:ln>
          </p:spPr>
          <p:txBody>
            <a:bodyPr wrap="square" lIns="0" tIns="0" rIns="0" bIns="0" rtlCol="0"/>
            <a:lstStyle/>
            <a:p>
              <a:endParaRPr/>
            </a:p>
          </p:txBody>
        </p:sp>
        <p:sp>
          <p:nvSpPr>
            <p:cNvPr id="30" name="object 35"/>
            <p:cNvSpPr/>
            <p:nvPr/>
          </p:nvSpPr>
          <p:spPr>
            <a:xfrm>
              <a:off x="4895850" y="3028950"/>
              <a:ext cx="3810" cy="229870"/>
            </a:xfrm>
            <a:custGeom>
              <a:avLst/>
              <a:gdLst/>
              <a:ahLst/>
              <a:cxnLst/>
              <a:rect l="l" t="t" r="r" b="b"/>
              <a:pathLst>
                <a:path w="3810" h="229870">
                  <a:moveTo>
                    <a:pt x="0" y="0"/>
                  </a:moveTo>
                  <a:lnTo>
                    <a:pt x="3444" y="229361"/>
                  </a:lnTo>
                </a:path>
              </a:pathLst>
            </a:custGeom>
            <a:ln w="28574">
              <a:solidFill>
                <a:srgbClr val="000000"/>
              </a:solidFill>
              <a:prstDash val="lgDash"/>
            </a:ln>
          </p:spPr>
          <p:txBody>
            <a:bodyPr wrap="square" lIns="0" tIns="0" rIns="0" bIns="0" rtlCol="0"/>
            <a:lstStyle/>
            <a:p>
              <a:endParaRPr/>
            </a:p>
          </p:txBody>
        </p:sp>
        <p:sp>
          <p:nvSpPr>
            <p:cNvPr id="31" name="object 36"/>
            <p:cNvSpPr/>
            <p:nvPr/>
          </p:nvSpPr>
          <p:spPr>
            <a:xfrm>
              <a:off x="4991100" y="2888229"/>
              <a:ext cx="0" cy="73025"/>
            </a:xfrm>
            <a:custGeom>
              <a:avLst/>
              <a:gdLst/>
              <a:ahLst/>
              <a:cxnLst/>
              <a:rect l="l" t="t" r="r" b="b"/>
              <a:pathLst>
                <a:path h="73025">
                  <a:moveTo>
                    <a:pt x="0" y="0"/>
                  </a:moveTo>
                  <a:lnTo>
                    <a:pt x="0" y="72902"/>
                  </a:lnTo>
                </a:path>
              </a:pathLst>
            </a:custGeom>
            <a:ln w="28574">
              <a:solidFill>
                <a:srgbClr val="000000"/>
              </a:solidFill>
              <a:prstDash val="lgDash"/>
            </a:ln>
          </p:spPr>
          <p:txBody>
            <a:bodyPr wrap="square" lIns="0" tIns="0" rIns="0" bIns="0" rtlCol="0"/>
            <a:lstStyle/>
            <a:p>
              <a:endParaRPr/>
            </a:p>
          </p:txBody>
        </p:sp>
        <p:sp>
          <p:nvSpPr>
            <p:cNvPr id="32" name="object 37"/>
            <p:cNvSpPr/>
            <p:nvPr/>
          </p:nvSpPr>
          <p:spPr>
            <a:xfrm>
              <a:off x="4689743" y="2707898"/>
              <a:ext cx="0" cy="403225"/>
            </a:xfrm>
            <a:custGeom>
              <a:avLst/>
              <a:gdLst/>
              <a:ahLst/>
              <a:cxnLst/>
              <a:rect l="l" t="t" r="r" b="b"/>
              <a:pathLst>
                <a:path h="403225">
                  <a:moveTo>
                    <a:pt x="0" y="0"/>
                  </a:moveTo>
                  <a:lnTo>
                    <a:pt x="0" y="402835"/>
                  </a:lnTo>
                </a:path>
              </a:pathLst>
            </a:custGeom>
            <a:ln w="28574">
              <a:solidFill>
                <a:srgbClr val="000000"/>
              </a:solidFill>
              <a:prstDash val="lgDash"/>
            </a:ln>
          </p:spPr>
          <p:txBody>
            <a:bodyPr wrap="square" lIns="0" tIns="0" rIns="0" bIns="0" rtlCol="0"/>
            <a:lstStyle/>
            <a:p>
              <a:endParaRPr/>
            </a:p>
          </p:txBody>
        </p:sp>
        <p:sp>
          <p:nvSpPr>
            <p:cNvPr id="33" name="object 38"/>
            <p:cNvSpPr/>
            <p:nvPr/>
          </p:nvSpPr>
          <p:spPr>
            <a:xfrm>
              <a:off x="6762750" y="1895215"/>
              <a:ext cx="0" cy="162560"/>
            </a:xfrm>
            <a:custGeom>
              <a:avLst/>
              <a:gdLst/>
              <a:ahLst/>
              <a:cxnLst/>
              <a:rect l="l" t="t" r="r" b="b"/>
              <a:pathLst>
                <a:path h="162560">
                  <a:moveTo>
                    <a:pt x="0" y="0"/>
                  </a:moveTo>
                  <a:lnTo>
                    <a:pt x="0" y="162184"/>
                  </a:lnTo>
                </a:path>
              </a:pathLst>
            </a:custGeom>
            <a:ln w="28574">
              <a:solidFill>
                <a:srgbClr val="000000"/>
              </a:solidFill>
              <a:prstDash val="lgDash"/>
            </a:ln>
          </p:spPr>
          <p:txBody>
            <a:bodyPr wrap="square" lIns="0" tIns="0" rIns="0" bIns="0" rtlCol="0"/>
            <a:lstStyle/>
            <a:p>
              <a:endParaRPr/>
            </a:p>
          </p:txBody>
        </p:sp>
        <p:sp>
          <p:nvSpPr>
            <p:cNvPr id="34" name="object 39"/>
            <p:cNvSpPr txBox="1"/>
            <p:nvPr/>
          </p:nvSpPr>
          <p:spPr>
            <a:xfrm>
              <a:off x="6133469" y="3487736"/>
              <a:ext cx="790575" cy="327025"/>
            </a:xfrm>
            <a:prstGeom prst="rect">
              <a:avLst/>
            </a:prstGeom>
          </p:spPr>
          <p:txBody>
            <a:bodyPr vert="horz" wrap="square" lIns="0" tIns="8255" rIns="0" bIns="0" rtlCol="0">
              <a:spAutoFit/>
            </a:bodyPr>
            <a:lstStyle/>
            <a:p>
              <a:pPr marL="250825" marR="5080" indent="-238760">
                <a:lnSpc>
                  <a:spcPct val="105400"/>
                </a:lnSpc>
                <a:spcBef>
                  <a:spcPts val="65"/>
                </a:spcBef>
              </a:pPr>
              <a:r>
                <a:rPr sz="950" spc="-70" dirty="0">
                  <a:solidFill>
                    <a:srgbClr val="5F4778"/>
                  </a:solidFill>
                  <a:latin typeface="Arial Black"/>
                  <a:cs typeface="Arial Black"/>
                </a:rPr>
                <a:t>Minimize </a:t>
              </a:r>
              <a:r>
                <a:rPr sz="950" spc="-60" dirty="0">
                  <a:solidFill>
                    <a:srgbClr val="5F4778"/>
                  </a:solidFill>
                  <a:latin typeface="Arial Black"/>
                  <a:cs typeface="Arial Black"/>
                </a:rPr>
                <a:t>the  </a:t>
              </a:r>
              <a:r>
                <a:rPr sz="950" spc="-55" dirty="0">
                  <a:solidFill>
                    <a:srgbClr val="5F4778"/>
                  </a:solidFill>
                  <a:latin typeface="Arial Black"/>
                  <a:cs typeface="Arial Black"/>
                </a:rPr>
                <a:t>error</a:t>
              </a:r>
              <a:endParaRPr sz="950">
                <a:latin typeface="Arial Black"/>
                <a:cs typeface="Arial Black"/>
              </a:endParaRPr>
            </a:p>
          </p:txBody>
        </p:sp>
      </p:grpSp>
    </p:spTree>
    <p:extLst>
      <p:ext uri="{BB962C8B-B14F-4D97-AF65-F5344CB8AC3E}">
        <p14:creationId xmlns:p14="http://schemas.microsoft.com/office/powerpoint/2010/main" val="2549455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Create Linear Regression – equation to Predict Salary</a:t>
            </a:r>
          </a:p>
        </p:txBody>
      </p:sp>
      <p:sp>
        <p:nvSpPr>
          <p:cNvPr id="3" name="Slide Number Placeholder 2"/>
          <p:cNvSpPr>
            <a:spLocks noGrp="1"/>
          </p:cNvSpPr>
          <p:nvPr>
            <p:ph type="sldNum" sz="quarter" idx="12"/>
          </p:nvPr>
        </p:nvSpPr>
        <p:spPr/>
        <p:txBody>
          <a:bodyPr/>
          <a:lstStyle/>
          <a:p>
            <a:fld id="{B6F15528-21DE-4FAA-801E-634DDDAF4B2B}" type="slidenum">
              <a:rPr lang="en-IN" smtClean="0"/>
              <a:t>24</a:t>
            </a:fld>
            <a:endParaRPr lang="en-IN"/>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339090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bject 21"/>
          <p:cNvSpPr txBox="1"/>
          <p:nvPr/>
        </p:nvSpPr>
        <p:spPr>
          <a:xfrm>
            <a:off x="6172200" y="2971800"/>
            <a:ext cx="814069" cy="231775"/>
          </a:xfrm>
          <a:prstGeom prst="rect">
            <a:avLst/>
          </a:prstGeom>
        </p:spPr>
        <p:txBody>
          <a:bodyPr vert="horz" wrap="square" lIns="0" tIns="12700" rIns="0" bIns="0" rtlCol="0">
            <a:spAutoFit/>
          </a:bodyPr>
          <a:lstStyle/>
          <a:p>
            <a:pPr marL="12700">
              <a:lnSpc>
                <a:spcPct val="100000"/>
              </a:lnSpc>
              <a:spcBef>
                <a:spcPts val="100"/>
              </a:spcBef>
            </a:pPr>
            <a:r>
              <a:rPr sz="1350" spc="-145" dirty="0">
                <a:solidFill>
                  <a:srgbClr val="6B9E24"/>
                </a:solidFill>
                <a:latin typeface="Arial Black"/>
                <a:cs typeface="Arial Black"/>
              </a:rPr>
              <a:t>y </a:t>
            </a:r>
            <a:r>
              <a:rPr sz="1350" spc="-120" dirty="0">
                <a:solidFill>
                  <a:srgbClr val="5F4778"/>
                </a:solidFill>
                <a:latin typeface="Arial Black"/>
                <a:cs typeface="Arial Black"/>
              </a:rPr>
              <a:t>= </a:t>
            </a:r>
            <a:r>
              <a:rPr sz="1350" spc="-135" dirty="0">
                <a:solidFill>
                  <a:srgbClr val="5F4778"/>
                </a:solidFill>
                <a:latin typeface="Arial Black"/>
                <a:cs typeface="Arial Black"/>
              </a:rPr>
              <a:t>mx </a:t>
            </a:r>
            <a:r>
              <a:rPr sz="1350" spc="-120" dirty="0">
                <a:solidFill>
                  <a:srgbClr val="5F4778"/>
                </a:solidFill>
                <a:latin typeface="Arial Black"/>
                <a:cs typeface="Arial Black"/>
              </a:rPr>
              <a:t>+</a:t>
            </a:r>
            <a:r>
              <a:rPr sz="1350" spc="-145" dirty="0">
                <a:solidFill>
                  <a:srgbClr val="5F4778"/>
                </a:solidFill>
                <a:latin typeface="Arial Black"/>
                <a:cs typeface="Arial Black"/>
              </a:rPr>
              <a:t> </a:t>
            </a:r>
            <a:r>
              <a:rPr sz="1350" spc="-260" dirty="0">
                <a:solidFill>
                  <a:srgbClr val="5F4778"/>
                </a:solidFill>
                <a:latin typeface="Arial Black"/>
                <a:cs typeface="Arial Black"/>
              </a:rPr>
              <a:t>c</a:t>
            </a:r>
            <a:endParaRPr sz="1350" dirty="0">
              <a:latin typeface="Arial Black"/>
              <a:cs typeface="Arial Black"/>
            </a:endParaRPr>
          </a:p>
        </p:txBody>
      </p:sp>
      <p:sp>
        <p:nvSpPr>
          <p:cNvPr id="4" name="Rectangle 3">
            <a:extLst>
              <a:ext uri="{FF2B5EF4-FFF2-40B4-BE49-F238E27FC236}">
                <a16:creationId xmlns:a16="http://schemas.microsoft.com/office/drawing/2014/main" id="{C4258036-D1ED-4FA9-81D7-F0EBD0C69525}"/>
              </a:ext>
            </a:extLst>
          </p:cNvPr>
          <p:cNvSpPr/>
          <p:nvPr/>
        </p:nvSpPr>
        <p:spPr>
          <a:xfrm>
            <a:off x="6091238" y="3257350"/>
            <a:ext cx="4576762" cy="646331"/>
          </a:xfrm>
          <a:prstGeom prst="rect">
            <a:avLst/>
          </a:prstGeom>
        </p:spPr>
        <p:txBody>
          <a:bodyPr wrap="square">
            <a:spAutoFit/>
          </a:bodyPr>
          <a:lstStyle/>
          <a:p>
            <a:r>
              <a:rPr lang="en-US" dirty="0"/>
              <a:t>The slope of the line is </a:t>
            </a:r>
            <a:r>
              <a:rPr lang="en-US" b="1" i="1" dirty="0"/>
              <a:t>m</a:t>
            </a:r>
            <a:r>
              <a:rPr lang="en-US" dirty="0"/>
              <a:t>, and </a:t>
            </a:r>
            <a:r>
              <a:rPr lang="en-US" b="1" i="1" dirty="0"/>
              <a:t>c</a:t>
            </a:r>
            <a:r>
              <a:rPr lang="en-US" dirty="0"/>
              <a:t> is the intercept (the value of </a:t>
            </a:r>
            <a:r>
              <a:rPr lang="en-US" b="1" i="1" dirty="0"/>
              <a:t>y</a:t>
            </a:r>
            <a:r>
              <a:rPr lang="en-US" dirty="0"/>
              <a:t> when </a:t>
            </a:r>
            <a:r>
              <a:rPr lang="en-US" b="1" i="1" dirty="0"/>
              <a:t>x</a:t>
            </a:r>
            <a:r>
              <a:rPr lang="en-US" dirty="0"/>
              <a:t> = 0).</a:t>
            </a:r>
            <a:endParaRPr lang="en-IN" dirty="0"/>
          </a:p>
        </p:txBody>
      </p:sp>
    </p:spTree>
    <p:extLst>
      <p:ext uri="{BB962C8B-B14F-4D97-AF65-F5344CB8AC3E}">
        <p14:creationId xmlns:p14="http://schemas.microsoft.com/office/powerpoint/2010/main" val="3080251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FD37-35EC-4C4E-947B-D709ADAF75ED}"/>
              </a:ext>
            </a:extLst>
          </p:cNvPr>
          <p:cNvSpPr>
            <a:spLocks noGrp="1"/>
          </p:cNvSpPr>
          <p:nvPr>
            <p:ph type="title"/>
          </p:nvPr>
        </p:nvSpPr>
        <p:spPr/>
        <p:txBody>
          <a:bodyPr/>
          <a:lstStyle/>
          <a:p>
            <a:r>
              <a:rPr lang="en-IN" dirty="0"/>
              <a:t>Calculating THE Slope</a:t>
            </a:r>
          </a:p>
        </p:txBody>
      </p:sp>
      <p:sp>
        <p:nvSpPr>
          <p:cNvPr id="3" name="Slide Number Placeholder 2">
            <a:extLst>
              <a:ext uri="{FF2B5EF4-FFF2-40B4-BE49-F238E27FC236}">
                <a16:creationId xmlns:a16="http://schemas.microsoft.com/office/drawing/2014/main" id="{207999FB-ABC9-4E0C-884D-D224B60F9A65}"/>
              </a:ext>
            </a:extLst>
          </p:cNvPr>
          <p:cNvSpPr>
            <a:spLocks noGrp="1"/>
          </p:cNvSpPr>
          <p:nvPr>
            <p:ph type="sldNum" sz="quarter" idx="12"/>
          </p:nvPr>
        </p:nvSpPr>
        <p:spPr/>
        <p:txBody>
          <a:bodyPr/>
          <a:lstStyle/>
          <a:p>
            <a:fld id="{B6F15528-21DE-4FAA-801E-634DDDAF4B2B}" type="slidenum">
              <a:rPr lang="en-IN" smtClean="0"/>
              <a:t>25</a:t>
            </a:fld>
            <a:endParaRPr lang="en-IN"/>
          </a:p>
        </p:txBody>
      </p:sp>
      <p:pic>
        <p:nvPicPr>
          <p:cNvPr id="6" name="Picture 5">
            <a:extLst>
              <a:ext uri="{FF2B5EF4-FFF2-40B4-BE49-F238E27FC236}">
                <a16:creationId xmlns:a16="http://schemas.microsoft.com/office/drawing/2014/main" id="{1F197C75-6C4D-4622-B34B-48538FA69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500312"/>
            <a:ext cx="2466975" cy="1857375"/>
          </a:xfrm>
          <a:prstGeom prst="rect">
            <a:avLst/>
          </a:prstGeom>
        </p:spPr>
      </p:pic>
      <p:pic>
        <p:nvPicPr>
          <p:cNvPr id="8" name="Picture 7">
            <a:extLst>
              <a:ext uri="{FF2B5EF4-FFF2-40B4-BE49-F238E27FC236}">
                <a16:creationId xmlns:a16="http://schemas.microsoft.com/office/drawing/2014/main" id="{359C02EE-F208-4015-ABBF-25CB03DBA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0" y="2505075"/>
            <a:ext cx="2476500" cy="184785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F83E8C3-54DB-F461-D0DA-5C04551B1ED8}"/>
                  </a:ext>
                </a:extLst>
              </p14:cNvPr>
              <p14:cNvContentPartPr/>
              <p14:nvPr/>
            </p14:nvContentPartPr>
            <p14:xfrm>
              <a:off x="979200" y="3774600"/>
              <a:ext cx="6325200" cy="2125080"/>
            </p14:xfrm>
          </p:contentPart>
        </mc:Choice>
        <mc:Fallback xmlns="">
          <p:pic>
            <p:nvPicPr>
              <p:cNvPr id="4" name="Ink 3">
                <a:extLst>
                  <a:ext uri="{FF2B5EF4-FFF2-40B4-BE49-F238E27FC236}">
                    <a16:creationId xmlns:a16="http://schemas.microsoft.com/office/drawing/2014/main" id="{9F83E8C3-54DB-F461-D0DA-5C04551B1ED8}"/>
                  </a:ext>
                </a:extLst>
              </p:cNvPr>
              <p:cNvPicPr/>
              <p:nvPr/>
            </p:nvPicPr>
            <p:blipFill>
              <a:blip r:embed="rId5"/>
              <a:stretch>
                <a:fillRect/>
              </a:stretch>
            </p:blipFill>
            <p:spPr>
              <a:xfrm>
                <a:off x="969840" y="3765240"/>
                <a:ext cx="6343920" cy="2143800"/>
              </a:xfrm>
              <a:prstGeom prst="rect">
                <a:avLst/>
              </a:prstGeom>
            </p:spPr>
          </p:pic>
        </mc:Fallback>
      </mc:AlternateContent>
    </p:spTree>
    <p:extLst>
      <p:ext uri="{BB962C8B-B14F-4D97-AF65-F5344CB8AC3E}">
        <p14:creationId xmlns:p14="http://schemas.microsoft.com/office/powerpoint/2010/main" val="1012740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211C-765C-44A3-8B7B-5CD14AFAD7F1}"/>
              </a:ext>
            </a:extLst>
          </p:cNvPr>
          <p:cNvSpPr>
            <a:spLocks noGrp="1"/>
          </p:cNvSpPr>
          <p:nvPr>
            <p:ph type="title"/>
          </p:nvPr>
        </p:nvSpPr>
        <p:spPr/>
        <p:txBody>
          <a:bodyPr/>
          <a:lstStyle/>
          <a:p>
            <a:r>
              <a:rPr lang="en-IN" dirty="0"/>
              <a:t>How a Slope will Draw the Line</a:t>
            </a:r>
          </a:p>
        </p:txBody>
      </p:sp>
      <p:sp>
        <p:nvSpPr>
          <p:cNvPr id="3" name="Slide Number Placeholder 2">
            <a:extLst>
              <a:ext uri="{FF2B5EF4-FFF2-40B4-BE49-F238E27FC236}">
                <a16:creationId xmlns:a16="http://schemas.microsoft.com/office/drawing/2014/main" id="{F368ADC9-8FA7-4834-822D-66CE995BE813}"/>
              </a:ext>
            </a:extLst>
          </p:cNvPr>
          <p:cNvSpPr>
            <a:spLocks noGrp="1"/>
          </p:cNvSpPr>
          <p:nvPr>
            <p:ph type="sldNum" sz="quarter" idx="12"/>
          </p:nvPr>
        </p:nvSpPr>
        <p:spPr/>
        <p:txBody>
          <a:bodyPr/>
          <a:lstStyle/>
          <a:p>
            <a:fld id="{B6F15528-21DE-4FAA-801E-634DDDAF4B2B}" type="slidenum">
              <a:rPr lang="en-IN" smtClean="0"/>
              <a:t>26</a:t>
            </a:fld>
            <a:endParaRPr lang="en-IN"/>
          </a:p>
        </p:txBody>
      </p:sp>
      <p:pic>
        <p:nvPicPr>
          <p:cNvPr id="5" name="Picture 4">
            <a:extLst>
              <a:ext uri="{FF2B5EF4-FFF2-40B4-BE49-F238E27FC236}">
                <a16:creationId xmlns:a16="http://schemas.microsoft.com/office/drawing/2014/main" id="{2E0A2CFF-098A-491F-911E-E388CB23B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704975"/>
            <a:ext cx="3810000" cy="34480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20586C8-97AF-2CCA-8716-1926BA8ACD0E}"/>
                  </a:ext>
                </a:extLst>
              </p14:cNvPr>
              <p14:cNvContentPartPr/>
              <p14:nvPr/>
            </p14:nvContentPartPr>
            <p14:xfrm>
              <a:off x="8454960" y="3501000"/>
              <a:ext cx="495720" cy="894960"/>
            </p14:xfrm>
          </p:contentPart>
        </mc:Choice>
        <mc:Fallback xmlns="">
          <p:pic>
            <p:nvPicPr>
              <p:cNvPr id="4" name="Ink 3">
                <a:extLst>
                  <a:ext uri="{FF2B5EF4-FFF2-40B4-BE49-F238E27FC236}">
                    <a16:creationId xmlns:a16="http://schemas.microsoft.com/office/drawing/2014/main" id="{A20586C8-97AF-2CCA-8716-1926BA8ACD0E}"/>
                  </a:ext>
                </a:extLst>
              </p:cNvPr>
              <p:cNvPicPr/>
              <p:nvPr/>
            </p:nvPicPr>
            <p:blipFill>
              <a:blip r:embed="rId4"/>
              <a:stretch>
                <a:fillRect/>
              </a:stretch>
            </p:blipFill>
            <p:spPr>
              <a:xfrm>
                <a:off x="8445600" y="3491640"/>
                <a:ext cx="514440" cy="913680"/>
              </a:xfrm>
              <a:prstGeom prst="rect">
                <a:avLst/>
              </a:prstGeom>
            </p:spPr>
          </p:pic>
        </mc:Fallback>
      </mc:AlternateContent>
    </p:spTree>
    <p:extLst>
      <p:ext uri="{BB962C8B-B14F-4D97-AF65-F5344CB8AC3E}">
        <p14:creationId xmlns:p14="http://schemas.microsoft.com/office/powerpoint/2010/main" val="308404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211C-765C-44A3-8B7B-5CD14AFAD7F1}"/>
              </a:ext>
            </a:extLst>
          </p:cNvPr>
          <p:cNvSpPr>
            <a:spLocks noGrp="1"/>
          </p:cNvSpPr>
          <p:nvPr>
            <p:ph type="title"/>
          </p:nvPr>
        </p:nvSpPr>
        <p:spPr/>
        <p:txBody>
          <a:bodyPr/>
          <a:lstStyle/>
          <a:p>
            <a:r>
              <a:rPr lang="en-IN" dirty="0"/>
              <a:t>Least Squares Regression Line </a:t>
            </a:r>
          </a:p>
        </p:txBody>
      </p:sp>
      <p:sp>
        <p:nvSpPr>
          <p:cNvPr id="3" name="Slide Number Placeholder 2">
            <a:extLst>
              <a:ext uri="{FF2B5EF4-FFF2-40B4-BE49-F238E27FC236}">
                <a16:creationId xmlns:a16="http://schemas.microsoft.com/office/drawing/2014/main" id="{F368ADC9-8FA7-4834-822D-66CE995BE813}"/>
              </a:ext>
            </a:extLst>
          </p:cNvPr>
          <p:cNvSpPr>
            <a:spLocks noGrp="1"/>
          </p:cNvSpPr>
          <p:nvPr>
            <p:ph type="sldNum" sz="quarter" idx="12"/>
          </p:nvPr>
        </p:nvSpPr>
        <p:spPr/>
        <p:txBody>
          <a:bodyPr/>
          <a:lstStyle/>
          <a:p>
            <a:fld id="{B6F15528-21DE-4FAA-801E-634DDDAF4B2B}" type="slidenum">
              <a:rPr lang="en-IN" smtClean="0"/>
              <a:t>27</a:t>
            </a:fld>
            <a:endParaRPr lang="en-IN"/>
          </a:p>
        </p:txBody>
      </p:sp>
      <p:sp>
        <p:nvSpPr>
          <p:cNvPr id="4" name="TextBox 3">
            <a:extLst>
              <a:ext uri="{FF2B5EF4-FFF2-40B4-BE49-F238E27FC236}">
                <a16:creationId xmlns:a16="http://schemas.microsoft.com/office/drawing/2014/main" id="{15ECC67E-E69E-4B1D-B27B-22CC31D253B0}"/>
              </a:ext>
            </a:extLst>
          </p:cNvPr>
          <p:cNvSpPr txBox="1"/>
          <p:nvPr/>
        </p:nvSpPr>
        <p:spPr>
          <a:xfrm>
            <a:off x="314696" y="1371600"/>
            <a:ext cx="11049000" cy="1754326"/>
          </a:xfrm>
          <a:prstGeom prst="rect">
            <a:avLst/>
          </a:prstGeom>
          <a:noFill/>
        </p:spPr>
        <p:txBody>
          <a:bodyPr wrap="square" rtlCol="0">
            <a:spAutoFit/>
          </a:bodyPr>
          <a:lstStyle/>
          <a:p>
            <a:r>
              <a:rPr lang="en-US" dirty="0"/>
              <a:t>The Least Squares Regression Line is the line that makes the vertical distance from the data points to the regression line as small as possible. It’s called a “least squares” because the best line of fit is one that minimizes the variance (the sum of squares of the errors). </a:t>
            </a:r>
          </a:p>
          <a:p>
            <a:endParaRPr lang="en-US" dirty="0"/>
          </a:p>
          <a:p>
            <a:r>
              <a:rPr lang="en-US" dirty="0"/>
              <a:t>This can be a bit hard to visualize but the main point is you are aiming to find the equation that fits the points as closely as possible.</a:t>
            </a:r>
            <a:endParaRPr lang="en-IN" dirty="0"/>
          </a:p>
        </p:txBody>
      </p:sp>
      <p:pic>
        <p:nvPicPr>
          <p:cNvPr id="7" name="Picture 6">
            <a:extLst>
              <a:ext uri="{FF2B5EF4-FFF2-40B4-BE49-F238E27FC236}">
                <a16:creationId xmlns:a16="http://schemas.microsoft.com/office/drawing/2014/main" id="{39D6889C-E79E-42FE-9A86-702B2A376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331" y="2931489"/>
            <a:ext cx="5981700" cy="3524250"/>
          </a:xfrm>
          <a:prstGeom prst="rect">
            <a:avLst/>
          </a:prstGeom>
        </p:spPr>
      </p:pic>
    </p:spTree>
    <p:extLst>
      <p:ext uri="{BB962C8B-B14F-4D97-AF65-F5344CB8AC3E}">
        <p14:creationId xmlns:p14="http://schemas.microsoft.com/office/powerpoint/2010/main" val="309784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611AE1-9D13-447B-BC6D-439BF1AD844B}"/>
              </a:ext>
            </a:extLst>
          </p:cNvPr>
          <p:cNvSpPr>
            <a:spLocks noGrp="1"/>
          </p:cNvSpPr>
          <p:nvPr>
            <p:ph type="ctrTitle"/>
          </p:nvPr>
        </p:nvSpPr>
        <p:spPr/>
        <p:txBody>
          <a:bodyPr/>
          <a:lstStyle/>
          <a:p>
            <a:r>
              <a:rPr lang="en-IN" dirty="0"/>
              <a:t>Predict Salary</a:t>
            </a:r>
          </a:p>
        </p:txBody>
      </p:sp>
      <p:sp>
        <p:nvSpPr>
          <p:cNvPr id="5" name="Subtitle 4">
            <a:extLst>
              <a:ext uri="{FF2B5EF4-FFF2-40B4-BE49-F238E27FC236}">
                <a16:creationId xmlns:a16="http://schemas.microsoft.com/office/drawing/2014/main" id="{8764BBC2-416F-43F8-B300-B161243A84B8}"/>
              </a:ext>
            </a:extLst>
          </p:cNvPr>
          <p:cNvSpPr>
            <a:spLocks noGrp="1"/>
          </p:cNvSpPr>
          <p:nvPr>
            <p:ph type="subTitle" idx="1"/>
          </p:nvPr>
        </p:nvSpPr>
        <p:spPr/>
        <p:txBody>
          <a:bodyPr/>
          <a:lstStyle/>
          <a:p>
            <a:r>
              <a:rPr lang="en-IN" dirty="0"/>
              <a:t>Using linear regression equation</a:t>
            </a:r>
          </a:p>
        </p:txBody>
      </p:sp>
      <p:sp>
        <p:nvSpPr>
          <p:cNvPr id="3" name="Slide Number Placeholder 2">
            <a:extLst>
              <a:ext uri="{FF2B5EF4-FFF2-40B4-BE49-F238E27FC236}">
                <a16:creationId xmlns:a16="http://schemas.microsoft.com/office/drawing/2014/main" id="{D0CABE13-20FE-4FAD-9979-7DCCB877BCFB}"/>
              </a:ext>
            </a:extLst>
          </p:cNvPr>
          <p:cNvSpPr>
            <a:spLocks noGrp="1"/>
          </p:cNvSpPr>
          <p:nvPr>
            <p:ph type="sldNum" sz="quarter" idx="12"/>
          </p:nvPr>
        </p:nvSpPr>
        <p:spPr/>
        <p:txBody>
          <a:bodyPr/>
          <a:lstStyle/>
          <a:p>
            <a:fld id="{B6F15528-21DE-4FAA-801E-634DDDAF4B2B}" type="slidenum">
              <a:rPr lang="en-IN" smtClean="0"/>
              <a:t>28</a:t>
            </a:fld>
            <a:endParaRPr lang="en-IN"/>
          </a:p>
        </p:txBody>
      </p:sp>
    </p:spTree>
    <p:extLst>
      <p:ext uri="{BB962C8B-B14F-4D97-AF65-F5344CB8AC3E}">
        <p14:creationId xmlns:p14="http://schemas.microsoft.com/office/powerpoint/2010/main" val="3556469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  the Salary when input is Experience</a:t>
            </a:r>
          </a:p>
        </p:txBody>
      </p:sp>
      <p:sp>
        <p:nvSpPr>
          <p:cNvPr id="3" name="Slide Number Placeholder 2"/>
          <p:cNvSpPr>
            <a:spLocks noGrp="1"/>
          </p:cNvSpPr>
          <p:nvPr>
            <p:ph type="sldNum" sz="quarter" idx="12"/>
          </p:nvPr>
        </p:nvSpPr>
        <p:spPr/>
        <p:txBody>
          <a:bodyPr/>
          <a:lstStyle/>
          <a:p>
            <a:fld id="{B6F15528-21DE-4FAA-801E-634DDDAF4B2B}" type="slidenum">
              <a:rPr lang="en-IN" smtClean="0"/>
              <a:t>29</a:t>
            </a:fld>
            <a:endParaRPr lang="en-IN"/>
          </a:p>
        </p:txBody>
      </p:sp>
      <p:grpSp>
        <p:nvGrpSpPr>
          <p:cNvPr id="4" name="Group 3"/>
          <p:cNvGrpSpPr/>
          <p:nvPr/>
        </p:nvGrpSpPr>
        <p:grpSpPr>
          <a:xfrm>
            <a:off x="460061" y="1378645"/>
            <a:ext cx="5025452" cy="3210503"/>
            <a:chOff x="460061" y="1378645"/>
            <a:chExt cx="5025452" cy="3210503"/>
          </a:xfrm>
        </p:grpSpPr>
        <p:sp>
          <p:nvSpPr>
            <p:cNvPr id="5" name="object 4"/>
            <p:cNvSpPr/>
            <p:nvPr/>
          </p:nvSpPr>
          <p:spPr>
            <a:xfrm>
              <a:off x="628650" y="1658995"/>
              <a:ext cx="114300" cy="2606040"/>
            </a:xfrm>
            <a:custGeom>
              <a:avLst/>
              <a:gdLst/>
              <a:ahLst/>
              <a:cxnLst/>
              <a:rect l="l" t="t" r="r" b="b"/>
              <a:pathLst>
                <a:path w="114300" h="2606040">
                  <a:moveTo>
                    <a:pt x="76200" y="95250"/>
                  </a:moveTo>
                  <a:lnTo>
                    <a:pt x="38100" y="95250"/>
                  </a:lnTo>
                  <a:lnTo>
                    <a:pt x="38100" y="2605957"/>
                  </a:lnTo>
                  <a:lnTo>
                    <a:pt x="76200" y="2605957"/>
                  </a:lnTo>
                  <a:lnTo>
                    <a:pt x="76200" y="95250"/>
                  </a:lnTo>
                  <a:close/>
                </a:path>
                <a:path w="114300" h="2606040">
                  <a:moveTo>
                    <a:pt x="57150" y="0"/>
                  </a:moveTo>
                  <a:lnTo>
                    <a:pt x="0" y="114300"/>
                  </a:lnTo>
                  <a:lnTo>
                    <a:pt x="38100" y="114300"/>
                  </a:lnTo>
                  <a:lnTo>
                    <a:pt x="38100" y="95250"/>
                  </a:lnTo>
                  <a:lnTo>
                    <a:pt x="104775" y="95250"/>
                  </a:lnTo>
                  <a:lnTo>
                    <a:pt x="57150" y="0"/>
                  </a:lnTo>
                  <a:close/>
                </a:path>
                <a:path w="114300" h="2606040">
                  <a:moveTo>
                    <a:pt x="104775" y="95250"/>
                  </a:moveTo>
                  <a:lnTo>
                    <a:pt x="76200" y="95250"/>
                  </a:lnTo>
                  <a:lnTo>
                    <a:pt x="76200" y="114300"/>
                  </a:lnTo>
                  <a:lnTo>
                    <a:pt x="114300" y="114300"/>
                  </a:lnTo>
                  <a:lnTo>
                    <a:pt x="104775" y="95250"/>
                  </a:lnTo>
                  <a:close/>
                </a:path>
              </a:pathLst>
            </a:custGeom>
            <a:solidFill>
              <a:srgbClr val="6B9E24"/>
            </a:solidFill>
          </p:spPr>
          <p:txBody>
            <a:bodyPr wrap="square" lIns="0" tIns="0" rIns="0" bIns="0" rtlCol="0"/>
            <a:lstStyle/>
            <a:p>
              <a:endParaRPr/>
            </a:p>
          </p:txBody>
        </p:sp>
        <p:sp>
          <p:nvSpPr>
            <p:cNvPr id="6" name="object 5"/>
            <p:cNvSpPr/>
            <p:nvPr/>
          </p:nvSpPr>
          <p:spPr>
            <a:xfrm>
              <a:off x="666667" y="4225564"/>
              <a:ext cx="3753485" cy="114300"/>
            </a:xfrm>
            <a:custGeom>
              <a:avLst/>
              <a:gdLst/>
              <a:ahLst/>
              <a:cxnLst/>
              <a:rect l="l" t="t" r="r" b="b"/>
              <a:pathLst>
                <a:path w="3753485" h="114300">
                  <a:moveTo>
                    <a:pt x="3638876" y="0"/>
                  </a:moveTo>
                  <a:lnTo>
                    <a:pt x="3638713" y="38101"/>
                  </a:lnTo>
                  <a:lnTo>
                    <a:pt x="3657804" y="38194"/>
                  </a:lnTo>
                  <a:lnTo>
                    <a:pt x="3657560" y="76294"/>
                  </a:lnTo>
                  <a:lnTo>
                    <a:pt x="3638550" y="76294"/>
                  </a:lnTo>
                  <a:lnTo>
                    <a:pt x="3638388" y="114300"/>
                  </a:lnTo>
                  <a:lnTo>
                    <a:pt x="3715312" y="76294"/>
                  </a:lnTo>
                  <a:lnTo>
                    <a:pt x="3657560" y="76294"/>
                  </a:lnTo>
                  <a:lnTo>
                    <a:pt x="3715500" y="76201"/>
                  </a:lnTo>
                  <a:lnTo>
                    <a:pt x="3752932" y="57707"/>
                  </a:lnTo>
                  <a:lnTo>
                    <a:pt x="3638876" y="0"/>
                  </a:lnTo>
                  <a:close/>
                </a:path>
                <a:path w="3753485" h="114300">
                  <a:moveTo>
                    <a:pt x="3638713" y="38101"/>
                  </a:moveTo>
                  <a:lnTo>
                    <a:pt x="3638551" y="76201"/>
                  </a:lnTo>
                  <a:lnTo>
                    <a:pt x="3657560" y="76294"/>
                  </a:lnTo>
                  <a:lnTo>
                    <a:pt x="3657804" y="38194"/>
                  </a:lnTo>
                  <a:lnTo>
                    <a:pt x="3638713" y="38101"/>
                  </a:lnTo>
                  <a:close/>
                </a:path>
                <a:path w="3753485" h="114300">
                  <a:moveTo>
                    <a:pt x="164" y="20348"/>
                  </a:moveTo>
                  <a:lnTo>
                    <a:pt x="0" y="58448"/>
                  </a:lnTo>
                  <a:lnTo>
                    <a:pt x="3638551" y="76201"/>
                  </a:lnTo>
                  <a:lnTo>
                    <a:pt x="3638713" y="38101"/>
                  </a:lnTo>
                  <a:lnTo>
                    <a:pt x="164" y="20348"/>
                  </a:lnTo>
                  <a:close/>
                </a:path>
              </a:pathLst>
            </a:custGeom>
            <a:solidFill>
              <a:srgbClr val="F07F09"/>
            </a:solidFill>
          </p:spPr>
          <p:txBody>
            <a:bodyPr wrap="square" lIns="0" tIns="0" rIns="0" bIns="0" rtlCol="0"/>
            <a:lstStyle/>
            <a:p>
              <a:endParaRPr/>
            </a:p>
          </p:txBody>
        </p:sp>
        <p:sp>
          <p:nvSpPr>
            <p:cNvPr id="7" name="object 6"/>
            <p:cNvSpPr txBox="1"/>
            <p:nvPr/>
          </p:nvSpPr>
          <p:spPr>
            <a:xfrm>
              <a:off x="765493" y="1556763"/>
              <a:ext cx="507365" cy="275590"/>
            </a:xfrm>
            <a:prstGeom prst="rect">
              <a:avLst/>
            </a:prstGeom>
          </p:spPr>
          <p:txBody>
            <a:bodyPr vert="horz" wrap="square" lIns="0" tIns="15875" rIns="0" bIns="0" rtlCol="0">
              <a:spAutoFit/>
            </a:bodyPr>
            <a:lstStyle/>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endParaRPr sz="800" dirty="0">
                <a:latin typeface="Calibri Light"/>
                <a:cs typeface="Calibri Light"/>
              </a:endParaRPr>
            </a:p>
            <a:p>
              <a:pPr marL="12700">
                <a:lnSpc>
                  <a:spcPct val="100000"/>
                </a:lnSpc>
                <a:spcBef>
                  <a:spcPts val="15"/>
                </a:spcBef>
              </a:pPr>
              <a:r>
                <a:rPr sz="800" b="0" spc="25" dirty="0">
                  <a:solidFill>
                    <a:srgbClr val="6B9E24"/>
                  </a:solidFill>
                  <a:latin typeface="Calibri Light"/>
                  <a:cs typeface="Calibri Light"/>
                </a:rPr>
                <a:t>Variable</a:t>
              </a:r>
              <a:endParaRPr sz="800" dirty="0">
                <a:latin typeface="Calibri Light"/>
                <a:cs typeface="Calibri Light"/>
              </a:endParaRPr>
            </a:p>
          </p:txBody>
        </p:sp>
        <p:sp>
          <p:nvSpPr>
            <p:cNvPr id="8" name="object 7"/>
            <p:cNvSpPr txBox="1"/>
            <p:nvPr/>
          </p:nvSpPr>
          <p:spPr>
            <a:xfrm>
              <a:off x="4541269" y="4218939"/>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sp>
          <p:nvSpPr>
            <p:cNvPr id="9" name="object 8"/>
            <p:cNvSpPr txBox="1"/>
            <p:nvPr/>
          </p:nvSpPr>
          <p:spPr>
            <a:xfrm>
              <a:off x="642299" y="1378645"/>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dirty="0">
                <a:latin typeface="Calibri"/>
                <a:cs typeface="Calibri"/>
              </a:endParaRPr>
            </a:p>
          </p:txBody>
        </p:sp>
        <p:sp>
          <p:nvSpPr>
            <p:cNvPr id="10" name="object 9"/>
            <p:cNvSpPr txBox="1"/>
            <p:nvPr/>
          </p:nvSpPr>
          <p:spPr>
            <a:xfrm>
              <a:off x="460061" y="1929448"/>
              <a:ext cx="145415" cy="2112645"/>
            </a:xfrm>
            <a:prstGeom prst="rect">
              <a:avLst/>
            </a:prstGeom>
          </p:spPr>
          <p:txBody>
            <a:bodyPr vert="horz" wrap="square" lIns="0" tIns="12700" rIns="0" bIns="0" rtlCol="0">
              <a:spAutoFit/>
            </a:bodyPr>
            <a:lstStyle/>
            <a:p>
              <a:pPr marL="15240">
                <a:lnSpc>
                  <a:spcPct val="100000"/>
                </a:lnSpc>
                <a:spcBef>
                  <a:spcPts val="100"/>
                </a:spcBef>
              </a:pPr>
              <a:r>
                <a:rPr sz="1650" dirty="0">
                  <a:solidFill>
                    <a:srgbClr val="6B9E24"/>
                  </a:solidFill>
                  <a:latin typeface="Cambria Math"/>
                  <a:cs typeface="Cambria Math"/>
                </a:rPr>
                <a:t>5</a:t>
              </a:r>
              <a:endParaRPr sz="1650">
                <a:latin typeface="Cambria Math"/>
                <a:cs typeface="Cambria Math"/>
              </a:endParaRPr>
            </a:p>
            <a:p>
              <a:pPr marL="15240">
                <a:lnSpc>
                  <a:spcPct val="100000"/>
                </a:lnSpc>
                <a:spcBef>
                  <a:spcPts val="1550"/>
                </a:spcBef>
              </a:pPr>
              <a:r>
                <a:rPr sz="1650" dirty="0">
                  <a:solidFill>
                    <a:srgbClr val="6B9E24"/>
                  </a:solidFill>
                  <a:latin typeface="Cambria Math"/>
                  <a:cs typeface="Cambria Math"/>
                </a:rPr>
                <a:t>4</a:t>
              </a:r>
              <a:endParaRPr sz="1650">
                <a:latin typeface="Cambria Math"/>
                <a:cs typeface="Cambria Math"/>
              </a:endParaRPr>
            </a:p>
            <a:p>
              <a:pPr marL="12700">
                <a:lnSpc>
                  <a:spcPct val="100000"/>
                </a:lnSpc>
                <a:spcBef>
                  <a:spcPts val="1545"/>
                </a:spcBef>
              </a:pPr>
              <a:r>
                <a:rPr sz="1650" dirty="0">
                  <a:solidFill>
                    <a:srgbClr val="6B9E24"/>
                  </a:solidFill>
                  <a:latin typeface="Cambria Math"/>
                  <a:cs typeface="Cambria Math"/>
                </a:rPr>
                <a:t>3</a:t>
              </a:r>
              <a:endParaRPr sz="1650">
                <a:latin typeface="Cambria Math"/>
                <a:cs typeface="Cambria Math"/>
              </a:endParaRPr>
            </a:p>
            <a:p>
              <a:pPr marL="12700">
                <a:lnSpc>
                  <a:spcPct val="100000"/>
                </a:lnSpc>
                <a:spcBef>
                  <a:spcPts val="1545"/>
                </a:spcBef>
              </a:pPr>
              <a:r>
                <a:rPr sz="1650" dirty="0">
                  <a:solidFill>
                    <a:srgbClr val="6B9E24"/>
                  </a:solidFill>
                  <a:latin typeface="Cambria Math"/>
                  <a:cs typeface="Cambria Math"/>
                </a:rPr>
                <a:t>2</a:t>
              </a:r>
              <a:endParaRPr sz="1650">
                <a:latin typeface="Cambria Math"/>
                <a:cs typeface="Cambria Math"/>
              </a:endParaRPr>
            </a:p>
            <a:p>
              <a:pPr>
                <a:lnSpc>
                  <a:spcPct val="100000"/>
                </a:lnSpc>
                <a:spcBef>
                  <a:spcPts val="50"/>
                </a:spcBef>
              </a:pPr>
              <a:endParaRPr sz="1600">
                <a:latin typeface="Times New Roman"/>
                <a:cs typeface="Times New Roman"/>
              </a:endParaRPr>
            </a:p>
            <a:p>
              <a:pPr marL="12700">
                <a:lnSpc>
                  <a:spcPct val="100000"/>
                </a:lnSpc>
              </a:pPr>
              <a:r>
                <a:rPr sz="1650" dirty="0">
                  <a:solidFill>
                    <a:srgbClr val="6B9E24"/>
                  </a:solidFill>
                  <a:latin typeface="Cambria Math"/>
                  <a:cs typeface="Cambria Math"/>
                </a:rPr>
                <a:t>1</a:t>
              </a:r>
              <a:endParaRPr sz="1650">
                <a:latin typeface="Cambria Math"/>
                <a:cs typeface="Cambria Math"/>
              </a:endParaRPr>
            </a:p>
          </p:txBody>
        </p:sp>
        <p:sp>
          <p:nvSpPr>
            <p:cNvPr id="11" name="object 10"/>
            <p:cNvSpPr txBox="1"/>
            <p:nvPr/>
          </p:nvSpPr>
          <p:spPr>
            <a:xfrm>
              <a:off x="599758" y="4311653"/>
              <a:ext cx="3054985" cy="277495"/>
            </a:xfrm>
            <a:prstGeom prst="rect">
              <a:avLst/>
            </a:prstGeom>
          </p:spPr>
          <p:txBody>
            <a:bodyPr vert="horz" wrap="square" lIns="0" tIns="12700" rIns="0" bIns="0" rtlCol="0">
              <a:spAutoFit/>
            </a:bodyPr>
            <a:lstStyle/>
            <a:p>
              <a:pPr marL="12700">
                <a:lnSpc>
                  <a:spcPct val="100000"/>
                </a:lnSpc>
                <a:spcBef>
                  <a:spcPts val="100"/>
                </a:spcBef>
                <a:tabLst>
                  <a:tab pos="462915" algn="l"/>
                  <a:tab pos="955675" algn="l"/>
                  <a:tab pos="1447800" algn="l"/>
                  <a:tab pos="1940560" algn="l"/>
                  <a:tab pos="2433320" algn="l"/>
                  <a:tab pos="2925445" algn="l"/>
                </a:tabLst>
              </a:pPr>
              <a:r>
                <a:rPr sz="1650" dirty="0">
                  <a:solidFill>
                    <a:srgbClr val="5F4778"/>
                  </a:solidFill>
                  <a:latin typeface="Cambria Math"/>
                  <a:cs typeface="Cambria Math"/>
                </a:rPr>
                <a:t>0</a:t>
              </a:r>
              <a:r>
                <a:rPr sz="1650" dirty="0">
                  <a:solidFill>
                    <a:srgbClr val="5F4778"/>
                  </a:solidFill>
                  <a:latin typeface="Times New Roman"/>
                  <a:cs typeface="Times New Roman"/>
                </a:rPr>
                <a:t>	</a:t>
              </a:r>
              <a:r>
                <a:rPr sz="1650" dirty="0">
                  <a:solidFill>
                    <a:srgbClr val="5F4778"/>
                  </a:solidFill>
                  <a:latin typeface="Cambria Math"/>
                  <a:cs typeface="Cambria Math"/>
                </a:rPr>
                <a:t>1</a:t>
              </a:r>
              <a:r>
                <a:rPr sz="1650" dirty="0">
                  <a:solidFill>
                    <a:srgbClr val="5F4778"/>
                  </a:solidFill>
                  <a:latin typeface="Times New Roman"/>
                  <a:cs typeface="Times New Roman"/>
                </a:rPr>
                <a:t>	</a:t>
              </a:r>
              <a:r>
                <a:rPr sz="1650" dirty="0">
                  <a:solidFill>
                    <a:srgbClr val="5F4778"/>
                  </a:solidFill>
                  <a:latin typeface="Cambria Math"/>
                  <a:cs typeface="Cambria Math"/>
                </a:rPr>
                <a:t>2</a:t>
              </a:r>
              <a:r>
                <a:rPr sz="1650" dirty="0">
                  <a:solidFill>
                    <a:srgbClr val="5F4778"/>
                  </a:solidFill>
                  <a:latin typeface="Times New Roman"/>
                  <a:cs typeface="Times New Roman"/>
                </a:rPr>
                <a:t>	</a:t>
              </a:r>
              <a:r>
                <a:rPr sz="1650" dirty="0">
                  <a:solidFill>
                    <a:srgbClr val="5F4778"/>
                  </a:solidFill>
                  <a:latin typeface="Cambria Math"/>
                  <a:cs typeface="Cambria Math"/>
                </a:rPr>
                <a:t>3</a:t>
              </a:r>
              <a:r>
                <a:rPr sz="1650" dirty="0">
                  <a:solidFill>
                    <a:srgbClr val="5F4778"/>
                  </a:solidFill>
                  <a:latin typeface="Times New Roman"/>
                  <a:cs typeface="Times New Roman"/>
                </a:rPr>
                <a:t>	</a:t>
              </a:r>
              <a:r>
                <a:rPr sz="1650" dirty="0">
                  <a:solidFill>
                    <a:srgbClr val="5F4778"/>
                  </a:solidFill>
                  <a:latin typeface="Cambria Math"/>
                  <a:cs typeface="Cambria Math"/>
                </a:rPr>
                <a:t>4</a:t>
              </a:r>
              <a:r>
                <a:rPr sz="1650" dirty="0">
                  <a:solidFill>
                    <a:srgbClr val="5F4778"/>
                  </a:solidFill>
                  <a:latin typeface="Times New Roman"/>
                  <a:cs typeface="Times New Roman"/>
                </a:rPr>
                <a:t>	</a:t>
              </a:r>
              <a:r>
                <a:rPr sz="1650" dirty="0">
                  <a:solidFill>
                    <a:srgbClr val="5F4778"/>
                  </a:solidFill>
                  <a:latin typeface="Cambria Math"/>
                  <a:cs typeface="Cambria Math"/>
                </a:rPr>
                <a:t>5</a:t>
              </a:r>
              <a:r>
                <a:rPr sz="1650" dirty="0">
                  <a:solidFill>
                    <a:srgbClr val="5F4778"/>
                  </a:solidFill>
                  <a:latin typeface="Times New Roman"/>
                  <a:cs typeface="Times New Roman"/>
                </a:rPr>
                <a:t>	</a:t>
              </a:r>
              <a:r>
                <a:rPr sz="1650" dirty="0">
                  <a:solidFill>
                    <a:srgbClr val="5F4778"/>
                  </a:solidFill>
                  <a:latin typeface="Cambria Math"/>
                  <a:cs typeface="Cambria Math"/>
                </a:rPr>
                <a:t>6</a:t>
              </a:r>
              <a:endParaRPr sz="1650">
                <a:latin typeface="Cambria Math"/>
                <a:cs typeface="Cambria Math"/>
              </a:endParaRPr>
            </a:p>
          </p:txBody>
        </p:sp>
      </p:grpSp>
      <p:grpSp>
        <p:nvGrpSpPr>
          <p:cNvPr id="20" name="Group 19">
            <a:extLst>
              <a:ext uri="{FF2B5EF4-FFF2-40B4-BE49-F238E27FC236}">
                <a16:creationId xmlns:a16="http://schemas.microsoft.com/office/drawing/2014/main" id="{B40D73AE-862E-4AB9-A37E-493C4363B983}"/>
              </a:ext>
            </a:extLst>
          </p:cNvPr>
          <p:cNvGrpSpPr/>
          <p:nvPr/>
        </p:nvGrpSpPr>
        <p:grpSpPr>
          <a:xfrm>
            <a:off x="7086600" y="1378645"/>
            <a:ext cx="2549204" cy="4941015"/>
            <a:chOff x="7086600" y="1378645"/>
            <a:chExt cx="2549204" cy="4941015"/>
          </a:xfrm>
        </p:grpSpPr>
        <p:pic>
          <p:nvPicPr>
            <p:cNvPr id="14" name="Picture 13">
              <a:extLst>
                <a:ext uri="{FF2B5EF4-FFF2-40B4-BE49-F238E27FC236}">
                  <a16:creationId xmlns:a16="http://schemas.microsoft.com/office/drawing/2014/main" id="{548B0CAE-10CC-4648-BD04-4B072963A588}"/>
                </a:ext>
              </a:extLst>
            </p:cNvPr>
            <p:cNvPicPr>
              <a:picLocks noChangeAspect="1"/>
            </p:cNvPicPr>
            <p:nvPr/>
          </p:nvPicPr>
          <p:blipFill>
            <a:blip r:embed="rId2"/>
            <a:stretch>
              <a:fillRect/>
            </a:stretch>
          </p:blipFill>
          <p:spPr>
            <a:xfrm>
              <a:off x="7098527" y="2119024"/>
              <a:ext cx="2408556" cy="4200636"/>
            </a:xfrm>
            <a:prstGeom prst="rect">
              <a:avLst/>
            </a:prstGeom>
          </p:spPr>
        </p:pic>
        <p:sp>
          <p:nvSpPr>
            <p:cNvPr id="16" name="object 7">
              <a:extLst>
                <a:ext uri="{FF2B5EF4-FFF2-40B4-BE49-F238E27FC236}">
                  <a16:creationId xmlns:a16="http://schemas.microsoft.com/office/drawing/2014/main" id="{CE9E3750-D16D-4239-9473-03F280373A61}"/>
                </a:ext>
              </a:extLst>
            </p:cNvPr>
            <p:cNvSpPr txBox="1"/>
            <p:nvPr/>
          </p:nvSpPr>
          <p:spPr>
            <a:xfrm>
              <a:off x="7086600" y="1415140"/>
              <a:ext cx="1371600" cy="656846"/>
            </a:xfrm>
            <a:prstGeom prst="rect">
              <a:avLst/>
            </a:prstGeom>
          </p:spPr>
          <p:txBody>
            <a:bodyPr vert="horz" wrap="square" lIns="0" tIns="12700" rIns="0" bIns="0" rtlCol="0">
              <a:spAutoFit/>
            </a:bodyPr>
            <a:lstStyle/>
            <a:p>
              <a:pPr marL="12700">
                <a:lnSpc>
                  <a:spcPts val="1580"/>
                </a:lnSpc>
                <a:spcBef>
                  <a:spcPts val="100"/>
                </a:spcBef>
              </a:pPr>
              <a:r>
                <a:rPr sz="1600" b="1" dirty="0">
                  <a:solidFill>
                    <a:srgbClr val="00B050"/>
                  </a:solidFill>
                  <a:latin typeface="Calibri"/>
                  <a:cs typeface="Calibri"/>
                </a:rPr>
                <a:t>X</a:t>
              </a:r>
              <a:r>
                <a:rPr lang="en-IN" sz="1600" dirty="0">
                  <a:solidFill>
                    <a:srgbClr val="00B050"/>
                  </a:solidFill>
                  <a:latin typeface="Calibri"/>
                  <a:cs typeface="Calibri"/>
                </a:rPr>
                <a:t> </a:t>
              </a:r>
              <a:r>
                <a:rPr sz="1600" b="0" spc="10" dirty="0">
                  <a:solidFill>
                    <a:srgbClr val="00B050"/>
                  </a:solidFill>
                  <a:latin typeface="Calibri Light"/>
                  <a:cs typeface="Calibri Light"/>
                </a:rPr>
                <a:t>Independent</a:t>
              </a:r>
              <a:endParaRPr lang="en-IN" sz="1600" b="0" spc="10" dirty="0">
                <a:solidFill>
                  <a:srgbClr val="00B050"/>
                </a:solidFill>
                <a:latin typeface="Calibri Light"/>
                <a:cs typeface="Calibri Light"/>
              </a:endParaRPr>
            </a:p>
            <a:p>
              <a:pPr marL="12700">
                <a:lnSpc>
                  <a:spcPts val="1580"/>
                </a:lnSpc>
                <a:spcBef>
                  <a:spcPts val="100"/>
                </a:spcBef>
              </a:pPr>
              <a:r>
                <a:rPr sz="1600" b="0" spc="-105" dirty="0">
                  <a:solidFill>
                    <a:srgbClr val="00B050"/>
                  </a:solidFill>
                  <a:latin typeface="Calibri Light"/>
                  <a:cs typeface="Calibri Light"/>
                </a:rPr>
                <a:t> </a:t>
              </a:r>
              <a:r>
                <a:rPr lang="en-IN" sz="1600" spc="-105" dirty="0">
                  <a:solidFill>
                    <a:srgbClr val="00B050"/>
                  </a:solidFill>
                  <a:latin typeface="Calibri Light"/>
                  <a:cs typeface="Calibri Light"/>
                </a:rPr>
                <a:t>V</a:t>
              </a:r>
              <a:r>
                <a:rPr lang="en-IN" sz="1600" b="0" dirty="0">
                  <a:solidFill>
                    <a:srgbClr val="00B050"/>
                  </a:solidFill>
                  <a:latin typeface="Calibri Light"/>
                  <a:cs typeface="Calibri Light"/>
                </a:rPr>
                <a:t>ariable</a:t>
              </a:r>
            </a:p>
            <a:p>
              <a:pPr marL="12700">
                <a:lnSpc>
                  <a:spcPts val="1580"/>
                </a:lnSpc>
                <a:spcBef>
                  <a:spcPts val="100"/>
                </a:spcBef>
              </a:pPr>
              <a:r>
                <a:rPr lang="en-IN" sz="1600" dirty="0">
                  <a:solidFill>
                    <a:srgbClr val="00B050"/>
                  </a:solidFill>
                  <a:latin typeface="Calibri Light"/>
                  <a:cs typeface="Calibri Light"/>
                </a:rPr>
                <a:t>Exp</a:t>
              </a:r>
              <a:endParaRPr sz="1600" dirty="0">
                <a:solidFill>
                  <a:srgbClr val="00B050"/>
                </a:solidFill>
                <a:latin typeface="Calibri Light"/>
                <a:cs typeface="Calibri Light"/>
              </a:endParaRPr>
            </a:p>
          </p:txBody>
        </p:sp>
        <p:sp>
          <p:nvSpPr>
            <p:cNvPr id="19" name="object 7">
              <a:extLst>
                <a:ext uri="{FF2B5EF4-FFF2-40B4-BE49-F238E27FC236}">
                  <a16:creationId xmlns:a16="http://schemas.microsoft.com/office/drawing/2014/main" id="{84F61F1B-1994-42B2-9C5E-9FC302E84EEC}"/>
                </a:ext>
              </a:extLst>
            </p:cNvPr>
            <p:cNvSpPr txBox="1"/>
            <p:nvPr/>
          </p:nvSpPr>
          <p:spPr>
            <a:xfrm>
              <a:off x="8492804" y="1378645"/>
              <a:ext cx="1143000" cy="656846"/>
            </a:xfrm>
            <a:prstGeom prst="rect">
              <a:avLst/>
            </a:prstGeom>
          </p:spPr>
          <p:txBody>
            <a:bodyPr vert="horz" wrap="square" lIns="0" tIns="12700" rIns="0" bIns="0" rtlCol="0">
              <a:spAutoFit/>
            </a:bodyPr>
            <a:lstStyle/>
            <a:p>
              <a:pPr marL="12700">
                <a:lnSpc>
                  <a:spcPts val="1580"/>
                </a:lnSpc>
                <a:spcBef>
                  <a:spcPts val="100"/>
                </a:spcBef>
              </a:pPr>
              <a:r>
                <a:rPr lang="en-IN" sz="1600" b="1" dirty="0">
                  <a:solidFill>
                    <a:srgbClr val="F07F09"/>
                  </a:solidFill>
                  <a:cs typeface="Calibri"/>
                </a:rPr>
                <a:t>Y</a:t>
              </a:r>
              <a:r>
                <a:rPr lang="en-IN" sz="1600" b="1" dirty="0">
                  <a:cs typeface="Calibri"/>
                </a:rPr>
                <a:t> </a:t>
              </a:r>
              <a:r>
                <a:rPr lang="en-IN" sz="1600" spc="10" dirty="0">
                  <a:solidFill>
                    <a:srgbClr val="F07F09"/>
                  </a:solidFill>
                  <a:cs typeface="Calibri Light"/>
                </a:rPr>
                <a:t>Dependent </a:t>
              </a:r>
            </a:p>
            <a:p>
              <a:pPr marL="12700">
                <a:lnSpc>
                  <a:spcPts val="1580"/>
                </a:lnSpc>
                <a:spcBef>
                  <a:spcPts val="100"/>
                </a:spcBef>
              </a:pPr>
              <a:r>
                <a:rPr lang="en-IN" sz="1600" spc="10" dirty="0">
                  <a:solidFill>
                    <a:srgbClr val="F07F09"/>
                  </a:solidFill>
                  <a:cs typeface="Calibri Light"/>
                </a:rPr>
                <a:t>V</a:t>
              </a:r>
              <a:r>
                <a:rPr lang="en-IN" sz="1600" b="0" dirty="0">
                  <a:solidFill>
                    <a:srgbClr val="F07F09"/>
                  </a:solidFill>
                  <a:cs typeface="Calibri Light"/>
                </a:rPr>
                <a:t>ariable</a:t>
              </a:r>
            </a:p>
            <a:p>
              <a:pPr marL="12700">
                <a:lnSpc>
                  <a:spcPts val="1580"/>
                </a:lnSpc>
                <a:spcBef>
                  <a:spcPts val="100"/>
                </a:spcBef>
              </a:pPr>
              <a:r>
                <a:rPr lang="en-IN" sz="1600" dirty="0">
                  <a:solidFill>
                    <a:srgbClr val="F07F09"/>
                  </a:solidFill>
                  <a:cs typeface="Calibri Light"/>
                </a:rPr>
                <a:t>$Salary</a:t>
              </a:r>
              <a:endParaRPr sz="1600" dirty="0">
                <a:cs typeface="Calibri Light"/>
              </a:endParaRPr>
            </a:p>
          </p:txBody>
        </p:sp>
      </p:grpSp>
    </p:spTree>
    <p:extLst>
      <p:ext uri="{BB962C8B-B14F-4D97-AF65-F5344CB8AC3E}">
        <p14:creationId xmlns:p14="http://schemas.microsoft.com/office/powerpoint/2010/main" val="186730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A302FC-18E7-E7D8-AC79-566E3B21A1A7}"/>
              </a:ext>
            </a:extLst>
          </p:cNvPr>
          <p:cNvSpPr>
            <a:spLocks noGrp="1"/>
          </p:cNvSpPr>
          <p:nvPr>
            <p:ph type="title"/>
          </p:nvPr>
        </p:nvSpPr>
        <p:spPr/>
        <p:txBody>
          <a:bodyPr/>
          <a:lstStyle/>
          <a:p>
            <a:r>
              <a:rPr lang="en-IN" dirty="0"/>
              <a:t>Gen AI</a:t>
            </a:r>
          </a:p>
        </p:txBody>
      </p:sp>
      <p:sp>
        <p:nvSpPr>
          <p:cNvPr id="5" name="Slide Number Placeholder 4">
            <a:extLst>
              <a:ext uri="{FF2B5EF4-FFF2-40B4-BE49-F238E27FC236}">
                <a16:creationId xmlns:a16="http://schemas.microsoft.com/office/drawing/2014/main" id="{7C52568F-B0A1-91CA-F9ED-8E5A5DEA24E7}"/>
              </a:ext>
            </a:extLst>
          </p:cNvPr>
          <p:cNvSpPr>
            <a:spLocks noGrp="1"/>
          </p:cNvSpPr>
          <p:nvPr>
            <p:ph type="sldNum" sz="quarter" idx="12"/>
          </p:nvPr>
        </p:nvSpPr>
        <p:spPr/>
        <p:txBody>
          <a:bodyPr/>
          <a:lstStyle/>
          <a:p>
            <a:fld id="{B6F15528-21DE-4FAA-801E-634DDDAF4B2B}" type="slidenum">
              <a:rPr lang="en-IN" smtClean="0"/>
              <a:t>3</a:t>
            </a:fld>
            <a:endParaRPr lang="en-IN" dirty="0"/>
          </a:p>
        </p:txBody>
      </p:sp>
    </p:spTree>
    <p:extLst>
      <p:ext uri="{BB962C8B-B14F-4D97-AF65-F5344CB8AC3E}">
        <p14:creationId xmlns:p14="http://schemas.microsoft.com/office/powerpoint/2010/main" val="172289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  the Salary when input is Experience</a:t>
            </a:r>
          </a:p>
        </p:txBody>
      </p:sp>
      <p:sp>
        <p:nvSpPr>
          <p:cNvPr id="3" name="Slide Number Placeholder 2"/>
          <p:cNvSpPr>
            <a:spLocks noGrp="1"/>
          </p:cNvSpPr>
          <p:nvPr>
            <p:ph type="sldNum" sz="quarter" idx="12"/>
          </p:nvPr>
        </p:nvSpPr>
        <p:spPr/>
        <p:txBody>
          <a:bodyPr/>
          <a:lstStyle/>
          <a:p>
            <a:fld id="{B6F15528-21DE-4FAA-801E-634DDDAF4B2B}" type="slidenum">
              <a:rPr lang="en-IN" smtClean="0"/>
              <a:t>30</a:t>
            </a:fld>
            <a:endParaRPr lang="en-IN"/>
          </a:p>
        </p:txBody>
      </p:sp>
      <p:graphicFrame>
        <p:nvGraphicFramePr>
          <p:cNvPr id="15" name="Chart 14">
            <a:extLst>
              <a:ext uri="{FF2B5EF4-FFF2-40B4-BE49-F238E27FC236}">
                <a16:creationId xmlns:a16="http://schemas.microsoft.com/office/drawing/2014/main" id="{47B85DC4-5B9A-4FD3-979E-87498889FC14}"/>
              </a:ext>
            </a:extLst>
          </p:cNvPr>
          <p:cNvGraphicFramePr>
            <a:graphicFrameLocks/>
          </p:cNvGraphicFramePr>
          <p:nvPr>
            <p:extLst>
              <p:ext uri="{D42A27DB-BD31-4B8C-83A1-F6EECF244321}">
                <p14:modId xmlns:p14="http://schemas.microsoft.com/office/powerpoint/2010/main" val="3511787470"/>
              </p:ext>
            </p:extLst>
          </p:nvPr>
        </p:nvGraphicFramePr>
        <p:xfrm>
          <a:off x="768953" y="16002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6" name="object 6">
            <a:extLst>
              <a:ext uri="{FF2B5EF4-FFF2-40B4-BE49-F238E27FC236}">
                <a16:creationId xmlns:a16="http://schemas.microsoft.com/office/drawing/2014/main" id="{87A307FD-D8B1-4003-81AF-A913A4A2EB75}"/>
              </a:ext>
            </a:extLst>
          </p:cNvPr>
          <p:cNvSpPr txBox="1"/>
          <p:nvPr/>
        </p:nvSpPr>
        <p:spPr>
          <a:xfrm>
            <a:off x="609600" y="1535602"/>
            <a:ext cx="888365" cy="367408"/>
          </a:xfrm>
          <a:prstGeom prst="rect">
            <a:avLst/>
          </a:prstGeom>
        </p:spPr>
        <p:txBody>
          <a:bodyPr vert="horz" wrap="square" lIns="0" tIns="15875" rIns="0" bIns="0" rtlCol="0">
            <a:spAutoFit/>
          </a:bodyPr>
          <a:lstStyle/>
          <a:p>
            <a:pPr marL="12700">
              <a:lnSpc>
                <a:spcPct val="100000"/>
              </a:lnSpc>
              <a:spcBef>
                <a:spcPts val="125"/>
              </a:spcBef>
            </a:pPr>
            <a:r>
              <a:rPr lang="en-IN" sz="1400" b="1" spc="110" dirty="0">
                <a:solidFill>
                  <a:srgbClr val="6B9E24"/>
                </a:solidFill>
                <a:latin typeface="Calibri Light"/>
                <a:cs typeface="Calibri Light"/>
              </a:rPr>
              <a:t>Y</a:t>
            </a:r>
          </a:p>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r>
              <a:rPr lang="en-IN" sz="800" dirty="0">
                <a:latin typeface="Calibri Light"/>
                <a:cs typeface="Calibri Light"/>
              </a:rPr>
              <a:t> </a:t>
            </a:r>
            <a:r>
              <a:rPr sz="800" b="0" spc="25" dirty="0">
                <a:solidFill>
                  <a:srgbClr val="6B9E24"/>
                </a:solidFill>
                <a:latin typeface="Calibri Light"/>
                <a:cs typeface="Calibri Light"/>
              </a:rPr>
              <a:t>Variable</a:t>
            </a:r>
            <a:endParaRPr sz="800" dirty="0">
              <a:latin typeface="Calibri Light"/>
              <a:cs typeface="Calibri Light"/>
            </a:endParaRPr>
          </a:p>
        </p:txBody>
      </p:sp>
      <p:sp>
        <p:nvSpPr>
          <p:cNvPr id="18" name="object 7">
            <a:extLst>
              <a:ext uri="{FF2B5EF4-FFF2-40B4-BE49-F238E27FC236}">
                <a16:creationId xmlns:a16="http://schemas.microsoft.com/office/drawing/2014/main" id="{852F3B33-4ACA-4D71-8A8B-61CDE76E9B38}"/>
              </a:ext>
            </a:extLst>
          </p:cNvPr>
          <p:cNvSpPr txBox="1"/>
          <p:nvPr/>
        </p:nvSpPr>
        <p:spPr>
          <a:xfrm>
            <a:off x="2971800" y="4235913"/>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grpSp>
        <p:nvGrpSpPr>
          <p:cNvPr id="19" name="Group 18">
            <a:extLst>
              <a:ext uri="{FF2B5EF4-FFF2-40B4-BE49-F238E27FC236}">
                <a16:creationId xmlns:a16="http://schemas.microsoft.com/office/drawing/2014/main" id="{BE32BE33-91AD-454A-AEF9-D42197BD1E7C}"/>
              </a:ext>
            </a:extLst>
          </p:cNvPr>
          <p:cNvGrpSpPr/>
          <p:nvPr/>
        </p:nvGrpSpPr>
        <p:grpSpPr>
          <a:xfrm>
            <a:off x="7086600" y="1378645"/>
            <a:ext cx="2549204" cy="4941015"/>
            <a:chOff x="7086600" y="1378645"/>
            <a:chExt cx="2549204" cy="4941015"/>
          </a:xfrm>
        </p:grpSpPr>
        <p:pic>
          <p:nvPicPr>
            <p:cNvPr id="20" name="Picture 19">
              <a:extLst>
                <a:ext uri="{FF2B5EF4-FFF2-40B4-BE49-F238E27FC236}">
                  <a16:creationId xmlns:a16="http://schemas.microsoft.com/office/drawing/2014/main" id="{3F704633-24B3-41A3-8372-C7DD8AF3EC53}"/>
                </a:ext>
              </a:extLst>
            </p:cNvPr>
            <p:cNvPicPr>
              <a:picLocks noChangeAspect="1"/>
            </p:cNvPicPr>
            <p:nvPr/>
          </p:nvPicPr>
          <p:blipFill>
            <a:blip r:embed="rId3"/>
            <a:stretch>
              <a:fillRect/>
            </a:stretch>
          </p:blipFill>
          <p:spPr>
            <a:xfrm>
              <a:off x="7098527" y="2119024"/>
              <a:ext cx="2408556" cy="4200636"/>
            </a:xfrm>
            <a:prstGeom prst="rect">
              <a:avLst/>
            </a:prstGeom>
          </p:spPr>
        </p:pic>
        <p:sp>
          <p:nvSpPr>
            <p:cNvPr id="21" name="object 7">
              <a:extLst>
                <a:ext uri="{FF2B5EF4-FFF2-40B4-BE49-F238E27FC236}">
                  <a16:creationId xmlns:a16="http://schemas.microsoft.com/office/drawing/2014/main" id="{93BC42EE-07F1-4536-9FBA-5C5BF33BCC52}"/>
                </a:ext>
              </a:extLst>
            </p:cNvPr>
            <p:cNvSpPr txBox="1"/>
            <p:nvPr/>
          </p:nvSpPr>
          <p:spPr>
            <a:xfrm>
              <a:off x="7086600" y="1415140"/>
              <a:ext cx="1371600" cy="656846"/>
            </a:xfrm>
            <a:prstGeom prst="rect">
              <a:avLst/>
            </a:prstGeom>
          </p:spPr>
          <p:txBody>
            <a:bodyPr vert="horz" wrap="square" lIns="0" tIns="12700" rIns="0" bIns="0" rtlCol="0">
              <a:spAutoFit/>
            </a:bodyPr>
            <a:lstStyle/>
            <a:p>
              <a:pPr marL="12700">
                <a:lnSpc>
                  <a:spcPts val="1580"/>
                </a:lnSpc>
                <a:spcBef>
                  <a:spcPts val="100"/>
                </a:spcBef>
              </a:pPr>
              <a:r>
                <a:rPr sz="1600" b="1" dirty="0">
                  <a:solidFill>
                    <a:srgbClr val="00B050"/>
                  </a:solidFill>
                  <a:latin typeface="Calibri"/>
                  <a:cs typeface="Calibri"/>
                </a:rPr>
                <a:t>X</a:t>
              </a:r>
              <a:r>
                <a:rPr lang="en-IN" sz="1600" dirty="0">
                  <a:solidFill>
                    <a:srgbClr val="00B050"/>
                  </a:solidFill>
                  <a:latin typeface="Calibri"/>
                  <a:cs typeface="Calibri"/>
                </a:rPr>
                <a:t> </a:t>
              </a:r>
              <a:r>
                <a:rPr sz="1600" b="0" spc="10" dirty="0">
                  <a:solidFill>
                    <a:srgbClr val="00B050"/>
                  </a:solidFill>
                  <a:latin typeface="Calibri Light"/>
                  <a:cs typeface="Calibri Light"/>
                </a:rPr>
                <a:t>Independent</a:t>
              </a:r>
              <a:endParaRPr lang="en-IN" sz="1600" b="0" spc="10" dirty="0">
                <a:solidFill>
                  <a:srgbClr val="00B050"/>
                </a:solidFill>
                <a:latin typeface="Calibri Light"/>
                <a:cs typeface="Calibri Light"/>
              </a:endParaRPr>
            </a:p>
            <a:p>
              <a:pPr marL="12700">
                <a:lnSpc>
                  <a:spcPts val="1580"/>
                </a:lnSpc>
                <a:spcBef>
                  <a:spcPts val="100"/>
                </a:spcBef>
              </a:pPr>
              <a:r>
                <a:rPr sz="1600" b="0" spc="-105" dirty="0">
                  <a:solidFill>
                    <a:srgbClr val="00B050"/>
                  </a:solidFill>
                  <a:latin typeface="Calibri Light"/>
                  <a:cs typeface="Calibri Light"/>
                </a:rPr>
                <a:t> </a:t>
              </a:r>
              <a:r>
                <a:rPr lang="en-IN" sz="1600" spc="-105" dirty="0">
                  <a:solidFill>
                    <a:srgbClr val="00B050"/>
                  </a:solidFill>
                  <a:latin typeface="Calibri Light"/>
                  <a:cs typeface="Calibri Light"/>
                </a:rPr>
                <a:t>V</a:t>
              </a:r>
              <a:r>
                <a:rPr lang="en-IN" sz="1600" b="0" dirty="0">
                  <a:solidFill>
                    <a:srgbClr val="00B050"/>
                  </a:solidFill>
                  <a:latin typeface="Calibri Light"/>
                  <a:cs typeface="Calibri Light"/>
                </a:rPr>
                <a:t>ariable</a:t>
              </a:r>
            </a:p>
            <a:p>
              <a:pPr marL="12700">
                <a:lnSpc>
                  <a:spcPts val="1580"/>
                </a:lnSpc>
                <a:spcBef>
                  <a:spcPts val="100"/>
                </a:spcBef>
              </a:pPr>
              <a:r>
                <a:rPr lang="en-IN" sz="1600" dirty="0">
                  <a:solidFill>
                    <a:srgbClr val="00B050"/>
                  </a:solidFill>
                  <a:latin typeface="Calibri Light"/>
                  <a:cs typeface="Calibri Light"/>
                </a:rPr>
                <a:t>Exp</a:t>
              </a:r>
              <a:endParaRPr sz="1600" dirty="0">
                <a:solidFill>
                  <a:srgbClr val="00B050"/>
                </a:solidFill>
                <a:latin typeface="Calibri Light"/>
                <a:cs typeface="Calibri Light"/>
              </a:endParaRPr>
            </a:p>
          </p:txBody>
        </p:sp>
        <p:sp>
          <p:nvSpPr>
            <p:cNvPr id="22" name="object 7">
              <a:extLst>
                <a:ext uri="{FF2B5EF4-FFF2-40B4-BE49-F238E27FC236}">
                  <a16:creationId xmlns:a16="http://schemas.microsoft.com/office/drawing/2014/main" id="{B8A1BFA0-3BAA-472D-9AD9-9EF6E6558DB4}"/>
                </a:ext>
              </a:extLst>
            </p:cNvPr>
            <p:cNvSpPr txBox="1"/>
            <p:nvPr/>
          </p:nvSpPr>
          <p:spPr>
            <a:xfrm>
              <a:off x="8492804" y="1378645"/>
              <a:ext cx="1143000" cy="656846"/>
            </a:xfrm>
            <a:prstGeom prst="rect">
              <a:avLst/>
            </a:prstGeom>
          </p:spPr>
          <p:txBody>
            <a:bodyPr vert="horz" wrap="square" lIns="0" tIns="12700" rIns="0" bIns="0" rtlCol="0">
              <a:spAutoFit/>
            </a:bodyPr>
            <a:lstStyle/>
            <a:p>
              <a:pPr marL="12700">
                <a:lnSpc>
                  <a:spcPts val="1580"/>
                </a:lnSpc>
                <a:spcBef>
                  <a:spcPts val="100"/>
                </a:spcBef>
              </a:pPr>
              <a:r>
                <a:rPr lang="en-IN" sz="1600" b="1" dirty="0">
                  <a:solidFill>
                    <a:srgbClr val="F07F09"/>
                  </a:solidFill>
                  <a:cs typeface="Calibri"/>
                </a:rPr>
                <a:t>Y</a:t>
              </a:r>
              <a:r>
                <a:rPr lang="en-IN" sz="1600" b="1" dirty="0">
                  <a:cs typeface="Calibri"/>
                </a:rPr>
                <a:t> </a:t>
              </a:r>
              <a:r>
                <a:rPr lang="en-IN" sz="1600" spc="10" dirty="0">
                  <a:solidFill>
                    <a:srgbClr val="F07F09"/>
                  </a:solidFill>
                  <a:cs typeface="Calibri Light"/>
                </a:rPr>
                <a:t>Dependent </a:t>
              </a:r>
            </a:p>
            <a:p>
              <a:pPr marL="12700">
                <a:lnSpc>
                  <a:spcPts val="1580"/>
                </a:lnSpc>
                <a:spcBef>
                  <a:spcPts val="100"/>
                </a:spcBef>
              </a:pPr>
              <a:r>
                <a:rPr lang="en-IN" sz="1600" spc="10" dirty="0">
                  <a:solidFill>
                    <a:srgbClr val="F07F09"/>
                  </a:solidFill>
                  <a:cs typeface="Calibri Light"/>
                </a:rPr>
                <a:t>V</a:t>
              </a:r>
              <a:r>
                <a:rPr lang="en-IN" sz="1600" b="0" dirty="0">
                  <a:solidFill>
                    <a:srgbClr val="F07F09"/>
                  </a:solidFill>
                  <a:cs typeface="Calibri Light"/>
                </a:rPr>
                <a:t>ariable</a:t>
              </a:r>
            </a:p>
            <a:p>
              <a:pPr marL="12700">
                <a:lnSpc>
                  <a:spcPts val="1580"/>
                </a:lnSpc>
                <a:spcBef>
                  <a:spcPts val="100"/>
                </a:spcBef>
              </a:pPr>
              <a:r>
                <a:rPr lang="en-IN" sz="1600" dirty="0">
                  <a:solidFill>
                    <a:srgbClr val="F07F09"/>
                  </a:solidFill>
                  <a:cs typeface="Calibri Light"/>
                </a:rPr>
                <a:t>$Salary</a:t>
              </a:r>
              <a:endParaRPr sz="1600" dirty="0">
                <a:cs typeface="Calibri Light"/>
              </a:endParaRPr>
            </a:p>
          </p:txBody>
        </p:sp>
      </p:grpSp>
    </p:spTree>
    <p:extLst>
      <p:ext uri="{BB962C8B-B14F-4D97-AF65-F5344CB8AC3E}">
        <p14:creationId xmlns:p14="http://schemas.microsoft.com/office/powerpoint/2010/main" val="1322177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of Squared Errors</a:t>
            </a:r>
          </a:p>
        </p:txBody>
      </p:sp>
      <p:sp>
        <p:nvSpPr>
          <p:cNvPr id="3" name="Slide Number Placeholder 2"/>
          <p:cNvSpPr>
            <a:spLocks noGrp="1"/>
          </p:cNvSpPr>
          <p:nvPr>
            <p:ph type="sldNum" sz="quarter" idx="12"/>
          </p:nvPr>
        </p:nvSpPr>
        <p:spPr/>
        <p:txBody>
          <a:bodyPr/>
          <a:lstStyle/>
          <a:p>
            <a:fld id="{B6F15528-21DE-4FAA-801E-634DDDAF4B2B}" type="slidenum">
              <a:rPr lang="en-IN" smtClean="0"/>
              <a:t>31</a:t>
            </a:fld>
            <a:endParaRPr lang="en-IN"/>
          </a:p>
        </p:txBody>
      </p:sp>
      <p:sp>
        <p:nvSpPr>
          <p:cNvPr id="11" name="TextBox 10">
            <a:extLst>
              <a:ext uri="{FF2B5EF4-FFF2-40B4-BE49-F238E27FC236}">
                <a16:creationId xmlns:a16="http://schemas.microsoft.com/office/drawing/2014/main" id="{777770B7-7674-4C49-A553-B12E2AD6027F}"/>
              </a:ext>
            </a:extLst>
          </p:cNvPr>
          <p:cNvSpPr txBox="1"/>
          <p:nvPr/>
        </p:nvSpPr>
        <p:spPr>
          <a:xfrm>
            <a:off x="314696" y="1371600"/>
            <a:ext cx="11049000" cy="1477328"/>
          </a:xfrm>
          <a:prstGeom prst="rect">
            <a:avLst/>
          </a:prstGeom>
          <a:noFill/>
        </p:spPr>
        <p:txBody>
          <a:bodyPr wrap="square" rtlCol="0">
            <a:spAutoFit/>
          </a:bodyPr>
          <a:lstStyle/>
          <a:p>
            <a:r>
              <a:rPr lang="en-US" dirty="0"/>
              <a:t>In order to fit the best intercept line between the points in the above scatter plots, we use a metric called “Sum of Squared Errors” (SSE) and compare the lines to find out the best fit by reducing errors. The errors are sum difference between actual value and predicted value.</a:t>
            </a:r>
          </a:p>
          <a:p>
            <a:endParaRPr lang="en-US" dirty="0"/>
          </a:p>
          <a:p>
            <a:r>
              <a:rPr lang="en-US" dirty="0"/>
              <a:t>To find the errors for each dependent value, we need to use the formula below.</a:t>
            </a:r>
            <a:endParaRPr lang="en-IN" dirty="0"/>
          </a:p>
        </p:txBody>
      </p:sp>
      <p:pic>
        <p:nvPicPr>
          <p:cNvPr id="4" name="Picture 3">
            <a:extLst>
              <a:ext uri="{FF2B5EF4-FFF2-40B4-BE49-F238E27FC236}">
                <a16:creationId xmlns:a16="http://schemas.microsoft.com/office/drawing/2014/main" id="{66DF3CF4-5CB3-4BCA-8BF5-5BFAE52E5908}"/>
              </a:ext>
            </a:extLst>
          </p:cNvPr>
          <p:cNvPicPr>
            <a:picLocks noChangeAspect="1"/>
          </p:cNvPicPr>
          <p:nvPr/>
        </p:nvPicPr>
        <p:blipFill>
          <a:blip r:embed="rId2"/>
          <a:stretch>
            <a:fillRect/>
          </a:stretch>
        </p:blipFill>
        <p:spPr>
          <a:xfrm>
            <a:off x="3657600" y="3494723"/>
            <a:ext cx="2695575" cy="10287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3C332AB-EAE9-2587-D3C3-9A9F4284D997}"/>
                  </a:ext>
                </a:extLst>
              </p14:cNvPr>
              <p14:cNvContentPartPr/>
              <p14:nvPr/>
            </p14:nvContentPartPr>
            <p14:xfrm>
              <a:off x="3593880" y="3457800"/>
              <a:ext cx="3810600" cy="1127160"/>
            </p14:xfrm>
          </p:contentPart>
        </mc:Choice>
        <mc:Fallback xmlns="">
          <p:pic>
            <p:nvPicPr>
              <p:cNvPr id="5" name="Ink 4">
                <a:extLst>
                  <a:ext uri="{FF2B5EF4-FFF2-40B4-BE49-F238E27FC236}">
                    <a16:creationId xmlns:a16="http://schemas.microsoft.com/office/drawing/2014/main" id="{03C332AB-EAE9-2587-D3C3-9A9F4284D997}"/>
                  </a:ext>
                </a:extLst>
              </p:cNvPr>
              <p:cNvPicPr/>
              <p:nvPr/>
            </p:nvPicPr>
            <p:blipFill>
              <a:blip r:embed="rId4"/>
              <a:stretch>
                <a:fillRect/>
              </a:stretch>
            </p:blipFill>
            <p:spPr>
              <a:xfrm>
                <a:off x="3584520" y="3448440"/>
                <a:ext cx="3829320" cy="1145880"/>
              </a:xfrm>
              <a:prstGeom prst="rect">
                <a:avLst/>
              </a:prstGeom>
            </p:spPr>
          </p:pic>
        </mc:Fallback>
      </mc:AlternateContent>
    </p:spTree>
    <p:extLst>
      <p:ext uri="{BB962C8B-B14F-4D97-AF65-F5344CB8AC3E}">
        <p14:creationId xmlns:p14="http://schemas.microsoft.com/office/powerpoint/2010/main" val="192448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Line or the worst Fit Line</a:t>
            </a:r>
          </a:p>
        </p:txBody>
      </p:sp>
      <p:sp>
        <p:nvSpPr>
          <p:cNvPr id="3" name="Slide Number Placeholder 2"/>
          <p:cNvSpPr>
            <a:spLocks noGrp="1"/>
          </p:cNvSpPr>
          <p:nvPr>
            <p:ph type="sldNum" sz="quarter" idx="12"/>
          </p:nvPr>
        </p:nvSpPr>
        <p:spPr/>
        <p:txBody>
          <a:bodyPr/>
          <a:lstStyle/>
          <a:p>
            <a:fld id="{B6F15528-21DE-4FAA-801E-634DDDAF4B2B}" type="slidenum">
              <a:rPr lang="en-IN" smtClean="0"/>
              <a:t>32</a:t>
            </a:fld>
            <a:endParaRPr lang="en-IN"/>
          </a:p>
        </p:txBody>
      </p:sp>
      <p:sp>
        <p:nvSpPr>
          <p:cNvPr id="16" name="object 6">
            <a:extLst>
              <a:ext uri="{FF2B5EF4-FFF2-40B4-BE49-F238E27FC236}">
                <a16:creationId xmlns:a16="http://schemas.microsoft.com/office/drawing/2014/main" id="{87A307FD-D8B1-4003-81AF-A913A4A2EB75}"/>
              </a:ext>
            </a:extLst>
          </p:cNvPr>
          <p:cNvSpPr txBox="1"/>
          <p:nvPr/>
        </p:nvSpPr>
        <p:spPr>
          <a:xfrm>
            <a:off x="609600" y="1535602"/>
            <a:ext cx="888365" cy="367408"/>
          </a:xfrm>
          <a:prstGeom prst="rect">
            <a:avLst/>
          </a:prstGeom>
        </p:spPr>
        <p:txBody>
          <a:bodyPr vert="horz" wrap="square" lIns="0" tIns="15875" rIns="0" bIns="0" rtlCol="0">
            <a:spAutoFit/>
          </a:bodyPr>
          <a:lstStyle/>
          <a:p>
            <a:pPr marL="12700">
              <a:lnSpc>
                <a:spcPct val="100000"/>
              </a:lnSpc>
              <a:spcBef>
                <a:spcPts val="125"/>
              </a:spcBef>
            </a:pPr>
            <a:r>
              <a:rPr lang="en-IN" sz="1400" b="1" spc="110" dirty="0">
                <a:solidFill>
                  <a:srgbClr val="6B9E24"/>
                </a:solidFill>
                <a:latin typeface="Calibri Light"/>
                <a:cs typeface="Calibri Light"/>
              </a:rPr>
              <a:t>Y</a:t>
            </a:r>
          </a:p>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r>
              <a:rPr lang="en-IN" sz="800" dirty="0">
                <a:latin typeface="Calibri Light"/>
                <a:cs typeface="Calibri Light"/>
              </a:rPr>
              <a:t> </a:t>
            </a:r>
            <a:r>
              <a:rPr sz="800" b="0" spc="25" dirty="0">
                <a:solidFill>
                  <a:srgbClr val="6B9E24"/>
                </a:solidFill>
                <a:latin typeface="Calibri Light"/>
                <a:cs typeface="Calibri Light"/>
              </a:rPr>
              <a:t>Variable</a:t>
            </a:r>
            <a:endParaRPr sz="800" dirty="0">
              <a:latin typeface="Calibri Light"/>
              <a:cs typeface="Calibri Light"/>
            </a:endParaRPr>
          </a:p>
        </p:txBody>
      </p:sp>
      <p:sp>
        <p:nvSpPr>
          <p:cNvPr id="18" name="object 7">
            <a:extLst>
              <a:ext uri="{FF2B5EF4-FFF2-40B4-BE49-F238E27FC236}">
                <a16:creationId xmlns:a16="http://schemas.microsoft.com/office/drawing/2014/main" id="{852F3B33-4ACA-4D71-8A8B-61CDE76E9B38}"/>
              </a:ext>
            </a:extLst>
          </p:cNvPr>
          <p:cNvSpPr txBox="1"/>
          <p:nvPr/>
        </p:nvSpPr>
        <p:spPr>
          <a:xfrm>
            <a:off x="2971800" y="4235913"/>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grpSp>
        <p:nvGrpSpPr>
          <p:cNvPr id="12" name="Group 11">
            <a:extLst>
              <a:ext uri="{FF2B5EF4-FFF2-40B4-BE49-F238E27FC236}">
                <a16:creationId xmlns:a16="http://schemas.microsoft.com/office/drawing/2014/main" id="{002F953E-CBE9-4EDF-B298-F7BCF9E823B6}"/>
              </a:ext>
            </a:extLst>
          </p:cNvPr>
          <p:cNvGrpSpPr/>
          <p:nvPr/>
        </p:nvGrpSpPr>
        <p:grpSpPr>
          <a:xfrm>
            <a:off x="263525" y="1707068"/>
            <a:ext cx="5416550" cy="2743200"/>
            <a:chOff x="0" y="0"/>
            <a:chExt cx="5416550" cy="2743200"/>
          </a:xfrm>
        </p:grpSpPr>
        <p:graphicFrame>
          <p:nvGraphicFramePr>
            <p:cNvPr id="13" name="Chart 12">
              <a:extLst>
                <a:ext uri="{FF2B5EF4-FFF2-40B4-BE49-F238E27FC236}">
                  <a16:creationId xmlns:a16="http://schemas.microsoft.com/office/drawing/2014/main" id="{468D45C2-A84A-48E6-ABF6-30E5CACD4EEA}"/>
                </a:ext>
              </a:extLst>
            </p:cNvPr>
            <p:cNvGraphicFramePr>
              <a:graphicFrameLocks/>
            </p:cNvGraphicFramePr>
            <p:nvPr/>
          </p:nvGraphicFramePr>
          <p:xfrm>
            <a:off x="0" y="0"/>
            <a:ext cx="541655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a:extLst>
                <a:ext uri="{FF2B5EF4-FFF2-40B4-BE49-F238E27FC236}">
                  <a16:creationId xmlns:a16="http://schemas.microsoft.com/office/drawing/2014/main" id="{D63F9F28-008A-4CB3-A12F-24C980E71A66}"/>
                </a:ext>
              </a:extLst>
            </p:cNvPr>
            <p:cNvCxnSpPr>
              <a:cxnSpLocks/>
            </p:cNvCxnSpPr>
            <p:nvPr/>
          </p:nvCxnSpPr>
          <p:spPr>
            <a:xfrm>
              <a:off x="628650" y="1409700"/>
              <a:ext cx="4670425"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6" name="Picture 5">
            <a:extLst>
              <a:ext uri="{FF2B5EF4-FFF2-40B4-BE49-F238E27FC236}">
                <a16:creationId xmlns:a16="http://schemas.microsoft.com/office/drawing/2014/main" id="{0128F531-C126-44B7-978C-635EA1612401}"/>
              </a:ext>
            </a:extLst>
          </p:cNvPr>
          <p:cNvPicPr>
            <a:picLocks noChangeAspect="1"/>
          </p:cNvPicPr>
          <p:nvPr/>
        </p:nvPicPr>
        <p:blipFill>
          <a:blip r:embed="rId3"/>
          <a:stretch>
            <a:fillRect/>
          </a:stretch>
        </p:blipFill>
        <p:spPr>
          <a:xfrm>
            <a:off x="7543800" y="1706197"/>
            <a:ext cx="2120900" cy="3837298"/>
          </a:xfrm>
          <a:prstGeom prst="rect">
            <a:avLst/>
          </a:prstGeom>
        </p:spPr>
      </p:pic>
      <p:sp>
        <p:nvSpPr>
          <p:cNvPr id="7" name="Rectangle 6">
            <a:extLst>
              <a:ext uri="{FF2B5EF4-FFF2-40B4-BE49-F238E27FC236}">
                <a16:creationId xmlns:a16="http://schemas.microsoft.com/office/drawing/2014/main" id="{D69B5979-D3C8-47C4-BF01-355337434335}"/>
              </a:ext>
            </a:extLst>
          </p:cNvPr>
          <p:cNvSpPr/>
          <p:nvPr/>
        </p:nvSpPr>
        <p:spPr>
          <a:xfrm>
            <a:off x="5661421" y="2932102"/>
            <a:ext cx="1592103" cy="369332"/>
          </a:xfrm>
          <a:prstGeom prst="rect">
            <a:avLst/>
          </a:prstGeom>
        </p:spPr>
        <p:txBody>
          <a:bodyPr wrap="none">
            <a:spAutoFit/>
          </a:bodyPr>
          <a:lstStyle/>
          <a:p>
            <a:r>
              <a:rPr lang="en-US" dirty="0"/>
              <a:t>45.4-mean line</a:t>
            </a:r>
            <a:endParaRPr lang="en-IN" dirty="0"/>
          </a:p>
        </p:txBody>
      </p:sp>
      <p:sp>
        <p:nvSpPr>
          <p:cNvPr id="11" name="TextBox 10">
            <a:extLst>
              <a:ext uri="{FF2B5EF4-FFF2-40B4-BE49-F238E27FC236}">
                <a16:creationId xmlns:a16="http://schemas.microsoft.com/office/drawing/2014/main" id="{87CB7073-0615-413E-A4D6-63B8A191C3D8}"/>
              </a:ext>
            </a:extLst>
          </p:cNvPr>
          <p:cNvSpPr txBox="1"/>
          <p:nvPr/>
        </p:nvSpPr>
        <p:spPr>
          <a:xfrm>
            <a:off x="330476" y="4708183"/>
            <a:ext cx="5760762" cy="369332"/>
          </a:xfrm>
          <a:prstGeom prst="rect">
            <a:avLst/>
          </a:prstGeom>
          <a:noFill/>
        </p:spPr>
        <p:txBody>
          <a:bodyPr wrap="square" rtlCol="0">
            <a:spAutoFit/>
          </a:bodyPr>
          <a:lstStyle/>
          <a:p>
            <a:r>
              <a:rPr lang="en-US" dirty="0"/>
              <a:t>We find the  “Sum of Squared Errors” (SSE) for a Mean line</a:t>
            </a:r>
            <a:endParaRPr lang="en-IN" dirty="0"/>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3829DA3B-BF54-CD07-389F-E0283963E41F}"/>
                  </a:ext>
                </a:extLst>
              </p14:cNvPr>
              <p14:cNvContentPartPr/>
              <p14:nvPr/>
            </p14:nvContentPartPr>
            <p14:xfrm>
              <a:off x="5778720" y="3324240"/>
              <a:ext cx="146520" cy="82080"/>
            </p14:xfrm>
          </p:contentPart>
        </mc:Choice>
        <mc:Fallback xmlns="">
          <p:pic>
            <p:nvPicPr>
              <p:cNvPr id="4" name="Ink 3">
                <a:extLst>
                  <a:ext uri="{FF2B5EF4-FFF2-40B4-BE49-F238E27FC236}">
                    <a16:creationId xmlns:a16="http://schemas.microsoft.com/office/drawing/2014/main" id="{3829DA3B-BF54-CD07-389F-E0283963E41F}"/>
                  </a:ext>
                </a:extLst>
              </p:cNvPr>
              <p:cNvPicPr/>
              <p:nvPr/>
            </p:nvPicPr>
            <p:blipFill>
              <a:blip r:embed="rId5"/>
              <a:stretch>
                <a:fillRect/>
              </a:stretch>
            </p:blipFill>
            <p:spPr>
              <a:xfrm>
                <a:off x="5769360" y="3314880"/>
                <a:ext cx="1652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E371C6D-6E83-BD22-7990-FD11335C49A8}"/>
                  </a:ext>
                </a:extLst>
              </p14:cNvPr>
              <p14:cNvContentPartPr/>
              <p14:nvPr/>
            </p14:nvContentPartPr>
            <p14:xfrm>
              <a:off x="915120" y="1253160"/>
              <a:ext cx="9254160" cy="4546800"/>
            </p14:xfrm>
          </p:contentPart>
        </mc:Choice>
        <mc:Fallback xmlns="">
          <p:pic>
            <p:nvPicPr>
              <p:cNvPr id="5" name="Ink 4">
                <a:extLst>
                  <a:ext uri="{FF2B5EF4-FFF2-40B4-BE49-F238E27FC236}">
                    <a16:creationId xmlns:a16="http://schemas.microsoft.com/office/drawing/2014/main" id="{DE371C6D-6E83-BD22-7990-FD11335C49A8}"/>
                  </a:ext>
                </a:extLst>
              </p:cNvPr>
              <p:cNvPicPr/>
              <p:nvPr/>
            </p:nvPicPr>
            <p:blipFill>
              <a:blip r:embed="rId7"/>
              <a:stretch>
                <a:fillRect/>
              </a:stretch>
            </p:blipFill>
            <p:spPr>
              <a:xfrm>
                <a:off x="905760" y="1243800"/>
                <a:ext cx="9272880" cy="4565520"/>
              </a:xfrm>
              <a:prstGeom prst="rect">
                <a:avLst/>
              </a:prstGeom>
            </p:spPr>
          </p:pic>
        </mc:Fallback>
      </mc:AlternateContent>
    </p:spTree>
    <p:extLst>
      <p:ext uri="{BB962C8B-B14F-4D97-AF65-F5344CB8AC3E}">
        <p14:creationId xmlns:p14="http://schemas.microsoft.com/office/powerpoint/2010/main" val="3278288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799C-6B55-34F1-3175-471BE95FB50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BAC3EE1A-AB10-CC8D-22FF-018E1A10DA8E}"/>
              </a:ext>
            </a:extLst>
          </p:cNvPr>
          <p:cNvSpPr>
            <a:spLocks noGrp="1"/>
          </p:cNvSpPr>
          <p:nvPr>
            <p:ph type="sldNum" sz="quarter" idx="12"/>
          </p:nvPr>
        </p:nvSpPr>
        <p:spPr/>
        <p:txBody>
          <a:bodyPr/>
          <a:lstStyle/>
          <a:p>
            <a:fld id="{B6F15528-21DE-4FAA-801E-634DDDAF4B2B}" type="slidenum">
              <a:rPr lang="en-IN" smtClean="0"/>
              <a:t>33</a:t>
            </a:fld>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4115AF6-899D-FC7E-AA63-5A810CADABAB}"/>
                  </a:ext>
                </a:extLst>
              </p14:cNvPr>
              <p14:cNvContentPartPr/>
              <p14:nvPr/>
            </p14:nvContentPartPr>
            <p14:xfrm>
              <a:off x="1289520" y="930240"/>
              <a:ext cx="10116720" cy="3918960"/>
            </p14:xfrm>
          </p:contentPart>
        </mc:Choice>
        <mc:Fallback xmlns="">
          <p:pic>
            <p:nvPicPr>
              <p:cNvPr id="4" name="Ink 3">
                <a:extLst>
                  <a:ext uri="{FF2B5EF4-FFF2-40B4-BE49-F238E27FC236}">
                    <a16:creationId xmlns:a16="http://schemas.microsoft.com/office/drawing/2014/main" id="{B4115AF6-899D-FC7E-AA63-5A810CADABAB}"/>
                  </a:ext>
                </a:extLst>
              </p:cNvPr>
              <p:cNvPicPr/>
              <p:nvPr/>
            </p:nvPicPr>
            <p:blipFill>
              <a:blip r:embed="rId3"/>
              <a:stretch>
                <a:fillRect/>
              </a:stretch>
            </p:blipFill>
            <p:spPr>
              <a:xfrm>
                <a:off x="1280160" y="920880"/>
                <a:ext cx="10135440" cy="3937680"/>
              </a:xfrm>
              <a:prstGeom prst="rect">
                <a:avLst/>
              </a:prstGeom>
            </p:spPr>
          </p:pic>
        </mc:Fallback>
      </mc:AlternateContent>
    </p:spTree>
    <p:extLst>
      <p:ext uri="{BB962C8B-B14F-4D97-AF65-F5344CB8AC3E}">
        <p14:creationId xmlns:p14="http://schemas.microsoft.com/office/powerpoint/2010/main" val="4138676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FAB6-940C-4616-9A85-68AD09037EA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DA2B5B4-DFB5-3675-0DD7-869D6E8110DD}"/>
              </a:ext>
            </a:extLst>
          </p:cNvPr>
          <p:cNvSpPr>
            <a:spLocks noGrp="1"/>
          </p:cNvSpPr>
          <p:nvPr>
            <p:ph type="sldNum" sz="quarter" idx="12"/>
          </p:nvPr>
        </p:nvSpPr>
        <p:spPr/>
        <p:txBody>
          <a:bodyPr/>
          <a:lstStyle/>
          <a:p>
            <a:fld id="{B6F15528-21DE-4FAA-801E-634DDDAF4B2B}" type="slidenum">
              <a:rPr lang="en-IN" smtClean="0"/>
              <a:t>34</a:t>
            </a:fld>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A210D78-4E7B-3D30-A856-0D06CF2BD961}"/>
                  </a:ext>
                </a:extLst>
              </p14:cNvPr>
              <p14:cNvContentPartPr/>
              <p14:nvPr/>
            </p14:nvContentPartPr>
            <p14:xfrm>
              <a:off x="0" y="1188000"/>
              <a:ext cx="7738920" cy="4415760"/>
            </p14:xfrm>
          </p:contentPart>
        </mc:Choice>
        <mc:Fallback xmlns="">
          <p:pic>
            <p:nvPicPr>
              <p:cNvPr id="4" name="Ink 3">
                <a:extLst>
                  <a:ext uri="{FF2B5EF4-FFF2-40B4-BE49-F238E27FC236}">
                    <a16:creationId xmlns:a16="http://schemas.microsoft.com/office/drawing/2014/main" id="{0A210D78-4E7B-3D30-A856-0D06CF2BD961}"/>
                  </a:ext>
                </a:extLst>
              </p:cNvPr>
              <p:cNvPicPr/>
              <p:nvPr/>
            </p:nvPicPr>
            <p:blipFill>
              <a:blip r:embed="rId3"/>
              <a:stretch>
                <a:fillRect/>
              </a:stretch>
            </p:blipFill>
            <p:spPr>
              <a:xfrm>
                <a:off x="-9360" y="1178640"/>
                <a:ext cx="7757640" cy="4434480"/>
              </a:xfrm>
              <a:prstGeom prst="rect">
                <a:avLst/>
              </a:prstGeom>
            </p:spPr>
          </p:pic>
        </mc:Fallback>
      </mc:AlternateContent>
    </p:spTree>
    <p:extLst>
      <p:ext uri="{BB962C8B-B14F-4D97-AF65-F5344CB8AC3E}">
        <p14:creationId xmlns:p14="http://schemas.microsoft.com/office/powerpoint/2010/main" val="838015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68EB7-9F47-D220-9343-5146E66FC0AC}"/>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194F831-68DB-35E7-C9C9-47915F95D9D8}"/>
              </a:ext>
            </a:extLst>
          </p:cNvPr>
          <p:cNvSpPr>
            <a:spLocks noGrp="1"/>
          </p:cNvSpPr>
          <p:nvPr>
            <p:ph type="sldNum" sz="quarter" idx="12"/>
          </p:nvPr>
        </p:nvSpPr>
        <p:spPr/>
        <p:txBody>
          <a:bodyPr/>
          <a:lstStyle/>
          <a:p>
            <a:fld id="{B6F15528-21DE-4FAA-801E-634DDDAF4B2B}" type="slidenum">
              <a:rPr lang="en-IN" smtClean="0"/>
              <a:t>35</a:t>
            </a:fld>
            <a:endParaRPr lang="en-IN"/>
          </a:p>
        </p:txBody>
      </p:sp>
    </p:spTree>
    <p:extLst>
      <p:ext uri="{BB962C8B-B14F-4D97-AF65-F5344CB8AC3E}">
        <p14:creationId xmlns:p14="http://schemas.microsoft.com/office/powerpoint/2010/main" val="2639488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of Squared Errors</a:t>
            </a:r>
          </a:p>
        </p:txBody>
      </p:sp>
      <p:sp>
        <p:nvSpPr>
          <p:cNvPr id="3" name="Slide Number Placeholder 2"/>
          <p:cNvSpPr>
            <a:spLocks noGrp="1"/>
          </p:cNvSpPr>
          <p:nvPr>
            <p:ph type="sldNum" sz="quarter" idx="12"/>
          </p:nvPr>
        </p:nvSpPr>
        <p:spPr/>
        <p:txBody>
          <a:bodyPr/>
          <a:lstStyle/>
          <a:p>
            <a:fld id="{B6F15528-21DE-4FAA-801E-634DDDAF4B2B}" type="slidenum">
              <a:rPr lang="en-IN" smtClean="0"/>
              <a:t>36</a:t>
            </a:fld>
            <a:endParaRPr lang="en-IN"/>
          </a:p>
        </p:txBody>
      </p:sp>
      <p:pic>
        <p:nvPicPr>
          <p:cNvPr id="4" name="Picture 3">
            <a:extLst>
              <a:ext uri="{FF2B5EF4-FFF2-40B4-BE49-F238E27FC236}">
                <a16:creationId xmlns:a16="http://schemas.microsoft.com/office/drawing/2014/main" id="{66DF3CF4-5CB3-4BCA-8BF5-5BFAE52E5908}"/>
              </a:ext>
            </a:extLst>
          </p:cNvPr>
          <p:cNvPicPr>
            <a:picLocks noChangeAspect="1"/>
          </p:cNvPicPr>
          <p:nvPr/>
        </p:nvPicPr>
        <p:blipFill>
          <a:blip r:embed="rId2"/>
          <a:stretch>
            <a:fillRect/>
          </a:stretch>
        </p:blipFill>
        <p:spPr>
          <a:xfrm>
            <a:off x="685800" y="1434051"/>
            <a:ext cx="2695575" cy="1028700"/>
          </a:xfrm>
          <a:prstGeom prst="rect">
            <a:avLst/>
          </a:prstGeom>
        </p:spPr>
      </p:pic>
      <p:pic>
        <p:nvPicPr>
          <p:cNvPr id="5" name="Picture 4">
            <a:extLst>
              <a:ext uri="{FF2B5EF4-FFF2-40B4-BE49-F238E27FC236}">
                <a16:creationId xmlns:a16="http://schemas.microsoft.com/office/drawing/2014/main" id="{AE078815-B2CB-48CB-9C45-0DD8CD7FA98D}"/>
              </a:ext>
            </a:extLst>
          </p:cNvPr>
          <p:cNvPicPr>
            <a:picLocks noChangeAspect="1"/>
          </p:cNvPicPr>
          <p:nvPr/>
        </p:nvPicPr>
        <p:blipFill>
          <a:blip r:embed="rId3"/>
          <a:stretch>
            <a:fillRect/>
          </a:stretch>
        </p:blipFill>
        <p:spPr>
          <a:xfrm>
            <a:off x="6507480" y="1395257"/>
            <a:ext cx="5029200" cy="3461272"/>
          </a:xfrm>
          <a:prstGeom prst="rect">
            <a:avLst/>
          </a:prstGeom>
        </p:spPr>
      </p:pic>
      <p:sp>
        <p:nvSpPr>
          <p:cNvPr id="7" name="TextBox 6">
            <a:extLst>
              <a:ext uri="{FF2B5EF4-FFF2-40B4-BE49-F238E27FC236}">
                <a16:creationId xmlns:a16="http://schemas.microsoft.com/office/drawing/2014/main" id="{257D4567-1EDC-4A66-96D2-DC7C49E0881D}"/>
              </a:ext>
            </a:extLst>
          </p:cNvPr>
          <p:cNvSpPr txBox="1"/>
          <p:nvPr/>
        </p:nvSpPr>
        <p:spPr>
          <a:xfrm>
            <a:off x="228600" y="2690336"/>
            <a:ext cx="5334000" cy="1200329"/>
          </a:xfrm>
          <a:prstGeom prst="rect">
            <a:avLst/>
          </a:prstGeom>
          <a:noFill/>
        </p:spPr>
        <p:txBody>
          <a:bodyPr wrap="square" rtlCol="0">
            <a:spAutoFit/>
          </a:bodyPr>
          <a:lstStyle/>
          <a:p>
            <a:r>
              <a:rPr lang="en-US" dirty="0"/>
              <a:t>The sum of squared errors SSE output is </a:t>
            </a:r>
            <a:r>
              <a:rPr lang="en-US" i="1" dirty="0"/>
              <a:t>5226.22 </a:t>
            </a:r>
          </a:p>
          <a:p>
            <a:r>
              <a:rPr lang="en-US" dirty="0"/>
              <a:t>when the line is mean line.</a:t>
            </a:r>
          </a:p>
          <a:p>
            <a:endParaRPr lang="en-US" dirty="0"/>
          </a:p>
          <a:p>
            <a:endParaRPr lang="en-IN"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EB21460-F803-CDED-68F6-316B41830754}"/>
                  </a:ext>
                </a:extLst>
              </p14:cNvPr>
              <p14:cNvContentPartPr/>
              <p14:nvPr/>
            </p14:nvContentPartPr>
            <p14:xfrm>
              <a:off x="2026800" y="1685520"/>
              <a:ext cx="9623880" cy="3743280"/>
            </p14:xfrm>
          </p:contentPart>
        </mc:Choice>
        <mc:Fallback xmlns="">
          <p:pic>
            <p:nvPicPr>
              <p:cNvPr id="6" name="Ink 5">
                <a:extLst>
                  <a:ext uri="{FF2B5EF4-FFF2-40B4-BE49-F238E27FC236}">
                    <a16:creationId xmlns:a16="http://schemas.microsoft.com/office/drawing/2014/main" id="{4EB21460-F803-CDED-68F6-316B41830754}"/>
                  </a:ext>
                </a:extLst>
              </p:cNvPr>
              <p:cNvPicPr/>
              <p:nvPr/>
            </p:nvPicPr>
            <p:blipFill>
              <a:blip r:embed="rId5"/>
              <a:stretch>
                <a:fillRect/>
              </a:stretch>
            </p:blipFill>
            <p:spPr>
              <a:xfrm>
                <a:off x="2017440" y="1676160"/>
                <a:ext cx="9642600" cy="3762000"/>
              </a:xfrm>
              <a:prstGeom prst="rect">
                <a:avLst/>
              </a:prstGeom>
            </p:spPr>
          </p:pic>
        </mc:Fallback>
      </mc:AlternateContent>
    </p:spTree>
    <p:extLst>
      <p:ext uri="{BB962C8B-B14F-4D97-AF65-F5344CB8AC3E}">
        <p14:creationId xmlns:p14="http://schemas.microsoft.com/office/powerpoint/2010/main" val="460824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 </a:t>
            </a:r>
            <a:r>
              <a:rPr lang="en-IN" dirty="0" err="1"/>
              <a:t>ThE</a:t>
            </a:r>
            <a:r>
              <a:rPr lang="en-IN" dirty="0"/>
              <a:t> </a:t>
            </a:r>
            <a:r>
              <a:rPr lang="en-IN" dirty="0" err="1"/>
              <a:t>BesT</a:t>
            </a:r>
            <a:r>
              <a:rPr lang="en-IN" dirty="0"/>
              <a:t> fit of Line</a:t>
            </a:r>
          </a:p>
        </p:txBody>
      </p:sp>
      <p:sp>
        <p:nvSpPr>
          <p:cNvPr id="3" name="Slide Number Placeholder 2"/>
          <p:cNvSpPr>
            <a:spLocks noGrp="1"/>
          </p:cNvSpPr>
          <p:nvPr>
            <p:ph type="sldNum" sz="quarter" idx="12"/>
          </p:nvPr>
        </p:nvSpPr>
        <p:spPr/>
        <p:txBody>
          <a:bodyPr/>
          <a:lstStyle/>
          <a:p>
            <a:fld id="{B6F15528-21DE-4FAA-801E-634DDDAF4B2B}" type="slidenum">
              <a:rPr lang="en-IN" smtClean="0"/>
              <a:t>37</a:t>
            </a:fld>
            <a:endParaRPr lang="en-IN"/>
          </a:p>
        </p:txBody>
      </p:sp>
      <p:pic>
        <p:nvPicPr>
          <p:cNvPr id="5" name="Picture 4">
            <a:extLst>
              <a:ext uri="{FF2B5EF4-FFF2-40B4-BE49-F238E27FC236}">
                <a16:creationId xmlns:a16="http://schemas.microsoft.com/office/drawing/2014/main" id="{AE078815-B2CB-48CB-9C45-0DD8CD7FA98D}"/>
              </a:ext>
            </a:extLst>
          </p:cNvPr>
          <p:cNvPicPr>
            <a:picLocks noChangeAspect="1"/>
          </p:cNvPicPr>
          <p:nvPr/>
        </p:nvPicPr>
        <p:blipFill>
          <a:blip r:embed="rId2"/>
          <a:stretch>
            <a:fillRect/>
          </a:stretch>
        </p:blipFill>
        <p:spPr>
          <a:xfrm>
            <a:off x="6507480" y="1395257"/>
            <a:ext cx="5029200" cy="3461272"/>
          </a:xfrm>
          <a:prstGeom prst="rect">
            <a:avLst/>
          </a:prstGeom>
        </p:spPr>
      </p:pic>
      <p:sp>
        <p:nvSpPr>
          <p:cNvPr id="7" name="TextBox 6">
            <a:extLst>
              <a:ext uri="{FF2B5EF4-FFF2-40B4-BE49-F238E27FC236}">
                <a16:creationId xmlns:a16="http://schemas.microsoft.com/office/drawing/2014/main" id="{257D4567-1EDC-4A66-96D2-DC7C49E0881D}"/>
              </a:ext>
            </a:extLst>
          </p:cNvPr>
          <p:cNvSpPr txBox="1"/>
          <p:nvPr/>
        </p:nvSpPr>
        <p:spPr>
          <a:xfrm>
            <a:off x="515938" y="1536174"/>
            <a:ext cx="5334000" cy="5170646"/>
          </a:xfrm>
          <a:prstGeom prst="rect">
            <a:avLst/>
          </a:prstGeom>
          <a:noFill/>
        </p:spPr>
        <p:txBody>
          <a:bodyPr wrap="square" rtlCol="0">
            <a:spAutoFit/>
          </a:bodyPr>
          <a:lstStyle/>
          <a:p>
            <a:r>
              <a:rPr lang="en-US" dirty="0"/>
              <a:t>The mean line gave us SSE </a:t>
            </a:r>
            <a:r>
              <a:rPr lang="en-US" i="1" dirty="0"/>
              <a:t>5226.22</a:t>
            </a:r>
          </a:p>
          <a:p>
            <a:endParaRPr lang="en-US" i="1" dirty="0"/>
          </a:p>
          <a:p>
            <a:r>
              <a:rPr lang="en-US" dirty="0"/>
              <a:t>We have to find a line that will bring down the SSE value. </a:t>
            </a:r>
          </a:p>
          <a:p>
            <a:endParaRPr lang="en-US" dirty="0"/>
          </a:p>
          <a:p>
            <a:r>
              <a:rPr lang="en-US" dirty="0"/>
              <a:t>We need to find the best fit of line intercept, we need to apply a linear regression model to reduce the SSE value at minimum as possible. To get the best fit line we need to identify a slope intercept, we use the equation</a:t>
            </a:r>
          </a:p>
          <a:p>
            <a:endParaRPr lang="en-US" dirty="0"/>
          </a:p>
          <a:p>
            <a:r>
              <a:rPr lang="en-US" sz="2400" dirty="0">
                <a:solidFill>
                  <a:srgbClr val="FF0000"/>
                </a:solidFill>
              </a:rPr>
              <a:t>y=</a:t>
            </a:r>
            <a:r>
              <a:rPr lang="en-US" sz="2400" dirty="0" err="1">
                <a:solidFill>
                  <a:srgbClr val="FF0000"/>
                </a:solidFill>
              </a:rPr>
              <a:t>mx+b</a:t>
            </a:r>
            <a:endParaRPr lang="en-US" sz="2400" dirty="0">
              <a:solidFill>
                <a:srgbClr val="FF0000"/>
              </a:solidFill>
            </a:endParaRPr>
          </a:p>
          <a:p>
            <a:r>
              <a:rPr lang="en-US" dirty="0"/>
              <a:t>m is the slope</a:t>
            </a:r>
          </a:p>
          <a:p>
            <a:r>
              <a:rPr lang="en-US" dirty="0"/>
              <a:t>b is intercept</a:t>
            </a:r>
          </a:p>
          <a:p>
            <a:r>
              <a:rPr lang="en-US" dirty="0"/>
              <a:t>x → independent variables</a:t>
            </a:r>
          </a:p>
          <a:p>
            <a:r>
              <a:rPr lang="en-US" dirty="0"/>
              <a:t>y → dependent variables</a:t>
            </a:r>
          </a:p>
          <a:p>
            <a:endParaRPr lang="en-US" dirty="0"/>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718B58D-9843-270E-C9CF-FC9268E40565}"/>
                  </a:ext>
                </a:extLst>
              </p14:cNvPr>
              <p14:cNvContentPartPr/>
              <p14:nvPr/>
            </p14:nvContentPartPr>
            <p14:xfrm>
              <a:off x="1021680" y="1378080"/>
              <a:ext cx="4453560" cy="4661640"/>
            </p14:xfrm>
          </p:contentPart>
        </mc:Choice>
        <mc:Fallback xmlns="">
          <p:pic>
            <p:nvPicPr>
              <p:cNvPr id="4" name="Ink 3">
                <a:extLst>
                  <a:ext uri="{FF2B5EF4-FFF2-40B4-BE49-F238E27FC236}">
                    <a16:creationId xmlns:a16="http://schemas.microsoft.com/office/drawing/2014/main" id="{8718B58D-9843-270E-C9CF-FC9268E40565}"/>
                  </a:ext>
                </a:extLst>
              </p:cNvPr>
              <p:cNvPicPr/>
              <p:nvPr/>
            </p:nvPicPr>
            <p:blipFill>
              <a:blip r:embed="rId4"/>
              <a:stretch>
                <a:fillRect/>
              </a:stretch>
            </p:blipFill>
            <p:spPr>
              <a:xfrm>
                <a:off x="1012320" y="1368720"/>
                <a:ext cx="4472280" cy="4680360"/>
              </a:xfrm>
              <a:prstGeom prst="rect">
                <a:avLst/>
              </a:prstGeom>
            </p:spPr>
          </p:pic>
        </mc:Fallback>
      </mc:AlternateContent>
    </p:spTree>
    <p:extLst>
      <p:ext uri="{BB962C8B-B14F-4D97-AF65-F5344CB8AC3E}">
        <p14:creationId xmlns:p14="http://schemas.microsoft.com/office/powerpoint/2010/main" val="2461684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A147-400F-5298-B1D3-69DE7B5F71E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CEA2CF17-1B30-533B-E2F7-D5DB69E4FE80}"/>
              </a:ext>
            </a:extLst>
          </p:cNvPr>
          <p:cNvSpPr>
            <a:spLocks noGrp="1"/>
          </p:cNvSpPr>
          <p:nvPr>
            <p:ph type="sldNum" sz="quarter" idx="12"/>
          </p:nvPr>
        </p:nvSpPr>
        <p:spPr/>
        <p:txBody>
          <a:bodyPr/>
          <a:lstStyle/>
          <a:p>
            <a:fld id="{B6F15528-21DE-4FAA-801E-634DDDAF4B2B}" type="slidenum">
              <a:rPr lang="en-IN" smtClean="0"/>
              <a:t>38</a:t>
            </a:fld>
            <a:endParaRPr lang="en-IN"/>
          </a:p>
        </p:txBody>
      </p:sp>
      <p:pic>
        <p:nvPicPr>
          <p:cNvPr id="4" name="Picture 3">
            <a:extLst>
              <a:ext uri="{FF2B5EF4-FFF2-40B4-BE49-F238E27FC236}">
                <a16:creationId xmlns:a16="http://schemas.microsoft.com/office/drawing/2014/main" id="{FAF0074A-A2D9-3C4A-1E31-C370EAA29938}"/>
              </a:ext>
            </a:extLst>
          </p:cNvPr>
          <p:cNvPicPr>
            <a:picLocks noChangeAspect="1"/>
          </p:cNvPicPr>
          <p:nvPr/>
        </p:nvPicPr>
        <p:blipFill>
          <a:blip r:embed="rId2"/>
          <a:stretch>
            <a:fillRect/>
          </a:stretch>
        </p:blipFill>
        <p:spPr>
          <a:xfrm>
            <a:off x="343513" y="1676400"/>
            <a:ext cx="11504974" cy="35052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202A677-F4AE-1F76-7E64-65FD487A8E9A}"/>
                  </a:ext>
                </a:extLst>
              </p14:cNvPr>
              <p14:cNvContentPartPr/>
              <p14:nvPr/>
            </p14:nvContentPartPr>
            <p14:xfrm>
              <a:off x="774000" y="1330200"/>
              <a:ext cx="5153040" cy="2538720"/>
            </p14:xfrm>
          </p:contentPart>
        </mc:Choice>
        <mc:Fallback xmlns="">
          <p:pic>
            <p:nvPicPr>
              <p:cNvPr id="5" name="Ink 4">
                <a:extLst>
                  <a:ext uri="{FF2B5EF4-FFF2-40B4-BE49-F238E27FC236}">
                    <a16:creationId xmlns:a16="http://schemas.microsoft.com/office/drawing/2014/main" id="{D202A677-F4AE-1F76-7E64-65FD487A8E9A}"/>
                  </a:ext>
                </a:extLst>
              </p:cNvPr>
              <p:cNvPicPr/>
              <p:nvPr/>
            </p:nvPicPr>
            <p:blipFill>
              <a:blip r:embed="rId4"/>
              <a:stretch>
                <a:fillRect/>
              </a:stretch>
            </p:blipFill>
            <p:spPr>
              <a:xfrm>
                <a:off x="764640" y="1320840"/>
                <a:ext cx="5171760" cy="2557440"/>
              </a:xfrm>
              <a:prstGeom prst="rect">
                <a:avLst/>
              </a:prstGeom>
            </p:spPr>
          </p:pic>
        </mc:Fallback>
      </mc:AlternateContent>
    </p:spTree>
    <p:extLst>
      <p:ext uri="{BB962C8B-B14F-4D97-AF65-F5344CB8AC3E}">
        <p14:creationId xmlns:p14="http://schemas.microsoft.com/office/powerpoint/2010/main" val="628728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2 Methods to find the </a:t>
            </a:r>
            <a:r>
              <a:rPr lang="en-IN" dirty="0" err="1"/>
              <a:t>BesT</a:t>
            </a:r>
            <a:r>
              <a:rPr lang="en-IN" dirty="0"/>
              <a:t> fit of Line</a:t>
            </a:r>
          </a:p>
        </p:txBody>
      </p:sp>
      <p:sp>
        <p:nvSpPr>
          <p:cNvPr id="3" name="Slide Number Placeholder 2"/>
          <p:cNvSpPr>
            <a:spLocks noGrp="1"/>
          </p:cNvSpPr>
          <p:nvPr>
            <p:ph type="sldNum" sz="quarter" idx="12"/>
          </p:nvPr>
        </p:nvSpPr>
        <p:spPr/>
        <p:txBody>
          <a:bodyPr/>
          <a:lstStyle/>
          <a:p>
            <a:fld id="{B6F15528-21DE-4FAA-801E-634DDDAF4B2B}" type="slidenum">
              <a:rPr lang="en-IN" smtClean="0"/>
              <a:t>39</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15938" y="1536174"/>
            <a:ext cx="9009062" cy="4401205"/>
          </a:xfrm>
          <a:prstGeom prst="rect">
            <a:avLst/>
          </a:prstGeom>
          <a:noFill/>
        </p:spPr>
        <p:txBody>
          <a:bodyPr wrap="square" rtlCol="0">
            <a:spAutoFit/>
          </a:bodyPr>
          <a:lstStyle/>
          <a:p>
            <a:r>
              <a:rPr lang="en-US" sz="2800" b="1" dirty="0"/>
              <a:t>1. Ordinary Least Square method :</a:t>
            </a:r>
            <a:r>
              <a:rPr lang="en-US" sz="2800" dirty="0"/>
              <a:t>will work for both univariate dataset  and multi-variate dataset.</a:t>
            </a:r>
          </a:p>
          <a:p>
            <a:endParaRPr lang="en-US" sz="2800" dirty="0"/>
          </a:p>
          <a:p>
            <a:r>
              <a:rPr lang="en-US" sz="2800" dirty="0"/>
              <a:t>Univariate dataset which is single independent variables and single dependent variables.</a:t>
            </a:r>
          </a:p>
          <a:p>
            <a:r>
              <a:rPr lang="en-US" sz="2800" dirty="0"/>
              <a:t>Multi-variate dataset contains a single independent variables set and multiple dependent variables sets</a:t>
            </a:r>
          </a:p>
          <a:p>
            <a:endParaRPr lang="en-US" sz="2800" dirty="0"/>
          </a:p>
          <a:p>
            <a:r>
              <a:rPr lang="en-US" sz="2800" dirty="0"/>
              <a:t>2. </a:t>
            </a:r>
            <a:r>
              <a:rPr lang="en-US" sz="2800" b="1" dirty="0"/>
              <a:t>Gradient Descent</a:t>
            </a:r>
            <a:r>
              <a:rPr lang="en-US" sz="2800" dirty="0"/>
              <a:t> machine learning algorithm is applied on Multi-variate datasets </a:t>
            </a:r>
            <a:endParaRPr lang="en-IN" sz="28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0F7F097-9902-4E26-445E-68A2FC816139}"/>
                  </a:ext>
                </a:extLst>
              </p14:cNvPr>
              <p14:cNvContentPartPr/>
              <p14:nvPr/>
            </p14:nvContentPartPr>
            <p14:xfrm>
              <a:off x="785160" y="1165680"/>
              <a:ext cx="4550400" cy="4731120"/>
            </p14:xfrm>
          </p:contentPart>
        </mc:Choice>
        <mc:Fallback xmlns="">
          <p:pic>
            <p:nvPicPr>
              <p:cNvPr id="4" name="Ink 3">
                <a:extLst>
                  <a:ext uri="{FF2B5EF4-FFF2-40B4-BE49-F238E27FC236}">
                    <a16:creationId xmlns:a16="http://schemas.microsoft.com/office/drawing/2014/main" id="{20F7F097-9902-4E26-445E-68A2FC816139}"/>
                  </a:ext>
                </a:extLst>
              </p:cNvPr>
              <p:cNvPicPr/>
              <p:nvPr/>
            </p:nvPicPr>
            <p:blipFill>
              <a:blip r:embed="rId3"/>
              <a:stretch>
                <a:fillRect/>
              </a:stretch>
            </p:blipFill>
            <p:spPr>
              <a:xfrm>
                <a:off x="775800" y="1156320"/>
                <a:ext cx="4569120" cy="4749840"/>
              </a:xfrm>
              <a:prstGeom prst="rect">
                <a:avLst/>
              </a:prstGeom>
            </p:spPr>
          </p:pic>
        </mc:Fallback>
      </mc:AlternateContent>
    </p:spTree>
    <p:extLst>
      <p:ext uri="{BB962C8B-B14F-4D97-AF65-F5344CB8AC3E}">
        <p14:creationId xmlns:p14="http://schemas.microsoft.com/office/powerpoint/2010/main" val="216978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A302FC-18E7-E7D8-AC79-566E3B21A1A7}"/>
              </a:ext>
            </a:extLst>
          </p:cNvPr>
          <p:cNvSpPr>
            <a:spLocks noGrp="1"/>
          </p:cNvSpPr>
          <p:nvPr>
            <p:ph type="title"/>
          </p:nvPr>
        </p:nvSpPr>
        <p:spPr/>
        <p:txBody>
          <a:bodyPr/>
          <a:lstStyle/>
          <a:p>
            <a:r>
              <a:rPr lang="en-IN" dirty="0"/>
              <a:t>Gen AI</a:t>
            </a:r>
          </a:p>
        </p:txBody>
      </p:sp>
      <p:sp>
        <p:nvSpPr>
          <p:cNvPr id="5" name="Slide Number Placeholder 4">
            <a:extLst>
              <a:ext uri="{FF2B5EF4-FFF2-40B4-BE49-F238E27FC236}">
                <a16:creationId xmlns:a16="http://schemas.microsoft.com/office/drawing/2014/main" id="{7C52568F-B0A1-91CA-F9ED-8E5A5DEA24E7}"/>
              </a:ext>
            </a:extLst>
          </p:cNvPr>
          <p:cNvSpPr>
            <a:spLocks noGrp="1"/>
          </p:cNvSpPr>
          <p:nvPr>
            <p:ph type="sldNum" sz="quarter" idx="12"/>
          </p:nvPr>
        </p:nvSpPr>
        <p:spPr/>
        <p:txBody>
          <a:bodyPr/>
          <a:lstStyle/>
          <a:p>
            <a:fld id="{B6F15528-21DE-4FAA-801E-634DDDAF4B2B}" type="slidenum">
              <a:rPr lang="en-IN" smtClean="0"/>
              <a:t>4</a:t>
            </a:fld>
            <a:endParaRPr lang="en-IN" dirty="0"/>
          </a:p>
        </p:txBody>
      </p:sp>
    </p:spTree>
    <p:extLst>
      <p:ext uri="{BB962C8B-B14F-4D97-AF65-F5344CB8AC3E}">
        <p14:creationId xmlns:p14="http://schemas.microsoft.com/office/powerpoint/2010/main" val="3463638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40</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350521" y="1676400"/>
            <a:ext cx="5334000" cy="2677656"/>
          </a:xfrm>
          <a:prstGeom prst="rect">
            <a:avLst/>
          </a:prstGeom>
          <a:noFill/>
        </p:spPr>
        <p:txBody>
          <a:bodyPr wrap="square" rtlCol="0">
            <a:spAutoFit/>
          </a:bodyPr>
          <a:lstStyle/>
          <a:p>
            <a:r>
              <a:rPr lang="en-US" dirty="0"/>
              <a:t>We will use Ordinary Least Squares method to find the best line intercept (b) slope (m)</a:t>
            </a:r>
          </a:p>
          <a:p>
            <a:endParaRPr lang="en-US" dirty="0"/>
          </a:p>
          <a:p>
            <a:r>
              <a:rPr lang="en-US" sz="2400" dirty="0">
                <a:solidFill>
                  <a:srgbClr val="FF0000"/>
                </a:solidFill>
              </a:rPr>
              <a:t>y=</a:t>
            </a:r>
            <a:r>
              <a:rPr lang="en-US" sz="2400" dirty="0" err="1">
                <a:solidFill>
                  <a:srgbClr val="FF0000"/>
                </a:solidFill>
              </a:rPr>
              <a:t>mx+b</a:t>
            </a:r>
            <a:endParaRPr lang="en-US" sz="2400" dirty="0">
              <a:solidFill>
                <a:srgbClr val="FF0000"/>
              </a:solidFill>
            </a:endParaRPr>
          </a:p>
          <a:p>
            <a:endParaRPr lang="en-US" dirty="0"/>
          </a:p>
          <a:p>
            <a:r>
              <a:rPr lang="en-US" dirty="0"/>
              <a:t>To use OLS method, we apply the below formula to find the equation</a:t>
            </a:r>
          </a:p>
          <a:p>
            <a:endParaRPr lang="en-US" dirty="0"/>
          </a:p>
          <a:p>
            <a:endParaRPr lang="en-IN" dirty="0"/>
          </a:p>
        </p:txBody>
      </p:sp>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pic>
        <p:nvPicPr>
          <p:cNvPr id="11" name="Picture 10">
            <a:extLst>
              <a:ext uri="{FF2B5EF4-FFF2-40B4-BE49-F238E27FC236}">
                <a16:creationId xmlns:a16="http://schemas.microsoft.com/office/drawing/2014/main" id="{F07F1EEB-97AC-45D5-BA0A-DBAE6773BEB3}"/>
              </a:ext>
            </a:extLst>
          </p:cNvPr>
          <p:cNvPicPr>
            <a:picLocks noChangeAspect="1"/>
          </p:cNvPicPr>
          <p:nvPr/>
        </p:nvPicPr>
        <p:blipFill>
          <a:blip r:embed="rId4"/>
          <a:stretch>
            <a:fillRect/>
          </a:stretch>
        </p:blipFill>
        <p:spPr>
          <a:xfrm>
            <a:off x="6870428" y="1647245"/>
            <a:ext cx="2378928" cy="3711128"/>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4D488C9-FC98-D939-293C-198AED1BEEFB}"/>
                  </a:ext>
                </a:extLst>
              </p14:cNvPr>
              <p14:cNvContentPartPr/>
              <p14:nvPr/>
            </p14:nvContentPartPr>
            <p14:xfrm>
              <a:off x="2525760" y="3936600"/>
              <a:ext cx="1949400" cy="957240"/>
            </p14:xfrm>
          </p:contentPart>
        </mc:Choice>
        <mc:Fallback xmlns="">
          <p:pic>
            <p:nvPicPr>
              <p:cNvPr id="4" name="Ink 3">
                <a:extLst>
                  <a:ext uri="{FF2B5EF4-FFF2-40B4-BE49-F238E27FC236}">
                    <a16:creationId xmlns:a16="http://schemas.microsoft.com/office/drawing/2014/main" id="{D4D488C9-FC98-D939-293C-198AED1BEEFB}"/>
                  </a:ext>
                </a:extLst>
              </p:cNvPr>
              <p:cNvPicPr/>
              <p:nvPr/>
            </p:nvPicPr>
            <p:blipFill>
              <a:blip r:embed="rId6"/>
              <a:stretch>
                <a:fillRect/>
              </a:stretch>
            </p:blipFill>
            <p:spPr>
              <a:xfrm>
                <a:off x="2516400" y="3927240"/>
                <a:ext cx="1968120" cy="975960"/>
              </a:xfrm>
              <a:prstGeom prst="rect">
                <a:avLst/>
              </a:prstGeom>
            </p:spPr>
          </p:pic>
        </mc:Fallback>
      </mc:AlternateContent>
    </p:spTree>
    <p:extLst>
      <p:ext uri="{BB962C8B-B14F-4D97-AF65-F5344CB8AC3E}">
        <p14:creationId xmlns:p14="http://schemas.microsoft.com/office/powerpoint/2010/main" val="2673094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Mean of the Data Points</a:t>
            </a:r>
          </a:p>
        </p:txBody>
      </p:sp>
      <p:sp>
        <p:nvSpPr>
          <p:cNvPr id="3" name="Slide Number Placeholder 2"/>
          <p:cNvSpPr>
            <a:spLocks noGrp="1"/>
          </p:cNvSpPr>
          <p:nvPr>
            <p:ph type="sldNum" sz="quarter" idx="12"/>
          </p:nvPr>
        </p:nvSpPr>
        <p:spPr/>
        <p:txBody>
          <a:bodyPr/>
          <a:lstStyle/>
          <a:p>
            <a:fld id="{B6F15528-21DE-4FAA-801E-634DDDAF4B2B}" type="slidenum">
              <a:rPr lang="en-IN" smtClean="0"/>
              <a:t>41</a:t>
            </a:fld>
            <a:endParaRPr lang="en-IN"/>
          </a:p>
        </p:txBody>
      </p:sp>
      <p:sp>
        <p:nvSpPr>
          <p:cNvPr id="16" name="object 6">
            <a:extLst>
              <a:ext uri="{FF2B5EF4-FFF2-40B4-BE49-F238E27FC236}">
                <a16:creationId xmlns:a16="http://schemas.microsoft.com/office/drawing/2014/main" id="{87A307FD-D8B1-4003-81AF-A913A4A2EB75}"/>
              </a:ext>
            </a:extLst>
          </p:cNvPr>
          <p:cNvSpPr txBox="1"/>
          <p:nvPr/>
        </p:nvSpPr>
        <p:spPr>
          <a:xfrm>
            <a:off x="609600" y="1535602"/>
            <a:ext cx="888365" cy="367408"/>
          </a:xfrm>
          <a:prstGeom prst="rect">
            <a:avLst/>
          </a:prstGeom>
        </p:spPr>
        <p:txBody>
          <a:bodyPr vert="horz" wrap="square" lIns="0" tIns="15875" rIns="0" bIns="0" rtlCol="0">
            <a:spAutoFit/>
          </a:bodyPr>
          <a:lstStyle/>
          <a:p>
            <a:pPr marL="12700">
              <a:lnSpc>
                <a:spcPct val="100000"/>
              </a:lnSpc>
              <a:spcBef>
                <a:spcPts val="125"/>
              </a:spcBef>
            </a:pPr>
            <a:r>
              <a:rPr lang="en-IN" sz="1400" b="1" spc="110" dirty="0">
                <a:solidFill>
                  <a:srgbClr val="6B9E24"/>
                </a:solidFill>
                <a:latin typeface="Calibri Light"/>
                <a:cs typeface="Calibri Light"/>
              </a:rPr>
              <a:t>Y</a:t>
            </a:r>
          </a:p>
          <a:p>
            <a:pPr marL="12700">
              <a:lnSpc>
                <a:spcPct val="100000"/>
              </a:lnSpc>
              <a:spcBef>
                <a:spcPts val="125"/>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30" dirty="0">
                <a:solidFill>
                  <a:srgbClr val="6B9E24"/>
                </a:solidFill>
                <a:latin typeface="Calibri Light"/>
                <a:cs typeface="Calibri Light"/>
              </a:rPr>
              <a:t>p</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45" dirty="0">
                <a:solidFill>
                  <a:srgbClr val="6B9E24"/>
                </a:solidFill>
                <a:latin typeface="Calibri Light"/>
                <a:cs typeface="Calibri Light"/>
              </a:rPr>
              <a:t>d</a:t>
            </a:r>
            <a:r>
              <a:rPr sz="800" b="0" spc="-25" dirty="0">
                <a:solidFill>
                  <a:srgbClr val="6B9E24"/>
                </a:solidFill>
                <a:latin typeface="Calibri Light"/>
                <a:cs typeface="Calibri Light"/>
              </a:rPr>
              <a:t>e</a:t>
            </a:r>
            <a:r>
              <a:rPr sz="800" b="0" spc="30" dirty="0">
                <a:solidFill>
                  <a:srgbClr val="6B9E24"/>
                </a:solidFill>
                <a:latin typeface="Calibri Light"/>
                <a:cs typeface="Calibri Light"/>
              </a:rPr>
              <a:t>n</a:t>
            </a:r>
            <a:r>
              <a:rPr sz="800" b="0" spc="5" dirty="0">
                <a:solidFill>
                  <a:srgbClr val="6B9E24"/>
                </a:solidFill>
                <a:latin typeface="Calibri Light"/>
                <a:cs typeface="Calibri Light"/>
              </a:rPr>
              <a:t>t</a:t>
            </a:r>
            <a:r>
              <a:rPr lang="en-IN" sz="800" dirty="0">
                <a:latin typeface="Calibri Light"/>
                <a:cs typeface="Calibri Light"/>
              </a:rPr>
              <a:t> </a:t>
            </a:r>
            <a:r>
              <a:rPr sz="800" b="0" spc="25" dirty="0">
                <a:solidFill>
                  <a:srgbClr val="6B9E24"/>
                </a:solidFill>
                <a:latin typeface="Calibri Light"/>
                <a:cs typeface="Calibri Light"/>
              </a:rPr>
              <a:t>Variable</a:t>
            </a:r>
            <a:endParaRPr sz="800" dirty="0">
              <a:latin typeface="Calibri Light"/>
              <a:cs typeface="Calibri Light"/>
            </a:endParaRPr>
          </a:p>
        </p:txBody>
      </p:sp>
      <p:sp>
        <p:nvSpPr>
          <p:cNvPr id="18" name="object 7">
            <a:extLst>
              <a:ext uri="{FF2B5EF4-FFF2-40B4-BE49-F238E27FC236}">
                <a16:creationId xmlns:a16="http://schemas.microsoft.com/office/drawing/2014/main" id="{852F3B33-4ACA-4D71-8A8B-61CDE76E9B38}"/>
              </a:ext>
            </a:extLst>
          </p:cNvPr>
          <p:cNvSpPr txBox="1"/>
          <p:nvPr/>
        </p:nvSpPr>
        <p:spPr>
          <a:xfrm>
            <a:off x="2971800" y="4235913"/>
            <a:ext cx="944244" cy="344170"/>
          </a:xfrm>
          <a:prstGeom prst="rect">
            <a:avLst/>
          </a:prstGeom>
        </p:spPr>
        <p:txBody>
          <a:bodyPr vert="horz" wrap="square" lIns="0" tIns="12700" rIns="0" bIns="0" rtlCol="0">
            <a:spAutoFit/>
          </a:bodyPr>
          <a:lstStyle/>
          <a:p>
            <a:pPr marL="12700">
              <a:lnSpc>
                <a:spcPts val="1580"/>
              </a:lnSpc>
              <a:spcBef>
                <a:spcPts val="100"/>
              </a:spcBef>
            </a:pPr>
            <a:r>
              <a:rPr sz="1350" b="1" dirty="0">
                <a:solidFill>
                  <a:srgbClr val="F07F09"/>
                </a:solidFill>
                <a:latin typeface="Calibri"/>
                <a:cs typeface="Calibri"/>
              </a:rPr>
              <a:t>X</a:t>
            </a:r>
            <a:endParaRPr sz="1350" dirty="0">
              <a:latin typeface="Calibri"/>
              <a:cs typeface="Calibri"/>
            </a:endParaRPr>
          </a:p>
          <a:p>
            <a:pPr marL="32384">
              <a:lnSpc>
                <a:spcPts val="919"/>
              </a:lnSpc>
            </a:pPr>
            <a:r>
              <a:rPr sz="800" b="0" spc="10" dirty="0">
                <a:solidFill>
                  <a:srgbClr val="F07F09"/>
                </a:solidFill>
                <a:latin typeface="Calibri Light"/>
                <a:cs typeface="Calibri Light"/>
              </a:rPr>
              <a:t>Independent</a:t>
            </a:r>
            <a:r>
              <a:rPr sz="800" b="0" spc="-105" dirty="0">
                <a:solidFill>
                  <a:srgbClr val="F07F09"/>
                </a:solidFill>
                <a:latin typeface="Calibri Light"/>
                <a:cs typeface="Calibri Light"/>
              </a:rPr>
              <a:t> </a:t>
            </a:r>
            <a:r>
              <a:rPr sz="800" b="0" dirty="0">
                <a:solidFill>
                  <a:srgbClr val="F07F09"/>
                </a:solidFill>
                <a:latin typeface="Calibri Light"/>
                <a:cs typeface="Calibri Light"/>
              </a:rPr>
              <a:t>Variable</a:t>
            </a:r>
            <a:endParaRPr sz="800" dirty="0">
              <a:latin typeface="Calibri Light"/>
              <a:cs typeface="Calibri Light"/>
            </a:endParaRPr>
          </a:p>
        </p:txBody>
      </p:sp>
      <p:grpSp>
        <p:nvGrpSpPr>
          <p:cNvPr id="12" name="Group 11">
            <a:extLst>
              <a:ext uri="{FF2B5EF4-FFF2-40B4-BE49-F238E27FC236}">
                <a16:creationId xmlns:a16="http://schemas.microsoft.com/office/drawing/2014/main" id="{002F953E-CBE9-4EDF-B298-F7BCF9E823B6}"/>
              </a:ext>
            </a:extLst>
          </p:cNvPr>
          <p:cNvGrpSpPr/>
          <p:nvPr/>
        </p:nvGrpSpPr>
        <p:grpSpPr>
          <a:xfrm>
            <a:off x="263525" y="1707068"/>
            <a:ext cx="5416550" cy="2743200"/>
            <a:chOff x="0" y="0"/>
            <a:chExt cx="5416550" cy="2743200"/>
          </a:xfrm>
        </p:grpSpPr>
        <p:graphicFrame>
          <p:nvGraphicFramePr>
            <p:cNvPr id="13" name="Chart 12">
              <a:extLst>
                <a:ext uri="{FF2B5EF4-FFF2-40B4-BE49-F238E27FC236}">
                  <a16:creationId xmlns:a16="http://schemas.microsoft.com/office/drawing/2014/main" id="{468D45C2-A84A-48E6-ABF6-30E5CACD4EEA}"/>
                </a:ext>
              </a:extLst>
            </p:cNvPr>
            <p:cNvGraphicFramePr>
              <a:graphicFrameLocks/>
            </p:cNvGraphicFramePr>
            <p:nvPr/>
          </p:nvGraphicFramePr>
          <p:xfrm>
            <a:off x="0" y="0"/>
            <a:ext cx="5416550" cy="2743200"/>
          </p:xfrm>
          <a:graphic>
            <a:graphicData uri="http://schemas.openxmlformats.org/drawingml/2006/chart">
              <c:chart xmlns:c="http://schemas.openxmlformats.org/drawingml/2006/chart" xmlns:r="http://schemas.openxmlformats.org/officeDocument/2006/relationships" r:id="rId2"/>
            </a:graphicData>
          </a:graphic>
        </p:graphicFrame>
        <p:cxnSp>
          <p:nvCxnSpPr>
            <p:cNvPr id="14" name="Straight Connector 13">
              <a:extLst>
                <a:ext uri="{FF2B5EF4-FFF2-40B4-BE49-F238E27FC236}">
                  <a16:creationId xmlns:a16="http://schemas.microsoft.com/office/drawing/2014/main" id="{D63F9F28-008A-4CB3-A12F-24C980E71A66}"/>
                </a:ext>
              </a:extLst>
            </p:cNvPr>
            <p:cNvCxnSpPr>
              <a:cxnSpLocks/>
            </p:cNvCxnSpPr>
            <p:nvPr/>
          </p:nvCxnSpPr>
          <p:spPr>
            <a:xfrm>
              <a:off x="628650" y="1409700"/>
              <a:ext cx="4670425"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7" name="Rectangle 6">
            <a:extLst>
              <a:ext uri="{FF2B5EF4-FFF2-40B4-BE49-F238E27FC236}">
                <a16:creationId xmlns:a16="http://schemas.microsoft.com/office/drawing/2014/main" id="{D69B5979-D3C8-47C4-BF01-355337434335}"/>
              </a:ext>
            </a:extLst>
          </p:cNvPr>
          <p:cNvSpPr/>
          <p:nvPr/>
        </p:nvSpPr>
        <p:spPr>
          <a:xfrm>
            <a:off x="2283261" y="1321071"/>
            <a:ext cx="1592103" cy="369332"/>
          </a:xfrm>
          <a:prstGeom prst="rect">
            <a:avLst/>
          </a:prstGeom>
        </p:spPr>
        <p:txBody>
          <a:bodyPr wrap="none">
            <a:spAutoFit/>
          </a:bodyPr>
          <a:lstStyle/>
          <a:p>
            <a:r>
              <a:rPr lang="en-US" dirty="0"/>
              <a:t>7.56-mean line</a:t>
            </a:r>
            <a:endParaRPr lang="en-IN" dirty="0"/>
          </a:p>
        </p:txBody>
      </p:sp>
      <p:sp>
        <p:nvSpPr>
          <p:cNvPr id="11" name="TextBox 10">
            <a:extLst>
              <a:ext uri="{FF2B5EF4-FFF2-40B4-BE49-F238E27FC236}">
                <a16:creationId xmlns:a16="http://schemas.microsoft.com/office/drawing/2014/main" id="{87CB7073-0615-413E-A4D6-63B8A191C3D8}"/>
              </a:ext>
            </a:extLst>
          </p:cNvPr>
          <p:cNvSpPr txBox="1"/>
          <p:nvPr/>
        </p:nvSpPr>
        <p:spPr>
          <a:xfrm>
            <a:off x="330476" y="4650588"/>
            <a:ext cx="5760762" cy="369332"/>
          </a:xfrm>
          <a:prstGeom prst="rect">
            <a:avLst/>
          </a:prstGeom>
          <a:noFill/>
        </p:spPr>
        <p:txBody>
          <a:bodyPr wrap="square" rtlCol="0">
            <a:spAutoFit/>
          </a:bodyPr>
          <a:lstStyle/>
          <a:p>
            <a:r>
              <a:rPr lang="en-US" dirty="0"/>
              <a:t>We find the  “Sum of Squared Errors” (SSE) for a Mean line</a:t>
            </a:r>
            <a:endParaRPr lang="en-IN" dirty="0"/>
          </a:p>
        </p:txBody>
      </p:sp>
      <p:cxnSp>
        <p:nvCxnSpPr>
          <p:cNvPr id="17" name="Straight Connector 16">
            <a:extLst>
              <a:ext uri="{FF2B5EF4-FFF2-40B4-BE49-F238E27FC236}">
                <a16:creationId xmlns:a16="http://schemas.microsoft.com/office/drawing/2014/main" id="{59E821B9-89D6-4A2F-8AB4-51768EA5AB11}"/>
              </a:ext>
            </a:extLst>
          </p:cNvPr>
          <p:cNvCxnSpPr>
            <a:cxnSpLocks/>
          </p:cNvCxnSpPr>
          <p:nvPr/>
        </p:nvCxnSpPr>
        <p:spPr>
          <a:xfrm flipV="1">
            <a:off x="2819400" y="1678518"/>
            <a:ext cx="0" cy="25071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E3A35479-C872-4D2F-B547-2DA921588C15}"/>
              </a:ext>
            </a:extLst>
          </p:cNvPr>
          <p:cNvSpPr/>
          <p:nvPr/>
        </p:nvSpPr>
        <p:spPr>
          <a:xfrm>
            <a:off x="5813821" y="3084502"/>
            <a:ext cx="1592103" cy="369332"/>
          </a:xfrm>
          <a:prstGeom prst="rect">
            <a:avLst/>
          </a:prstGeom>
        </p:spPr>
        <p:txBody>
          <a:bodyPr wrap="none">
            <a:spAutoFit/>
          </a:bodyPr>
          <a:lstStyle/>
          <a:p>
            <a:r>
              <a:rPr lang="en-US" dirty="0"/>
              <a:t>45.4-mean line</a:t>
            </a:r>
            <a:endParaRPr lang="en-IN" dirty="0"/>
          </a:p>
        </p:txBody>
      </p:sp>
      <p:pic>
        <p:nvPicPr>
          <p:cNvPr id="20" name="Picture 19">
            <a:extLst>
              <a:ext uri="{FF2B5EF4-FFF2-40B4-BE49-F238E27FC236}">
                <a16:creationId xmlns:a16="http://schemas.microsoft.com/office/drawing/2014/main" id="{0F2676E1-2660-4D6D-997B-F2E38BAF2EED}"/>
              </a:ext>
            </a:extLst>
          </p:cNvPr>
          <p:cNvPicPr>
            <a:picLocks noChangeAspect="1"/>
          </p:cNvPicPr>
          <p:nvPr/>
        </p:nvPicPr>
        <p:blipFill>
          <a:blip r:embed="rId3"/>
          <a:stretch>
            <a:fillRect/>
          </a:stretch>
        </p:blipFill>
        <p:spPr>
          <a:xfrm>
            <a:off x="7840817" y="1535602"/>
            <a:ext cx="2378928" cy="371112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E5FCC3E-AB9C-830D-687B-4ABA0A334BA4}"/>
                  </a:ext>
                </a:extLst>
              </p14:cNvPr>
              <p14:cNvContentPartPr/>
              <p14:nvPr/>
            </p14:nvContentPartPr>
            <p14:xfrm>
              <a:off x="1976040" y="1652400"/>
              <a:ext cx="7821360" cy="3835800"/>
            </p14:xfrm>
          </p:contentPart>
        </mc:Choice>
        <mc:Fallback xmlns="">
          <p:pic>
            <p:nvPicPr>
              <p:cNvPr id="4" name="Ink 3">
                <a:extLst>
                  <a:ext uri="{FF2B5EF4-FFF2-40B4-BE49-F238E27FC236}">
                    <a16:creationId xmlns:a16="http://schemas.microsoft.com/office/drawing/2014/main" id="{BE5FCC3E-AB9C-830D-687B-4ABA0A334BA4}"/>
                  </a:ext>
                </a:extLst>
              </p:cNvPr>
              <p:cNvPicPr/>
              <p:nvPr/>
            </p:nvPicPr>
            <p:blipFill>
              <a:blip r:embed="rId5"/>
              <a:stretch>
                <a:fillRect/>
              </a:stretch>
            </p:blipFill>
            <p:spPr>
              <a:xfrm>
                <a:off x="1966680" y="1643040"/>
                <a:ext cx="7840080" cy="3854520"/>
              </a:xfrm>
              <a:prstGeom prst="rect">
                <a:avLst/>
              </a:prstGeom>
            </p:spPr>
          </p:pic>
        </mc:Fallback>
      </mc:AlternateContent>
    </p:spTree>
    <p:extLst>
      <p:ext uri="{BB962C8B-B14F-4D97-AF65-F5344CB8AC3E}">
        <p14:creationId xmlns:p14="http://schemas.microsoft.com/office/powerpoint/2010/main" val="2873045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42</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11299" y="4470260"/>
            <a:ext cx="3517361" cy="1477328"/>
          </a:xfrm>
          <a:prstGeom prst="rect">
            <a:avLst/>
          </a:prstGeom>
          <a:noFill/>
        </p:spPr>
        <p:txBody>
          <a:bodyPr wrap="square" rtlCol="0">
            <a:spAutoFit/>
          </a:bodyPr>
          <a:lstStyle/>
          <a:p>
            <a:r>
              <a:rPr lang="es-ES" dirty="0" err="1"/>
              <a:t>Calculate</a:t>
            </a:r>
            <a:r>
              <a:rPr lang="es-ES" dirty="0"/>
              <a:t> </a:t>
            </a:r>
            <a:r>
              <a:rPr lang="es-ES" dirty="0" err="1"/>
              <a:t>Slope</a:t>
            </a:r>
            <a:r>
              <a:rPr lang="es-ES" dirty="0"/>
              <a:t>:</a:t>
            </a:r>
          </a:p>
          <a:p>
            <a:r>
              <a:rPr lang="es-ES" dirty="0"/>
              <a:t>m = 1037.8 / 216.19</a:t>
            </a:r>
          </a:p>
          <a:p>
            <a:r>
              <a:rPr lang="es-ES" dirty="0"/>
              <a:t>m = 4.80</a:t>
            </a:r>
          </a:p>
          <a:p>
            <a:endParaRPr lang="en-US" dirty="0"/>
          </a:p>
          <a:p>
            <a:endParaRPr lang="en-IN" dirty="0"/>
          </a:p>
        </p:txBody>
      </p:sp>
      <p:grpSp>
        <p:nvGrpSpPr>
          <p:cNvPr id="5" name="Group 4">
            <a:extLst>
              <a:ext uri="{FF2B5EF4-FFF2-40B4-BE49-F238E27FC236}">
                <a16:creationId xmlns:a16="http://schemas.microsoft.com/office/drawing/2014/main" id="{583DE809-1DF7-4170-91E1-AD1D4931EB60}"/>
              </a:ext>
            </a:extLst>
          </p:cNvPr>
          <p:cNvGrpSpPr/>
          <p:nvPr/>
        </p:nvGrpSpPr>
        <p:grpSpPr>
          <a:xfrm>
            <a:off x="609600" y="1900803"/>
            <a:ext cx="2686050" cy="1857685"/>
            <a:chOff x="2927405" y="4095440"/>
            <a:chExt cx="2686050" cy="1857685"/>
          </a:xfrm>
        </p:grpSpPr>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grpSp>
      <p:pic>
        <p:nvPicPr>
          <p:cNvPr id="4" name="Picture 3">
            <a:extLst>
              <a:ext uri="{FF2B5EF4-FFF2-40B4-BE49-F238E27FC236}">
                <a16:creationId xmlns:a16="http://schemas.microsoft.com/office/drawing/2014/main" id="{45D15679-55ED-423E-B472-711B031164CD}"/>
              </a:ext>
            </a:extLst>
          </p:cNvPr>
          <p:cNvPicPr>
            <a:picLocks noChangeAspect="1"/>
          </p:cNvPicPr>
          <p:nvPr/>
        </p:nvPicPr>
        <p:blipFill>
          <a:blip r:embed="rId4"/>
          <a:stretch>
            <a:fillRect/>
          </a:stretch>
        </p:blipFill>
        <p:spPr>
          <a:xfrm>
            <a:off x="4368151" y="1900140"/>
            <a:ext cx="7089898" cy="3418344"/>
          </a:xfrm>
          <a:prstGeom prst="rect">
            <a:avLst/>
          </a:prstGeom>
        </p:spPr>
      </p:pic>
      <p:pic>
        <p:nvPicPr>
          <p:cNvPr id="14" name="Picture 13">
            <a:extLst>
              <a:ext uri="{FF2B5EF4-FFF2-40B4-BE49-F238E27FC236}">
                <a16:creationId xmlns:a16="http://schemas.microsoft.com/office/drawing/2014/main" id="{DDD367FA-695F-4A60-88C3-91F94B2D34D6}"/>
              </a:ext>
            </a:extLst>
          </p:cNvPr>
          <p:cNvPicPr>
            <a:picLocks noChangeAspect="1"/>
          </p:cNvPicPr>
          <p:nvPr/>
        </p:nvPicPr>
        <p:blipFill rotWithShape="1">
          <a:blip r:embed="rId3"/>
          <a:srcRect b="26999"/>
          <a:stretch/>
        </p:blipFill>
        <p:spPr>
          <a:xfrm>
            <a:off x="545755" y="3902391"/>
            <a:ext cx="1781175" cy="549316"/>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FF90FA9-C0B2-206D-F1BB-E64F470CC02C}"/>
                  </a:ext>
                </a:extLst>
              </p14:cNvPr>
              <p14:cNvContentPartPr/>
              <p14:nvPr/>
            </p14:nvContentPartPr>
            <p14:xfrm>
              <a:off x="905400" y="1601640"/>
              <a:ext cx="10688400" cy="4038120"/>
            </p14:xfrm>
          </p:contentPart>
        </mc:Choice>
        <mc:Fallback xmlns="">
          <p:pic>
            <p:nvPicPr>
              <p:cNvPr id="8" name="Ink 7">
                <a:extLst>
                  <a:ext uri="{FF2B5EF4-FFF2-40B4-BE49-F238E27FC236}">
                    <a16:creationId xmlns:a16="http://schemas.microsoft.com/office/drawing/2014/main" id="{4FF90FA9-C0B2-206D-F1BB-E64F470CC02C}"/>
                  </a:ext>
                </a:extLst>
              </p:cNvPr>
              <p:cNvPicPr/>
              <p:nvPr/>
            </p:nvPicPr>
            <p:blipFill>
              <a:blip r:embed="rId6"/>
              <a:stretch>
                <a:fillRect/>
              </a:stretch>
            </p:blipFill>
            <p:spPr>
              <a:xfrm>
                <a:off x="896040" y="1592280"/>
                <a:ext cx="10707120" cy="4056840"/>
              </a:xfrm>
              <a:prstGeom prst="rect">
                <a:avLst/>
              </a:prstGeom>
            </p:spPr>
          </p:pic>
        </mc:Fallback>
      </mc:AlternateContent>
    </p:spTree>
    <p:extLst>
      <p:ext uri="{BB962C8B-B14F-4D97-AF65-F5344CB8AC3E}">
        <p14:creationId xmlns:p14="http://schemas.microsoft.com/office/powerpoint/2010/main" val="4276390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Ordinary Least Squares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43</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21239" y="4129653"/>
            <a:ext cx="3517361" cy="2585323"/>
          </a:xfrm>
          <a:prstGeom prst="rect">
            <a:avLst/>
          </a:prstGeom>
          <a:noFill/>
        </p:spPr>
        <p:txBody>
          <a:bodyPr wrap="square" rtlCol="0">
            <a:spAutoFit/>
          </a:bodyPr>
          <a:lstStyle/>
          <a:p>
            <a:r>
              <a:rPr lang="es-ES" dirty="0" err="1"/>
              <a:t>Calculate</a:t>
            </a:r>
            <a:r>
              <a:rPr lang="es-ES" dirty="0"/>
              <a:t> </a:t>
            </a:r>
            <a:r>
              <a:rPr lang="es-ES" dirty="0" err="1"/>
              <a:t>the</a:t>
            </a:r>
            <a:r>
              <a:rPr lang="es-ES" dirty="0"/>
              <a:t> </a:t>
            </a:r>
            <a:r>
              <a:rPr lang="es-ES" dirty="0" err="1"/>
              <a:t>intercept</a:t>
            </a:r>
            <a:r>
              <a:rPr lang="es-ES" dirty="0"/>
              <a:t>(b)</a:t>
            </a:r>
          </a:p>
          <a:p>
            <a:r>
              <a:rPr lang="es-ES" dirty="0"/>
              <a:t>b = 45.44 - 4.80 * 7.56 = 9.15</a:t>
            </a:r>
          </a:p>
          <a:p>
            <a:r>
              <a:rPr lang="es-ES" dirty="0"/>
              <a:t>b=9.15</a:t>
            </a:r>
          </a:p>
          <a:p>
            <a:r>
              <a:rPr lang="es-ES" dirty="0" err="1"/>
              <a:t>Hence</a:t>
            </a:r>
            <a:r>
              <a:rPr lang="es-ES" dirty="0"/>
              <a:t>:</a:t>
            </a:r>
          </a:p>
          <a:p>
            <a:r>
              <a:rPr lang="es-ES" dirty="0"/>
              <a:t>y = </a:t>
            </a:r>
            <a:r>
              <a:rPr lang="es-ES" dirty="0" err="1"/>
              <a:t>mx</a:t>
            </a:r>
            <a:r>
              <a:rPr lang="es-ES" dirty="0"/>
              <a:t> + b </a:t>
            </a:r>
          </a:p>
          <a:p>
            <a:r>
              <a:rPr lang="es-ES" dirty="0"/>
              <a:t>→ 4.80x + 9.15</a:t>
            </a:r>
          </a:p>
          <a:p>
            <a:r>
              <a:rPr lang="es-ES" dirty="0"/>
              <a:t>y = 4.80x + 9.15</a:t>
            </a:r>
            <a:endParaRPr lang="en-US" dirty="0"/>
          </a:p>
          <a:p>
            <a:endParaRPr lang="en-US" dirty="0"/>
          </a:p>
          <a:p>
            <a:endParaRPr lang="en-IN" dirty="0"/>
          </a:p>
        </p:txBody>
      </p:sp>
      <p:grpSp>
        <p:nvGrpSpPr>
          <p:cNvPr id="5" name="Group 4">
            <a:extLst>
              <a:ext uri="{FF2B5EF4-FFF2-40B4-BE49-F238E27FC236}">
                <a16:creationId xmlns:a16="http://schemas.microsoft.com/office/drawing/2014/main" id="{583DE809-1DF7-4170-91E1-AD1D4931EB60}"/>
              </a:ext>
            </a:extLst>
          </p:cNvPr>
          <p:cNvGrpSpPr/>
          <p:nvPr/>
        </p:nvGrpSpPr>
        <p:grpSpPr>
          <a:xfrm>
            <a:off x="609600" y="1900803"/>
            <a:ext cx="2686050" cy="1857685"/>
            <a:chOff x="2927405" y="4095440"/>
            <a:chExt cx="2686050" cy="1857685"/>
          </a:xfrm>
        </p:grpSpPr>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grpSp>
      <p:pic>
        <p:nvPicPr>
          <p:cNvPr id="4" name="Picture 3">
            <a:extLst>
              <a:ext uri="{FF2B5EF4-FFF2-40B4-BE49-F238E27FC236}">
                <a16:creationId xmlns:a16="http://schemas.microsoft.com/office/drawing/2014/main" id="{45D15679-55ED-423E-B472-711B031164CD}"/>
              </a:ext>
            </a:extLst>
          </p:cNvPr>
          <p:cNvPicPr>
            <a:picLocks noChangeAspect="1"/>
          </p:cNvPicPr>
          <p:nvPr/>
        </p:nvPicPr>
        <p:blipFill>
          <a:blip r:embed="rId4"/>
          <a:stretch>
            <a:fillRect/>
          </a:stretch>
        </p:blipFill>
        <p:spPr>
          <a:xfrm>
            <a:off x="4368151" y="1900140"/>
            <a:ext cx="7089898" cy="3418344"/>
          </a:xfrm>
          <a:prstGeom prst="rect">
            <a:avLst/>
          </a:prstGeom>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1BC604D-57F9-9DD0-CB20-CE35CD80D007}"/>
                  </a:ext>
                </a:extLst>
              </p14:cNvPr>
              <p14:cNvContentPartPr/>
              <p14:nvPr/>
            </p14:nvContentPartPr>
            <p14:xfrm>
              <a:off x="484560" y="1908720"/>
              <a:ext cx="6069600" cy="4343040"/>
            </p14:xfrm>
          </p:contentPart>
        </mc:Choice>
        <mc:Fallback xmlns="">
          <p:pic>
            <p:nvPicPr>
              <p:cNvPr id="8" name="Ink 7">
                <a:extLst>
                  <a:ext uri="{FF2B5EF4-FFF2-40B4-BE49-F238E27FC236}">
                    <a16:creationId xmlns:a16="http://schemas.microsoft.com/office/drawing/2014/main" id="{21BC604D-57F9-9DD0-CB20-CE35CD80D007}"/>
                  </a:ext>
                </a:extLst>
              </p:cNvPr>
              <p:cNvPicPr/>
              <p:nvPr/>
            </p:nvPicPr>
            <p:blipFill>
              <a:blip r:embed="rId6"/>
              <a:stretch>
                <a:fillRect/>
              </a:stretch>
            </p:blipFill>
            <p:spPr>
              <a:xfrm>
                <a:off x="475200" y="1899360"/>
                <a:ext cx="6088320" cy="4361760"/>
              </a:xfrm>
              <a:prstGeom prst="rect">
                <a:avLst/>
              </a:prstGeom>
            </p:spPr>
          </p:pic>
        </mc:Fallback>
      </mc:AlternateContent>
    </p:spTree>
    <p:extLst>
      <p:ext uri="{BB962C8B-B14F-4D97-AF65-F5344CB8AC3E}">
        <p14:creationId xmlns:p14="http://schemas.microsoft.com/office/powerpoint/2010/main" val="808720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Fit Line using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44</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21239" y="4129653"/>
            <a:ext cx="3517361" cy="2308324"/>
          </a:xfrm>
          <a:prstGeom prst="rect">
            <a:avLst/>
          </a:prstGeom>
          <a:noFill/>
        </p:spPr>
        <p:txBody>
          <a:bodyPr wrap="square" rtlCol="0">
            <a:spAutoFit/>
          </a:bodyPr>
          <a:lstStyle/>
          <a:p>
            <a:r>
              <a:rPr lang="es-ES" b="1" dirty="0"/>
              <a:t>OLS </a:t>
            </a:r>
            <a:r>
              <a:rPr lang="es-ES" b="1" dirty="0" err="1"/>
              <a:t>Method</a:t>
            </a:r>
            <a:r>
              <a:rPr lang="es-ES" b="1" dirty="0"/>
              <a:t>:</a:t>
            </a:r>
          </a:p>
          <a:p>
            <a:r>
              <a:rPr lang="es-ES" dirty="0"/>
              <a:t>m = 1037.8 / 216.19</a:t>
            </a:r>
          </a:p>
          <a:p>
            <a:r>
              <a:rPr lang="es-ES" dirty="0"/>
              <a:t>m = 4.80</a:t>
            </a:r>
          </a:p>
          <a:p>
            <a:r>
              <a:rPr lang="es-ES" dirty="0"/>
              <a:t>b = 45.44 - 4.80 * 7.56 = 9.15</a:t>
            </a:r>
          </a:p>
          <a:p>
            <a:r>
              <a:rPr lang="es-ES" dirty="0" err="1"/>
              <a:t>Hence</a:t>
            </a:r>
            <a:r>
              <a:rPr lang="es-ES" dirty="0"/>
              <a:t>, y = </a:t>
            </a:r>
            <a:r>
              <a:rPr lang="es-ES" dirty="0" err="1"/>
              <a:t>mx</a:t>
            </a:r>
            <a:r>
              <a:rPr lang="es-ES" dirty="0"/>
              <a:t> + b → 4.80x + 9.15</a:t>
            </a:r>
          </a:p>
          <a:p>
            <a:r>
              <a:rPr lang="es-ES" dirty="0"/>
              <a:t>y = 4.80x + 9.15</a:t>
            </a:r>
            <a:endParaRPr lang="en-US" dirty="0"/>
          </a:p>
          <a:p>
            <a:endParaRPr lang="en-US" dirty="0"/>
          </a:p>
          <a:p>
            <a:endParaRPr lang="en-IN" dirty="0"/>
          </a:p>
        </p:txBody>
      </p:sp>
      <p:grpSp>
        <p:nvGrpSpPr>
          <p:cNvPr id="5" name="Group 4">
            <a:extLst>
              <a:ext uri="{FF2B5EF4-FFF2-40B4-BE49-F238E27FC236}">
                <a16:creationId xmlns:a16="http://schemas.microsoft.com/office/drawing/2014/main" id="{583DE809-1DF7-4170-91E1-AD1D4931EB60}"/>
              </a:ext>
            </a:extLst>
          </p:cNvPr>
          <p:cNvGrpSpPr/>
          <p:nvPr/>
        </p:nvGrpSpPr>
        <p:grpSpPr>
          <a:xfrm>
            <a:off x="609600" y="1900803"/>
            <a:ext cx="2686050" cy="1857685"/>
            <a:chOff x="2927405" y="4095440"/>
            <a:chExt cx="2686050" cy="1857685"/>
          </a:xfrm>
        </p:grpSpPr>
        <p:pic>
          <p:nvPicPr>
            <p:cNvPr id="37890" name="Picture 2">
              <a:extLst>
                <a:ext uri="{FF2B5EF4-FFF2-40B4-BE49-F238E27FC236}">
                  <a16:creationId xmlns:a16="http://schemas.microsoft.com/office/drawing/2014/main" id="{904FB8B3-F62E-4A4B-B91E-665699FF7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405" y="4953000"/>
              <a:ext cx="268605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F84A721-8489-43A0-9065-8F0D37083EB7}"/>
                </a:ext>
              </a:extLst>
            </p:cNvPr>
            <p:cNvPicPr>
              <a:picLocks noChangeAspect="1"/>
            </p:cNvPicPr>
            <p:nvPr/>
          </p:nvPicPr>
          <p:blipFill>
            <a:blip r:embed="rId3"/>
            <a:stretch>
              <a:fillRect/>
            </a:stretch>
          </p:blipFill>
          <p:spPr>
            <a:xfrm>
              <a:off x="2927405" y="4095440"/>
              <a:ext cx="1781175" cy="752475"/>
            </a:xfrm>
            <a:prstGeom prst="rect">
              <a:avLst/>
            </a:prstGeom>
          </p:spPr>
        </p:pic>
      </p:grpSp>
      <p:graphicFrame>
        <p:nvGraphicFramePr>
          <p:cNvPr id="9" name="Chart 8">
            <a:extLst>
              <a:ext uri="{FF2B5EF4-FFF2-40B4-BE49-F238E27FC236}">
                <a16:creationId xmlns:a16="http://schemas.microsoft.com/office/drawing/2014/main" id="{A797BCC2-8850-441C-A546-82D53AA96D61}"/>
              </a:ext>
            </a:extLst>
          </p:cNvPr>
          <p:cNvGraphicFramePr>
            <a:graphicFrameLocks/>
          </p:cNvGraphicFramePr>
          <p:nvPr/>
        </p:nvGraphicFramePr>
        <p:xfrm>
          <a:off x="4572000" y="1676400"/>
          <a:ext cx="57785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EC7F9421-B739-4FB6-A7CE-6B177C28DDA2}"/>
              </a:ext>
            </a:extLst>
          </p:cNvPr>
          <p:cNvSpPr txBox="1"/>
          <p:nvPr/>
        </p:nvSpPr>
        <p:spPr>
          <a:xfrm>
            <a:off x="5029200" y="4129653"/>
            <a:ext cx="3517361" cy="1200329"/>
          </a:xfrm>
          <a:prstGeom prst="rect">
            <a:avLst/>
          </a:prstGeom>
          <a:noFill/>
        </p:spPr>
        <p:txBody>
          <a:bodyPr wrap="square" rtlCol="0">
            <a:spAutoFit/>
          </a:bodyPr>
          <a:lstStyle/>
          <a:p>
            <a:r>
              <a:rPr lang="es-ES" dirty="0"/>
              <a:t>Excel:</a:t>
            </a:r>
          </a:p>
          <a:p>
            <a:r>
              <a:rPr lang="es-ES" dirty="0"/>
              <a:t>y = 4.79x + 9.18</a:t>
            </a:r>
            <a:endParaRPr lang="en-US" dirty="0"/>
          </a:p>
          <a:p>
            <a:endParaRPr lang="en-US" dirty="0"/>
          </a:p>
          <a:p>
            <a:endParaRPr lang="en-IN" dirty="0"/>
          </a:p>
        </p:txBody>
      </p:sp>
    </p:spTree>
    <p:extLst>
      <p:ext uri="{BB962C8B-B14F-4D97-AF65-F5344CB8AC3E}">
        <p14:creationId xmlns:p14="http://schemas.microsoft.com/office/powerpoint/2010/main" val="3790749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46621"/>
            <a:ext cx="11150600" cy="439179"/>
          </a:xfrm>
        </p:spPr>
        <p:txBody>
          <a:bodyPr/>
          <a:lstStyle/>
          <a:p>
            <a:r>
              <a:rPr lang="en-US" dirty="0"/>
              <a:t>Best Fit Line using (OLS) Method</a:t>
            </a:r>
            <a:endParaRPr lang="en-IN" dirty="0"/>
          </a:p>
        </p:txBody>
      </p:sp>
      <p:sp>
        <p:nvSpPr>
          <p:cNvPr id="3" name="Slide Number Placeholder 2"/>
          <p:cNvSpPr>
            <a:spLocks noGrp="1"/>
          </p:cNvSpPr>
          <p:nvPr>
            <p:ph type="sldNum" sz="quarter" idx="12"/>
          </p:nvPr>
        </p:nvSpPr>
        <p:spPr/>
        <p:txBody>
          <a:bodyPr/>
          <a:lstStyle/>
          <a:p>
            <a:fld id="{B6F15528-21DE-4FAA-801E-634DDDAF4B2B}" type="slidenum">
              <a:rPr lang="en-IN" smtClean="0"/>
              <a:t>45</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6705600" y="6077577"/>
            <a:ext cx="1993361" cy="1200329"/>
          </a:xfrm>
          <a:prstGeom prst="rect">
            <a:avLst/>
          </a:prstGeom>
          <a:noFill/>
        </p:spPr>
        <p:txBody>
          <a:bodyPr wrap="square" rtlCol="0">
            <a:spAutoFit/>
          </a:bodyPr>
          <a:lstStyle/>
          <a:p>
            <a:r>
              <a:rPr lang="es-ES" b="1" dirty="0"/>
              <a:t>OLS </a:t>
            </a:r>
            <a:r>
              <a:rPr lang="es-ES" b="1" dirty="0" err="1"/>
              <a:t>Method</a:t>
            </a:r>
            <a:r>
              <a:rPr lang="es-ES" b="1" dirty="0"/>
              <a:t>:</a:t>
            </a:r>
          </a:p>
          <a:p>
            <a:r>
              <a:rPr lang="es-ES" dirty="0"/>
              <a:t>y = 4.80x + 9.15</a:t>
            </a:r>
            <a:endParaRPr lang="en-US" dirty="0"/>
          </a:p>
          <a:p>
            <a:endParaRPr lang="en-US" dirty="0"/>
          </a:p>
          <a:p>
            <a:endParaRPr lang="en-IN" dirty="0"/>
          </a:p>
        </p:txBody>
      </p:sp>
      <p:sp>
        <p:nvSpPr>
          <p:cNvPr id="10" name="TextBox 9">
            <a:extLst>
              <a:ext uri="{FF2B5EF4-FFF2-40B4-BE49-F238E27FC236}">
                <a16:creationId xmlns:a16="http://schemas.microsoft.com/office/drawing/2014/main" id="{EC7F9421-B739-4FB6-A7CE-6B177C28DDA2}"/>
              </a:ext>
            </a:extLst>
          </p:cNvPr>
          <p:cNvSpPr txBox="1"/>
          <p:nvPr/>
        </p:nvSpPr>
        <p:spPr>
          <a:xfrm>
            <a:off x="3996047" y="6042941"/>
            <a:ext cx="3517361" cy="1200329"/>
          </a:xfrm>
          <a:prstGeom prst="rect">
            <a:avLst/>
          </a:prstGeom>
          <a:noFill/>
        </p:spPr>
        <p:txBody>
          <a:bodyPr wrap="square" rtlCol="0">
            <a:spAutoFit/>
          </a:bodyPr>
          <a:lstStyle/>
          <a:p>
            <a:r>
              <a:rPr lang="es-ES" dirty="0"/>
              <a:t>Excel:</a:t>
            </a:r>
          </a:p>
          <a:p>
            <a:r>
              <a:rPr lang="es-ES" dirty="0"/>
              <a:t>y = 4.79x + 9.18</a:t>
            </a:r>
            <a:endParaRPr lang="en-US" dirty="0"/>
          </a:p>
          <a:p>
            <a:endParaRPr lang="en-US" dirty="0"/>
          </a:p>
          <a:p>
            <a:endParaRPr lang="en-IN" dirty="0"/>
          </a:p>
        </p:txBody>
      </p:sp>
      <p:pic>
        <p:nvPicPr>
          <p:cNvPr id="4" name="Picture 3">
            <a:extLst>
              <a:ext uri="{FF2B5EF4-FFF2-40B4-BE49-F238E27FC236}">
                <a16:creationId xmlns:a16="http://schemas.microsoft.com/office/drawing/2014/main" id="{A29078C4-6F9D-4840-8FB3-93094805AB34}"/>
              </a:ext>
            </a:extLst>
          </p:cNvPr>
          <p:cNvPicPr>
            <a:picLocks noChangeAspect="1"/>
          </p:cNvPicPr>
          <p:nvPr/>
        </p:nvPicPr>
        <p:blipFill>
          <a:blip r:embed="rId2"/>
          <a:stretch>
            <a:fillRect/>
          </a:stretch>
        </p:blipFill>
        <p:spPr>
          <a:xfrm>
            <a:off x="602100" y="815059"/>
            <a:ext cx="10987800" cy="522788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F7AE916-ECEB-4121-C296-7B4A8CF3EF2C}"/>
                  </a:ext>
                </a:extLst>
              </p14:cNvPr>
              <p14:cNvContentPartPr/>
              <p14:nvPr/>
            </p14:nvContentPartPr>
            <p14:xfrm>
              <a:off x="4075560" y="6709680"/>
              <a:ext cx="4370760" cy="75600"/>
            </p14:xfrm>
          </p:contentPart>
        </mc:Choice>
        <mc:Fallback xmlns="">
          <p:pic>
            <p:nvPicPr>
              <p:cNvPr id="5" name="Ink 4">
                <a:extLst>
                  <a:ext uri="{FF2B5EF4-FFF2-40B4-BE49-F238E27FC236}">
                    <a16:creationId xmlns:a16="http://schemas.microsoft.com/office/drawing/2014/main" id="{AF7AE916-ECEB-4121-C296-7B4A8CF3EF2C}"/>
                  </a:ext>
                </a:extLst>
              </p:cNvPr>
              <p:cNvPicPr/>
              <p:nvPr/>
            </p:nvPicPr>
            <p:blipFill>
              <a:blip r:embed="rId4"/>
              <a:stretch>
                <a:fillRect/>
              </a:stretch>
            </p:blipFill>
            <p:spPr>
              <a:xfrm>
                <a:off x="4066200" y="6700320"/>
                <a:ext cx="4389480" cy="94320"/>
              </a:xfrm>
              <a:prstGeom prst="rect">
                <a:avLst/>
              </a:prstGeom>
            </p:spPr>
          </p:pic>
        </mc:Fallback>
      </mc:AlternateContent>
    </p:spTree>
    <p:extLst>
      <p:ext uri="{BB962C8B-B14F-4D97-AF65-F5344CB8AC3E}">
        <p14:creationId xmlns:p14="http://schemas.microsoft.com/office/powerpoint/2010/main" val="4270188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 of Squared Errors – Predicted Output</a:t>
            </a:r>
          </a:p>
        </p:txBody>
      </p:sp>
      <p:sp>
        <p:nvSpPr>
          <p:cNvPr id="3" name="Slide Number Placeholder 2"/>
          <p:cNvSpPr>
            <a:spLocks noGrp="1"/>
          </p:cNvSpPr>
          <p:nvPr>
            <p:ph type="sldNum" sz="quarter" idx="12"/>
          </p:nvPr>
        </p:nvSpPr>
        <p:spPr/>
        <p:txBody>
          <a:bodyPr/>
          <a:lstStyle/>
          <a:p>
            <a:fld id="{B6F15528-21DE-4FAA-801E-634DDDAF4B2B}" type="slidenum">
              <a:rPr lang="en-IN" smtClean="0"/>
              <a:t>46</a:t>
            </a:fld>
            <a:endParaRPr lang="en-IN"/>
          </a:p>
        </p:txBody>
      </p:sp>
      <p:pic>
        <p:nvPicPr>
          <p:cNvPr id="4" name="Picture 3">
            <a:extLst>
              <a:ext uri="{FF2B5EF4-FFF2-40B4-BE49-F238E27FC236}">
                <a16:creationId xmlns:a16="http://schemas.microsoft.com/office/drawing/2014/main" id="{66DF3CF4-5CB3-4BCA-8BF5-5BFAE52E5908}"/>
              </a:ext>
            </a:extLst>
          </p:cNvPr>
          <p:cNvPicPr>
            <a:picLocks noChangeAspect="1"/>
          </p:cNvPicPr>
          <p:nvPr/>
        </p:nvPicPr>
        <p:blipFill>
          <a:blip r:embed="rId2"/>
          <a:stretch>
            <a:fillRect/>
          </a:stretch>
        </p:blipFill>
        <p:spPr>
          <a:xfrm>
            <a:off x="685800" y="1434051"/>
            <a:ext cx="2695575" cy="1028700"/>
          </a:xfrm>
          <a:prstGeom prst="rect">
            <a:avLst/>
          </a:prstGeom>
        </p:spPr>
      </p:pic>
      <p:sp>
        <p:nvSpPr>
          <p:cNvPr id="7" name="TextBox 6">
            <a:extLst>
              <a:ext uri="{FF2B5EF4-FFF2-40B4-BE49-F238E27FC236}">
                <a16:creationId xmlns:a16="http://schemas.microsoft.com/office/drawing/2014/main" id="{257D4567-1EDC-4A66-96D2-DC7C49E0881D}"/>
              </a:ext>
            </a:extLst>
          </p:cNvPr>
          <p:cNvSpPr txBox="1"/>
          <p:nvPr/>
        </p:nvSpPr>
        <p:spPr>
          <a:xfrm>
            <a:off x="228600" y="2690336"/>
            <a:ext cx="5334000" cy="2585323"/>
          </a:xfrm>
          <a:prstGeom prst="rect">
            <a:avLst/>
          </a:prstGeom>
          <a:noFill/>
        </p:spPr>
        <p:txBody>
          <a:bodyPr wrap="square" rtlCol="0">
            <a:spAutoFit/>
          </a:bodyPr>
          <a:lstStyle/>
          <a:p>
            <a:r>
              <a:rPr lang="en-US" dirty="0"/>
              <a:t>The sum of squared errors SSE output is </a:t>
            </a:r>
            <a:r>
              <a:rPr lang="en-US" i="1" dirty="0"/>
              <a:t>245.38 </a:t>
            </a:r>
          </a:p>
          <a:p>
            <a:r>
              <a:rPr lang="en-US" dirty="0"/>
              <a:t>for the predicted line.</a:t>
            </a:r>
          </a:p>
          <a:p>
            <a:endParaRPr lang="en-US" dirty="0"/>
          </a:p>
          <a:p>
            <a:endParaRPr lang="en-US" dirty="0"/>
          </a:p>
          <a:p>
            <a:r>
              <a:rPr lang="en-US" dirty="0"/>
              <a:t>Now Sum of Squared Error got reduced significantly from 5226.19 to 245.38.</a:t>
            </a:r>
          </a:p>
          <a:p>
            <a:endParaRPr lang="en-US" dirty="0"/>
          </a:p>
          <a:p>
            <a:endParaRPr lang="en-US" dirty="0"/>
          </a:p>
          <a:p>
            <a:endParaRPr lang="en-IN" dirty="0"/>
          </a:p>
        </p:txBody>
      </p:sp>
      <p:pic>
        <p:nvPicPr>
          <p:cNvPr id="8" name="Picture 7">
            <a:extLst>
              <a:ext uri="{FF2B5EF4-FFF2-40B4-BE49-F238E27FC236}">
                <a16:creationId xmlns:a16="http://schemas.microsoft.com/office/drawing/2014/main" id="{36E2B8EC-CD91-4745-AB26-1556F07F9B78}"/>
              </a:ext>
            </a:extLst>
          </p:cNvPr>
          <p:cNvPicPr>
            <a:picLocks noChangeAspect="1"/>
          </p:cNvPicPr>
          <p:nvPr/>
        </p:nvPicPr>
        <p:blipFill>
          <a:blip r:embed="rId3"/>
          <a:stretch>
            <a:fillRect/>
          </a:stretch>
        </p:blipFill>
        <p:spPr>
          <a:xfrm>
            <a:off x="5564588" y="1435376"/>
            <a:ext cx="5684520" cy="3678748"/>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C480A8F-036D-079C-A533-2EEB6CFFF80D}"/>
                  </a:ext>
                </a:extLst>
              </p14:cNvPr>
              <p14:cNvContentPartPr/>
              <p14:nvPr/>
            </p14:nvContentPartPr>
            <p14:xfrm>
              <a:off x="789120" y="1092960"/>
              <a:ext cx="10375560" cy="4236120"/>
            </p14:xfrm>
          </p:contentPart>
        </mc:Choice>
        <mc:Fallback xmlns="">
          <p:pic>
            <p:nvPicPr>
              <p:cNvPr id="5" name="Ink 4">
                <a:extLst>
                  <a:ext uri="{FF2B5EF4-FFF2-40B4-BE49-F238E27FC236}">
                    <a16:creationId xmlns:a16="http://schemas.microsoft.com/office/drawing/2014/main" id="{4C480A8F-036D-079C-A533-2EEB6CFFF80D}"/>
                  </a:ext>
                </a:extLst>
              </p:cNvPr>
              <p:cNvPicPr/>
              <p:nvPr/>
            </p:nvPicPr>
            <p:blipFill>
              <a:blip r:embed="rId5"/>
              <a:stretch>
                <a:fillRect/>
              </a:stretch>
            </p:blipFill>
            <p:spPr>
              <a:xfrm>
                <a:off x="779760" y="1083600"/>
                <a:ext cx="10394280" cy="4254840"/>
              </a:xfrm>
              <a:prstGeom prst="rect">
                <a:avLst/>
              </a:prstGeom>
            </p:spPr>
          </p:pic>
        </mc:Fallback>
      </mc:AlternateContent>
    </p:spTree>
    <p:extLst>
      <p:ext uri="{BB962C8B-B14F-4D97-AF65-F5344CB8AC3E}">
        <p14:creationId xmlns:p14="http://schemas.microsoft.com/office/powerpoint/2010/main" val="3218982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Gradient Descent</a:t>
            </a:r>
          </a:p>
        </p:txBody>
      </p:sp>
      <p:sp>
        <p:nvSpPr>
          <p:cNvPr id="3" name="Slide Number Placeholder 2"/>
          <p:cNvSpPr>
            <a:spLocks noGrp="1"/>
          </p:cNvSpPr>
          <p:nvPr>
            <p:ph type="sldNum" sz="quarter" idx="12"/>
          </p:nvPr>
        </p:nvSpPr>
        <p:spPr/>
        <p:txBody>
          <a:bodyPr/>
          <a:lstStyle/>
          <a:p>
            <a:fld id="{B6F15528-21DE-4FAA-801E-634DDDAF4B2B}" type="slidenum">
              <a:rPr lang="en-IN" smtClean="0"/>
              <a:t>47</a:t>
            </a:fld>
            <a:endParaRPr lang="en-IN"/>
          </a:p>
        </p:txBody>
      </p:sp>
      <p:sp>
        <p:nvSpPr>
          <p:cNvPr id="5" name="TextBox 4">
            <a:extLst>
              <a:ext uri="{FF2B5EF4-FFF2-40B4-BE49-F238E27FC236}">
                <a16:creationId xmlns:a16="http://schemas.microsoft.com/office/drawing/2014/main" id="{6D3080D5-0C00-4DBC-A1F8-2A2A1BF25EED}"/>
              </a:ext>
            </a:extLst>
          </p:cNvPr>
          <p:cNvSpPr txBox="1"/>
          <p:nvPr/>
        </p:nvSpPr>
        <p:spPr>
          <a:xfrm>
            <a:off x="504010" y="1447800"/>
            <a:ext cx="10468790" cy="2677656"/>
          </a:xfrm>
          <a:prstGeom prst="rect">
            <a:avLst/>
          </a:prstGeom>
          <a:noFill/>
        </p:spPr>
        <p:txBody>
          <a:bodyPr wrap="square" rtlCol="0">
            <a:spAutoFit/>
          </a:bodyPr>
          <a:lstStyle/>
          <a:p>
            <a:endParaRPr lang="en-US" sz="2400" dirty="0"/>
          </a:p>
          <a:p>
            <a:r>
              <a:rPr lang="en-US" sz="2400" b="1" i="0" dirty="0">
                <a:solidFill>
                  <a:srgbClr val="202124"/>
                </a:solidFill>
                <a:effectLst/>
                <a:latin typeface="arial" panose="020B0604020202020204" pitchFamily="34" charset="0"/>
              </a:rPr>
              <a:t>Gradient Descent</a:t>
            </a:r>
            <a:r>
              <a:rPr lang="en-US" sz="2400" b="0" i="0" dirty="0">
                <a:solidFill>
                  <a:srgbClr val="202124"/>
                </a:solidFill>
                <a:effectLst/>
                <a:latin typeface="arial" panose="020B0604020202020204" pitchFamily="34" charset="0"/>
              </a:rPr>
              <a:t> is an optimization algorithm used for minimizing the cost function in various machine learning algorithms. It is basically used for updating the parameters of the learning model.</a:t>
            </a:r>
            <a:endParaRPr lang="en-US" sz="2400" dirty="0"/>
          </a:p>
          <a:p>
            <a:endParaRPr lang="en-US" sz="2400" dirty="0"/>
          </a:p>
          <a:p>
            <a:endParaRPr lang="en-US" sz="2400" dirty="0"/>
          </a:p>
          <a:p>
            <a:endParaRPr lang="en-IN" sz="2400" dirty="0"/>
          </a:p>
        </p:txBody>
      </p:sp>
    </p:spTree>
    <p:extLst>
      <p:ext uri="{BB962C8B-B14F-4D97-AF65-F5344CB8AC3E}">
        <p14:creationId xmlns:p14="http://schemas.microsoft.com/office/powerpoint/2010/main" val="4008201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Finding the best fit line: using Gradient Descent, Minimizing the error</a:t>
            </a:r>
          </a:p>
        </p:txBody>
      </p:sp>
      <p:sp>
        <p:nvSpPr>
          <p:cNvPr id="3" name="Slide Number Placeholder 2"/>
          <p:cNvSpPr>
            <a:spLocks noGrp="1"/>
          </p:cNvSpPr>
          <p:nvPr>
            <p:ph type="sldNum" sz="quarter" idx="12"/>
          </p:nvPr>
        </p:nvSpPr>
        <p:spPr/>
        <p:txBody>
          <a:bodyPr/>
          <a:lstStyle/>
          <a:p>
            <a:fld id="{B6F15528-21DE-4FAA-801E-634DDDAF4B2B}" type="slidenum">
              <a:rPr lang="en-IN" smtClean="0"/>
              <a:t>48</a:t>
            </a:fld>
            <a:endParaRPr lang="en-IN"/>
          </a:p>
        </p:txBody>
      </p:sp>
      <p:pic>
        <p:nvPicPr>
          <p:cNvPr id="23556" name="Picture 4" descr="https://miro.medium.com/max/864/1*CjTBNFUEI_IokEOXJ00zKw.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0"/>
            <a:ext cx="5791200" cy="4343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0CE28AA-DFAF-86B2-D864-9DAFFE1D32D5}"/>
                  </a:ext>
                </a:extLst>
              </p14:cNvPr>
              <p14:cNvContentPartPr/>
              <p14:nvPr/>
            </p14:nvContentPartPr>
            <p14:xfrm>
              <a:off x="117000" y="754200"/>
              <a:ext cx="11849040" cy="5777640"/>
            </p14:xfrm>
          </p:contentPart>
        </mc:Choice>
        <mc:Fallback xmlns="">
          <p:pic>
            <p:nvPicPr>
              <p:cNvPr id="4" name="Ink 3">
                <a:extLst>
                  <a:ext uri="{FF2B5EF4-FFF2-40B4-BE49-F238E27FC236}">
                    <a16:creationId xmlns:a16="http://schemas.microsoft.com/office/drawing/2014/main" id="{B0CE28AA-DFAF-86B2-D864-9DAFFE1D32D5}"/>
                  </a:ext>
                </a:extLst>
              </p:cNvPr>
              <p:cNvPicPr/>
              <p:nvPr/>
            </p:nvPicPr>
            <p:blipFill>
              <a:blip r:embed="rId5"/>
              <a:stretch>
                <a:fillRect/>
              </a:stretch>
            </p:blipFill>
            <p:spPr>
              <a:xfrm>
                <a:off x="107640" y="744840"/>
                <a:ext cx="11867760" cy="5796360"/>
              </a:xfrm>
              <a:prstGeom prst="rect">
                <a:avLst/>
              </a:prstGeom>
            </p:spPr>
          </p:pic>
        </mc:Fallback>
      </mc:AlternateContent>
    </p:spTree>
    <p:extLst>
      <p:ext uri="{BB962C8B-B14F-4D97-AF65-F5344CB8AC3E}">
        <p14:creationId xmlns:p14="http://schemas.microsoft.com/office/powerpoint/2010/main" val="4100154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D6A25-63D1-1E35-28B6-BD1AFD354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04F91-08D6-3735-B0CF-01AA52167B90}"/>
              </a:ext>
            </a:extLst>
          </p:cNvPr>
          <p:cNvSpPr>
            <a:spLocks noGrp="1"/>
          </p:cNvSpPr>
          <p:nvPr>
            <p:ph type="title"/>
          </p:nvPr>
        </p:nvSpPr>
        <p:spPr/>
        <p:txBody>
          <a:bodyPr/>
          <a:lstStyle/>
          <a:p>
            <a:r>
              <a:rPr lang="en-IN" dirty="0"/>
              <a:t>Finding the best fit line: using Gradient Descent, Minimizing the error</a:t>
            </a:r>
          </a:p>
        </p:txBody>
      </p:sp>
      <p:sp>
        <p:nvSpPr>
          <p:cNvPr id="3" name="Slide Number Placeholder 2">
            <a:extLst>
              <a:ext uri="{FF2B5EF4-FFF2-40B4-BE49-F238E27FC236}">
                <a16:creationId xmlns:a16="http://schemas.microsoft.com/office/drawing/2014/main" id="{57CD7F90-B3AD-DE62-6A09-3B47147D0C7A}"/>
              </a:ext>
            </a:extLst>
          </p:cNvPr>
          <p:cNvSpPr>
            <a:spLocks noGrp="1"/>
          </p:cNvSpPr>
          <p:nvPr>
            <p:ph type="sldNum" sz="quarter" idx="12"/>
          </p:nvPr>
        </p:nvSpPr>
        <p:spPr/>
        <p:txBody>
          <a:bodyPr/>
          <a:lstStyle/>
          <a:p>
            <a:fld id="{B6F15528-21DE-4FAA-801E-634DDDAF4B2B}" type="slidenum">
              <a:rPr lang="en-IN" smtClean="0"/>
              <a:t>49</a:t>
            </a:fld>
            <a:endParaRPr lang="en-IN"/>
          </a:p>
        </p:txBody>
      </p:sp>
      <p:pic>
        <p:nvPicPr>
          <p:cNvPr id="23556" name="Picture 4" descr="https://miro.medium.com/max/864/1*CjTBNFUEI_IokEOXJ00zKw.gif">
            <a:extLst>
              <a:ext uri="{FF2B5EF4-FFF2-40B4-BE49-F238E27FC236}">
                <a16:creationId xmlns:a16="http://schemas.microsoft.com/office/drawing/2014/main" id="{F9382FEC-F2B6-C075-5970-86A292F494D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0"/>
            <a:ext cx="57912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05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A302FC-18E7-E7D8-AC79-566E3B21A1A7}"/>
              </a:ext>
            </a:extLst>
          </p:cNvPr>
          <p:cNvSpPr>
            <a:spLocks noGrp="1"/>
          </p:cNvSpPr>
          <p:nvPr>
            <p:ph type="title"/>
          </p:nvPr>
        </p:nvSpPr>
        <p:spPr/>
        <p:txBody>
          <a:bodyPr/>
          <a:lstStyle/>
          <a:p>
            <a:r>
              <a:rPr lang="en-IN" dirty="0"/>
              <a:t>Gen AI</a:t>
            </a:r>
          </a:p>
        </p:txBody>
      </p:sp>
      <p:sp>
        <p:nvSpPr>
          <p:cNvPr id="5" name="Slide Number Placeholder 4">
            <a:extLst>
              <a:ext uri="{FF2B5EF4-FFF2-40B4-BE49-F238E27FC236}">
                <a16:creationId xmlns:a16="http://schemas.microsoft.com/office/drawing/2014/main" id="{7C52568F-B0A1-91CA-F9ED-8E5A5DEA24E7}"/>
              </a:ext>
            </a:extLst>
          </p:cNvPr>
          <p:cNvSpPr>
            <a:spLocks noGrp="1"/>
          </p:cNvSpPr>
          <p:nvPr>
            <p:ph type="sldNum" sz="quarter" idx="12"/>
          </p:nvPr>
        </p:nvSpPr>
        <p:spPr/>
        <p:txBody>
          <a:bodyPr/>
          <a:lstStyle/>
          <a:p>
            <a:fld id="{B6F15528-21DE-4FAA-801E-634DDDAF4B2B}" type="slidenum">
              <a:rPr lang="en-IN" smtClean="0"/>
              <a:t>5</a:t>
            </a:fld>
            <a:endParaRPr lang="en-IN" dirty="0"/>
          </a:p>
        </p:txBody>
      </p:sp>
    </p:spTree>
    <p:extLst>
      <p:ext uri="{BB962C8B-B14F-4D97-AF65-F5344CB8AC3E}">
        <p14:creationId xmlns:p14="http://schemas.microsoft.com/office/powerpoint/2010/main" val="1720812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Gradient Descent works</a:t>
            </a:r>
          </a:p>
        </p:txBody>
      </p:sp>
      <p:sp>
        <p:nvSpPr>
          <p:cNvPr id="3" name="Slide Number Placeholder 2"/>
          <p:cNvSpPr>
            <a:spLocks noGrp="1"/>
          </p:cNvSpPr>
          <p:nvPr>
            <p:ph type="sldNum" sz="quarter" idx="12"/>
          </p:nvPr>
        </p:nvSpPr>
        <p:spPr/>
        <p:txBody>
          <a:bodyPr/>
          <a:lstStyle/>
          <a:p>
            <a:fld id="{B6F15528-21DE-4FAA-801E-634DDDAF4B2B}" type="slidenum">
              <a:rPr lang="en-IN" smtClean="0"/>
              <a:t>50</a:t>
            </a:fld>
            <a:endParaRPr lang="en-IN"/>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20190"/>
            <a:ext cx="6858000" cy="456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CA2DE098-C32C-B9A0-D2BA-226643AE84C5}"/>
                  </a:ext>
                </a:extLst>
              </p14:cNvPr>
              <p14:cNvContentPartPr/>
              <p14:nvPr/>
            </p14:nvContentPartPr>
            <p14:xfrm>
              <a:off x="1455480" y="1670400"/>
              <a:ext cx="8718840" cy="3668760"/>
            </p14:xfrm>
          </p:contentPart>
        </mc:Choice>
        <mc:Fallback xmlns="">
          <p:pic>
            <p:nvPicPr>
              <p:cNvPr id="4" name="Ink 3">
                <a:extLst>
                  <a:ext uri="{FF2B5EF4-FFF2-40B4-BE49-F238E27FC236}">
                    <a16:creationId xmlns:a16="http://schemas.microsoft.com/office/drawing/2014/main" id="{CA2DE098-C32C-B9A0-D2BA-226643AE84C5}"/>
                  </a:ext>
                </a:extLst>
              </p:cNvPr>
              <p:cNvPicPr/>
              <p:nvPr/>
            </p:nvPicPr>
            <p:blipFill>
              <a:blip r:embed="rId5"/>
              <a:stretch>
                <a:fillRect/>
              </a:stretch>
            </p:blipFill>
            <p:spPr>
              <a:xfrm>
                <a:off x="1446120" y="1661040"/>
                <a:ext cx="8737560" cy="3687480"/>
              </a:xfrm>
              <a:prstGeom prst="rect">
                <a:avLst/>
              </a:prstGeom>
            </p:spPr>
          </p:pic>
        </mc:Fallback>
      </mc:AlternateContent>
    </p:spTree>
    <p:extLst>
      <p:ext uri="{BB962C8B-B14F-4D97-AF65-F5344CB8AC3E}">
        <p14:creationId xmlns:p14="http://schemas.microsoft.com/office/powerpoint/2010/main" val="998727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A02E9B1-F938-4D8D-99A5-11CEB3C0863D}"/>
              </a:ext>
            </a:extLst>
          </p:cNvPr>
          <p:cNvSpPr>
            <a:spLocks noGrp="1"/>
          </p:cNvSpPr>
          <p:nvPr>
            <p:ph type="title"/>
          </p:nvPr>
        </p:nvSpPr>
        <p:spPr/>
        <p:txBody>
          <a:bodyPr/>
          <a:lstStyle/>
          <a:p>
            <a:r>
              <a:rPr lang="en-IN" dirty="0"/>
              <a:t>R Square</a:t>
            </a:r>
          </a:p>
        </p:txBody>
      </p:sp>
      <p:sp>
        <p:nvSpPr>
          <p:cNvPr id="4" name="Slide Number Placeholder 3">
            <a:extLst>
              <a:ext uri="{FF2B5EF4-FFF2-40B4-BE49-F238E27FC236}">
                <a16:creationId xmlns:a16="http://schemas.microsoft.com/office/drawing/2014/main" id="{A12DBE72-7DBF-4695-87FB-F785B5ED13F3}"/>
              </a:ext>
            </a:extLst>
          </p:cNvPr>
          <p:cNvSpPr>
            <a:spLocks noGrp="1"/>
          </p:cNvSpPr>
          <p:nvPr>
            <p:ph type="sldNum" sz="quarter" idx="12"/>
          </p:nvPr>
        </p:nvSpPr>
        <p:spPr/>
        <p:txBody>
          <a:bodyPr/>
          <a:lstStyle/>
          <a:p>
            <a:fld id="{D45CCA5D-BDAD-49B9-8A8D-F58C7A209169}" type="slidenum">
              <a:rPr lang="en-IN" smtClean="0"/>
              <a:t>51</a:t>
            </a:fld>
            <a:endParaRPr lang="en-IN"/>
          </a:p>
        </p:txBody>
      </p:sp>
      <p:pic>
        <p:nvPicPr>
          <p:cNvPr id="5" name="Content Placeholder 4">
            <a:extLst>
              <a:ext uri="{FF2B5EF4-FFF2-40B4-BE49-F238E27FC236}">
                <a16:creationId xmlns:a16="http://schemas.microsoft.com/office/drawing/2014/main" id="{ACD3AD3E-4606-4B0C-9AB5-56F6B9031CB4}"/>
              </a:ext>
            </a:extLst>
          </p:cNvPr>
          <p:cNvPicPr>
            <a:picLocks noGrp="1" noChangeAspect="1"/>
          </p:cNvPicPr>
          <p:nvPr>
            <p:ph idx="4294967295"/>
          </p:nvPr>
        </p:nvPicPr>
        <p:blipFill>
          <a:blip r:embed="rId3"/>
          <a:stretch>
            <a:fillRect/>
          </a:stretch>
        </p:blipFill>
        <p:spPr>
          <a:xfrm>
            <a:off x="1219200" y="1066800"/>
            <a:ext cx="10972800" cy="2179638"/>
          </a:xfrm>
          <a:prstGeom prst="rect">
            <a:avLst/>
          </a:prstGeom>
        </p:spPr>
      </p:pic>
      <p:sp>
        <p:nvSpPr>
          <p:cNvPr id="6" name="TextBox 5">
            <a:extLst>
              <a:ext uri="{FF2B5EF4-FFF2-40B4-BE49-F238E27FC236}">
                <a16:creationId xmlns:a16="http://schemas.microsoft.com/office/drawing/2014/main" id="{3979D9D9-8CED-458D-B634-63900A4DB022}"/>
              </a:ext>
            </a:extLst>
          </p:cNvPr>
          <p:cNvSpPr txBox="1"/>
          <p:nvPr/>
        </p:nvSpPr>
        <p:spPr>
          <a:xfrm>
            <a:off x="457200" y="3928139"/>
            <a:ext cx="11506200" cy="2400657"/>
          </a:xfrm>
          <a:prstGeom prst="rect">
            <a:avLst/>
          </a:prstGeom>
          <a:noFill/>
        </p:spPr>
        <p:txBody>
          <a:bodyPr wrap="square" rtlCol="0">
            <a:spAutoFit/>
          </a:bodyPr>
          <a:lstStyle/>
          <a:p>
            <a:r>
              <a:rPr lang="en-US" sz="2400" b="1" dirty="0"/>
              <a:t>(</a:t>
            </a:r>
            <a:r>
              <a:rPr lang="en-US" sz="2400" b="1" dirty="0" err="1"/>
              <a:t>SSres</a:t>
            </a:r>
            <a:r>
              <a:rPr lang="en-US" sz="2400" b="1" dirty="0"/>
              <a:t>) Residual sum of squared errors </a:t>
            </a:r>
            <a:r>
              <a:rPr lang="en-US" dirty="0"/>
              <a:t>of our regression model</a:t>
            </a:r>
          </a:p>
          <a:p>
            <a:r>
              <a:rPr lang="en-US" sz="2400" b="1" dirty="0"/>
              <a:t>actual y</a:t>
            </a:r>
            <a:r>
              <a:rPr lang="en-US" sz="2400" dirty="0"/>
              <a:t> </a:t>
            </a:r>
            <a:r>
              <a:rPr lang="en-US" dirty="0"/>
              <a:t>value = 5 but we had </a:t>
            </a:r>
            <a:r>
              <a:rPr lang="en-US" sz="2400" b="1" dirty="0"/>
              <a:t>predicted y^ </a:t>
            </a:r>
            <a:r>
              <a:rPr lang="en-US" dirty="0"/>
              <a:t>would be 6 then the </a:t>
            </a:r>
            <a:r>
              <a:rPr lang="en-US" b="1" dirty="0"/>
              <a:t>residual squared error</a:t>
            </a:r>
            <a:r>
              <a:rPr lang="en-US" dirty="0"/>
              <a:t> 1 </a:t>
            </a:r>
          </a:p>
          <a:p>
            <a:r>
              <a:rPr lang="en-US" dirty="0"/>
              <a:t>and we would add that to the rest of the </a:t>
            </a:r>
            <a:r>
              <a:rPr lang="en-US" b="1" dirty="0"/>
              <a:t>residual squared errors</a:t>
            </a:r>
            <a:r>
              <a:rPr lang="en-US" dirty="0"/>
              <a:t> (</a:t>
            </a:r>
            <a:r>
              <a:rPr lang="en-US" dirty="0" err="1"/>
              <a:t>SSres</a:t>
            </a:r>
            <a:r>
              <a:rPr lang="en-US" dirty="0"/>
              <a:t>) for the model.</a:t>
            </a:r>
          </a:p>
          <a:p>
            <a:endParaRPr lang="en-US" dirty="0"/>
          </a:p>
          <a:p>
            <a:r>
              <a:rPr lang="en-US" dirty="0"/>
              <a:t> </a:t>
            </a:r>
            <a:r>
              <a:rPr lang="en-US" sz="2400" b="1" dirty="0"/>
              <a:t>(</a:t>
            </a:r>
            <a:r>
              <a:rPr lang="en-US" sz="2400" b="1" dirty="0" err="1"/>
              <a:t>SStot</a:t>
            </a:r>
            <a:r>
              <a:rPr lang="en-US" sz="2400" b="1" dirty="0"/>
              <a:t>) Total sum of squared errors </a:t>
            </a:r>
            <a:r>
              <a:rPr lang="en-US" dirty="0"/>
              <a:t>- This is comparing the </a:t>
            </a:r>
            <a:r>
              <a:rPr lang="en-US" sz="2400" b="1" dirty="0"/>
              <a:t>actual y </a:t>
            </a:r>
            <a:r>
              <a:rPr lang="en-US" dirty="0"/>
              <a:t>values to our </a:t>
            </a:r>
            <a:r>
              <a:rPr lang="en-US" sz="2400" b="1" dirty="0"/>
              <a:t>baseline model the mean y.</a:t>
            </a:r>
            <a:endParaRPr lang="en-US" dirty="0">
              <a:latin typeface="Symbol" panose="05050102010706020507" pitchFamily="18" charset="2"/>
            </a:endParaRPr>
          </a:p>
          <a:p>
            <a:endParaRPr lang="en-IN" dirty="0"/>
          </a:p>
        </p:txBody>
      </p:sp>
      <p:sp>
        <p:nvSpPr>
          <p:cNvPr id="7" name="TextBox 6">
            <a:extLst>
              <a:ext uri="{FF2B5EF4-FFF2-40B4-BE49-F238E27FC236}">
                <a16:creationId xmlns:a16="http://schemas.microsoft.com/office/drawing/2014/main" id="{C44D978E-ABDE-4B38-B82A-FE0CF26D8F83}"/>
              </a:ext>
            </a:extLst>
          </p:cNvPr>
          <p:cNvSpPr txBox="1"/>
          <p:nvPr/>
        </p:nvSpPr>
        <p:spPr>
          <a:xfrm>
            <a:off x="1718846" y="5329535"/>
            <a:ext cx="338554" cy="461665"/>
          </a:xfrm>
          <a:prstGeom prst="rect">
            <a:avLst/>
          </a:prstGeom>
          <a:noFill/>
        </p:spPr>
        <p:txBody>
          <a:bodyPr wrap="none" rtlCol="0">
            <a:spAutoFit/>
          </a:bodyPr>
          <a:lstStyle/>
          <a:p>
            <a:r>
              <a:rPr lang="en-IN" sz="2400" dirty="0"/>
              <a:t>_</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A4C2FFE-902B-C37A-7D97-74A11BAD0EE2}"/>
                  </a:ext>
                </a:extLst>
              </p14:cNvPr>
              <p14:cNvContentPartPr/>
              <p14:nvPr/>
            </p14:nvContentPartPr>
            <p14:xfrm>
              <a:off x="7282080" y="1780200"/>
              <a:ext cx="4346280" cy="4085640"/>
            </p14:xfrm>
          </p:contentPart>
        </mc:Choice>
        <mc:Fallback xmlns="">
          <p:pic>
            <p:nvPicPr>
              <p:cNvPr id="2" name="Ink 1">
                <a:extLst>
                  <a:ext uri="{FF2B5EF4-FFF2-40B4-BE49-F238E27FC236}">
                    <a16:creationId xmlns:a16="http://schemas.microsoft.com/office/drawing/2014/main" id="{AA4C2FFE-902B-C37A-7D97-74A11BAD0EE2}"/>
                  </a:ext>
                </a:extLst>
              </p:cNvPr>
              <p:cNvPicPr/>
              <p:nvPr/>
            </p:nvPicPr>
            <p:blipFill>
              <a:blip r:embed="rId5"/>
              <a:stretch>
                <a:fillRect/>
              </a:stretch>
            </p:blipFill>
            <p:spPr>
              <a:xfrm>
                <a:off x="7272720" y="1770840"/>
                <a:ext cx="4365000" cy="4104360"/>
              </a:xfrm>
              <a:prstGeom prst="rect">
                <a:avLst/>
              </a:prstGeom>
            </p:spPr>
          </p:pic>
        </mc:Fallback>
      </mc:AlternateContent>
    </p:spTree>
    <p:extLst>
      <p:ext uri="{BB962C8B-B14F-4D97-AF65-F5344CB8AC3E}">
        <p14:creationId xmlns:p14="http://schemas.microsoft.com/office/powerpoint/2010/main" val="230015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357482-35F5-428E-B13C-8643B1B05ED2}"/>
              </a:ext>
            </a:extLst>
          </p:cNvPr>
          <p:cNvSpPr>
            <a:spLocks noGrp="1"/>
          </p:cNvSpPr>
          <p:nvPr>
            <p:ph type="sldNum" sz="quarter" idx="12"/>
          </p:nvPr>
        </p:nvSpPr>
        <p:spPr/>
        <p:txBody>
          <a:bodyPr/>
          <a:lstStyle/>
          <a:p>
            <a:fld id="{D45CCA5D-BDAD-49B9-8A8D-F58C7A209169}" type="slidenum">
              <a:rPr lang="en-IN" smtClean="0"/>
              <a:t>52</a:t>
            </a:fld>
            <a:endParaRPr lang="en-IN"/>
          </a:p>
        </p:txBody>
      </p:sp>
      <p:pic>
        <p:nvPicPr>
          <p:cNvPr id="5" name="Content Placeholder 4">
            <a:extLst>
              <a:ext uri="{FF2B5EF4-FFF2-40B4-BE49-F238E27FC236}">
                <a16:creationId xmlns:a16="http://schemas.microsoft.com/office/drawing/2014/main" id="{16B8F039-FA0E-4ECB-B92B-1DC4D6907269}"/>
              </a:ext>
            </a:extLst>
          </p:cNvPr>
          <p:cNvPicPr>
            <a:picLocks noGrp="1" noChangeAspect="1"/>
          </p:cNvPicPr>
          <p:nvPr>
            <p:ph idx="4294967295"/>
          </p:nvPr>
        </p:nvPicPr>
        <p:blipFill>
          <a:blip r:embed="rId2"/>
          <a:stretch>
            <a:fillRect/>
          </a:stretch>
        </p:blipFill>
        <p:spPr>
          <a:xfrm>
            <a:off x="0" y="1600200"/>
            <a:ext cx="6559550" cy="4525963"/>
          </a:xfrm>
          <a:prstGeom prst="rect">
            <a:avLst/>
          </a:prstGeom>
        </p:spPr>
      </p:pic>
      <p:pic>
        <p:nvPicPr>
          <p:cNvPr id="6" name="Content Placeholder 4">
            <a:extLst>
              <a:ext uri="{FF2B5EF4-FFF2-40B4-BE49-F238E27FC236}">
                <a16:creationId xmlns:a16="http://schemas.microsoft.com/office/drawing/2014/main" id="{15BA71E7-9367-42A9-83D4-0B437D956BBF}"/>
              </a:ext>
            </a:extLst>
          </p:cNvPr>
          <p:cNvPicPr>
            <a:picLocks noChangeAspect="1"/>
          </p:cNvPicPr>
          <p:nvPr/>
        </p:nvPicPr>
        <p:blipFill>
          <a:blip r:embed="rId3"/>
          <a:stretch>
            <a:fillRect/>
          </a:stretch>
        </p:blipFill>
        <p:spPr>
          <a:xfrm>
            <a:off x="25667" y="352637"/>
            <a:ext cx="6858000" cy="1361802"/>
          </a:xfrm>
          <a:prstGeom prst="rect">
            <a:avLst/>
          </a:prstGeom>
        </p:spPr>
      </p:pic>
      <p:sp>
        <p:nvSpPr>
          <p:cNvPr id="7" name="TextBox 6">
            <a:extLst>
              <a:ext uri="{FF2B5EF4-FFF2-40B4-BE49-F238E27FC236}">
                <a16:creationId xmlns:a16="http://schemas.microsoft.com/office/drawing/2014/main" id="{6C7E0390-2A89-4739-A12A-DC14024FDF15}"/>
              </a:ext>
            </a:extLst>
          </p:cNvPr>
          <p:cNvSpPr txBox="1"/>
          <p:nvPr/>
        </p:nvSpPr>
        <p:spPr>
          <a:xfrm>
            <a:off x="5719053" y="3054734"/>
            <a:ext cx="296876" cy="369332"/>
          </a:xfrm>
          <a:prstGeom prst="rect">
            <a:avLst/>
          </a:prstGeom>
          <a:noFill/>
        </p:spPr>
        <p:txBody>
          <a:bodyPr wrap="none" rtlCol="0">
            <a:spAutoFit/>
          </a:bodyPr>
          <a:lstStyle/>
          <a:p>
            <a:r>
              <a:rPr lang="en-IN" dirty="0"/>
              <a:t>Y</a:t>
            </a:r>
          </a:p>
        </p:txBody>
      </p:sp>
      <p:sp>
        <p:nvSpPr>
          <p:cNvPr id="8" name="TextBox 7">
            <a:extLst>
              <a:ext uri="{FF2B5EF4-FFF2-40B4-BE49-F238E27FC236}">
                <a16:creationId xmlns:a16="http://schemas.microsoft.com/office/drawing/2014/main" id="{55052D05-236F-4E48-9AB5-E4FAC535D84F}"/>
              </a:ext>
            </a:extLst>
          </p:cNvPr>
          <p:cNvSpPr txBox="1"/>
          <p:nvPr/>
        </p:nvSpPr>
        <p:spPr>
          <a:xfrm>
            <a:off x="5297006" y="3928281"/>
            <a:ext cx="296876" cy="369332"/>
          </a:xfrm>
          <a:prstGeom prst="rect">
            <a:avLst/>
          </a:prstGeom>
          <a:noFill/>
        </p:spPr>
        <p:txBody>
          <a:bodyPr wrap="none" rtlCol="0">
            <a:spAutoFit/>
          </a:bodyPr>
          <a:lstStyle/>
          <a:p>
            <a:r>
              <a:rPr lang="en-IN" dirty="0"/>
              <a:t>Y</a:t>
            </a:r>
          </a:p>
        </p:txBody>
      </p:sp>
      <p:sp>
        <p:nvSpPr>
          <p:cNvPr id="9" name="TextBox 8">
            <a:extLst>
              <a:ext uri="{FF2B5EF4-FFF2-40B4-BE49-F238E27FC236}">
                <a16:creationId xmlns:a16="http://schemas.microsoft.com/office/drawing/2014/main" id="{9E04AD67-D774-463B-AEA5-5B1B0E49C333}"/>
              </a:ext>
            </a:extLst>
          </p:cNvPr>
          <p:cNvSpPr txBox="1"/>
          <p:nvPr/>
        </p:nvSpPr>
        <p:spPr>
          <a:xfrm>
            <a:off x="5562600" y="4572000"/>
            <a:ext cx="296876" cy="369332"/>
          </a:xfrm>
          <a:prstGeom prst="rect">
            <a:avLst/>
          </a:prstGeom>
          <a:noFill/>
        </p:spPr>
        <p:txBody>
          <a:bodyPr wrap="none" rtlCol="0">
            <a:spAutoFit/>
          </a:bodyPr>
          <a:lstStyle/>
          <a:p>
            <a:r>
              <a:rPr lang="en-IN" dirty="0"/>
              <a:t>Y</a:t>
            </a:r>
          </a:p>
        </p:txBody>
      </p:sp>
      <p:sp>
        <p:nvSpPr>
          <p:cNvPr id="10" name="TextBox 9">
            <a:extLst>
              <a:ext uri="{FF2B5EF4-FFF2-40B4-BE49-F238E27FC236}">
                <a16:creationId xmlns:a16="http://schemas.microsoft.com/office/drawing/2014/main" id="{9CD0763C-7664-463A-8E88-46547936A0C6}"/>
              </a:ext>
            </a:extLst>
          </p:cNvPr>
          <p:cNvSpPr txBox="1"/>
          <p:nvPr/>
        </p:nvSpPr>
        <p:spPr>
          <a:xfrm>
            <a:off x="5703023" y="2739586"/>
            <a:ext cx="312906" cy="400110"/>
          </a:xfrm>
          <a:prstGeom prst="rect">
            <a:avLst/>
          </a:prstGeom>
          <a:noFill/>
        </p:spPr>
        <p:txBody>
          <a:bodyPr wrap="none" rtlCol="0">
            <a:spAutoFit/>
          </a:bodyPr>
          <a:lstStyle/>
          <a:p>
            <a:r>
              <a:rPr lang="en-IN" sz="2000" dirty="0"/>
              <a:t>_</a:t>
            </a:r>
          </a:p>
        </p:txBody>
      </p:sp>
      <p:sp>
        <p:nvSpPr>
          <p:cNvPr id="11" name="TextBox 10">
            <a:extLst>
              <a:ext uri="{FF2B5EF4-FFF2-40B4-BE49-F238E27FC236}">
                <a16:creationId xmlns:a16="http://schemas.microsoft.com/office/drawing/2014/main" id="{FCBCB956-8C5E-4412-9B15-6969642C4FDF}"/>
              </a:ext>
            </a:extLst>
          </p:cNvPr>
          <p:cNvSpPr txBox="1"/>
          <p:nvPr/>
        </p:nvSpPr>
        <p:spPr>
          <a:xfrm>
            <a:off x="5280976" y="3728226"/>
            <a:ext cx="312906" cy="400110"/>
          </a:xfrm>
          <a:prstGeom prst="rect">
            <a:avLst/>
          </a:prstGeom>
          <a:noFill/>
        </p:spPr>
        <p:txBody>
          <a:bodyPr wrap="none" rtlCol="0">
            <a:spAutoFit/>
          </a:bodyPr>
          <a:lstStyle/>
          <a:p>
            <a:r>
              <a:rPr lang="en-IN" sz="2000" dirty="0"/>
              <a:t>^</a:t>
            </a:r>
          </a:p>
        </p:txBody>
      </p:sp>
      <p:sp>
        <p:nvSpPr>
          <p:cNvPr id="15" name="TextBox 14">
            <a:extLst>
              <a:ext uri="{FF2B5EF4-FFF2-40B4-BE49-F238E27FC236}">
                <a16:creationId xmlns:a16="http://schemas.microsoft.com/office/drawing/2014/main" id="{0EB95107-1476-434B-87EE-8ECAB9A2F4BE}"/>
              </a:ext>
            </a:extLst>
          </p:cNvPr>
          <p:cNvSpPr txBox="1"/>
          <p:nvPr/>
        </p:nvSpPr>
        <p:spPr>
          <a:xfrm>
            <a:off x="9693430" y="2296348"/>
            <a:ext cx="947695" cy="369332"/>
          </a:xfrm>
          <a:prstGeom prst="rect">
            <a:avLst/>
          </a:prstGeom>
          <a:noFill/>
        </p:spPr>
        <p:txBody>
          <a:bodyPr wrap="none" rtlCol="0">
            <a:spAutoFit/>
          </a:bodyPr>
          <a:lstStyle/>
          <a:p>
            <a:r>
              <a:rPr lang="en-IN" dirty="0"/>
              <a:t>Y  Mean</a:t>
            </a:r>
          </a:p>
        </p:txBody>
      </p:sp>
      <p:sp>
        <p:nvSpPr>
          <p:cNvPr id="16" name="TextBox 15">
            <a:extLst>
              <a:ext uri="{FF2B5EF4-FFF2-40B4-BE49-F238E27FC236}">
                <a16:creationId xmlns:a16="http://schemas.microsoft.com/office/drawing/2014/main" id="{81C5D23A-0750-40F5-99E1-F043BA8CE313}"/>
              </a:ext>
            </a:extLst>
          </p:cNvPr>
          <p:cNvSpPr txBox="1"/>
          <p:nvPr/>
        </p:nvSpPr>
        <p:spPr>
          <a:xfrm>
            <a:off x="9677400" y="2029448"/>
            <a:ext cx="312906" cy="400110"/>
          </a:xfrm>
          <a:prstGeom prst="rect">
            <a:avLst/>
          </a:prstGeom>
          <a:noFill/>
        </p:spPr>
        <p:txBody>
          <a:bodyPr wrap="none" rtlCol="0">
            <a:spAutoFit/>
          </a:bodyPr>
          <a:lstStyle/>
          <a:p>
            <a:r>
              <a:rPr lang="en-IN" sz="2000" dirty="0"/>
              <a:t>_</a:t>
            </a:r>
          </a:p>
        </p:txBody>
      </p:sp>
      <p:sp>
        <p:nvSpPr>
          <p:cNvPr id="17" name="TextBox 16">
            <a:extLst>
              <a:ext uri="{FF2B5EF4-FFF2-40B4-BE49-F238E27FC236}">
                <a16:creationId xmlns:a16="http://schemas.microsoft.com/office/drawing/2014/main" id="{ABD4BC93-DDBE-400F-8E05-58FA7CBA0BBA}"/>
              </a:ext>
            </a:extLst>
          </p:cNvPr>
          <p:cNvSpPr txBox="1"/>
          <p:nvPr/>
        </p:nvSpPr>
        <p:spPr>
          <a:xfrm>
            <a:off x="9693430" y="2796162"/>
            <a:ext cx="1298048" cy="369332"/>
          </a:xfrm>
          <a:prstGeom prst="rect">
            <a:avLst/>
          </a:prstGeom>
          <a:noFill/>
        </p:spPr>
        <p:txBody>
          <a:bodyPr wrap="none" rtlCol="0">
            <a:spAutoFit/>
          </a:bodyPr>
          <a:lstStyle/>
          <a:p>
            <a:r>
              <a:rPr lang="en-IN" dirty="0"/>
              <a:t>Y  Predicted</a:t>
            </a:r>
          </a:p>
        </p:txBody>
      </p:sp>
      <p:sp>
        <p:nvSpPr>
          <p:cNvPr id="18" name="TextBox 17">
            <a:extLst>
              <a:ext uri="{FF2B5EF4-FFF2-40B4-BE49-F238E27FC236}">
                <a16:creationId xmlns:a16="http://schemas.microsoft.com/office/drawing/2014/main" id="{99B0A216-A45B-4D91-9993-2A8069778A80}"/>
              </a:ext>
            </a:extLst>
          </p:cNvPr>
          <p:cNvSpPr txBox="1"/>
          <p:nvPr/>
        </p:nvSpPr>
        <p:spPr>
          <a:xfrm>
            <a:off x="9677400" y="2652947"/>
            <a:ext cx="312906" cy="400110"/>
          </a:xfrm>
          <a:prstGeom prst="rect">
            <a:avLst/>
          </a:prstGeom>
          <a:noFill/>
        </p:spPr>
        <p:txBody>
          <a:bodyPr wrap="none" rtlCol="0">
            <a:spAutoFit/>
          </a:bodyPr>
          <a:lstStyle/>
          <a:p>
            <a:r>
              <a:rPr lang="en-IN" sz="2000" dirty="0"/>
              <a:t>^</a:t>
            </a:r>
          </a:p>
        </p:txBody>
      </p:sp>
      <p:sp>
        <p:nvSpPr>
          <p:cNvPr id="19" name="TextBox 18">
            <a:extLst>
              <a:ext uri="{FF2B5EF4-FFF2-40B4-BE49-F238E27FC236}">
                <a16:creationId xmlns:a16="http://schemas.microsoft.com/office/drawing/2014/main" id="{54E63D81-660F-4549-8C1B-976F7713209C}"/>
              </a:ext>
            </a:extLst>
          </p:cNvPr>
          <p:cNvSpPr txBox="1"/>
          <p:nvPr/>
        </p:nvSpPr>
        <p:spPr>
          <a:xfrm>
            <a:off x="9693430" y="3267837"/>
            <a:ext cx="309700" cy="400110"/>
          </a:xfrm>
          <a:prstGeom prst="rect">
            <a:avLst/>
          </a:prstGeom>
          <a:noFill/>
        </p:spPr>
        <p:txBody>
          <a:bodyPr wrap="none" rtlCol="0">
            <a:spAutoFit/>
          </a:bodyPr>
          <a:lstStyle/>
          <a:p>
            <a:r>
              <a:rPr lang="en-IN" sz="2000" dirty="0"/>
              <a:t>Y</a:t>
            </a:r>
          </a:p>
        </p:txBody>
      </p:sp>
      <p:sp>
        <p:nvSpPr>
          <p:cNvPr id="20" name="TextBox 19">
            <a:extLst>
              <a:ext uri="{FF2B5EF4-FFF2-40B4-BE49-F238E27FC236}">
                <a16:creationId xmlns:a16="http://schemas.microsoft.com/office/drawing/2014/main" id="{EB1A9563-9B55-4A9E-AB7E-B584C3D56EDB}"/>
              </a:ext>
            </a:extLst>
          </p:cNvPr>
          <p:cNvSpPr txBox="1"/>
          <p:nvPr/>
        </p:nvSpPr>
        <p:spPr>
          <a:xfrm>
            <a:off x="9833853" y="3285014"/>
            <a:ext cx="883575" cy="369332"/>
          </a:xfrm>
          <a:prstGeom prst="rect">
            <a:avLst/>
          </a:prstGeom>
          <a:noFill/>
        </p:spPr>
        <p:txBody>
          <a:bodyPr wrap="none" rtlCol="0">
            <a:spAutoFit/>
          </a:bodyPr>
          <a:lstStyle/>
          <a:p>
            <a:r>
              <a:rPr lang="en-IN" dirty="0"/>
              <a:t>  Actual</a:t>
            </a:r>
          </a:p>
        </p:txBody>
      </p:sp>
      <p:sp>
        <p:nvSpPr>
          <p:cNvPr id="21" name="TextBox 20">
            <a:extLst>
              <a:ext uri="{FF2B5EF4-FFF2-40B4-BE49-F238E27FC236}">
                <a16:creationId xmlns:a16="http://schemas.microsoft.com/office/drawing/2014/main" id="{194BB3E8-BB09-487A-9B02-8DCC1E5D7F43}"/>
              </a:ext>
            </a:extLst>
          </p:cNvPr>
          <p:cNvSpPr txBox="1"/>
          <p:nvPr/>
        </p:nvSpPr>
        <p:spPr>
          <a:xfrm>
            <a:off x="3533805" y="2481014"/>
            <a:ext cx="1683474" cy="923330"/>
          </a:xfrm>
          <a:prstGeom prst="rect">
            <a:avLst/>
          </a:prstGeom>
          <a:noFill/>
        </p:spPr>
        <p:txBody>
          <a:bodyPr wrap="none" rtlCol="0">
            <a:spAutoFit/>
          </a:bodyPr>
          <a:lstStyle/>
          <a:p>
            <a:r>
              <a:rPr lang="en-IN" dirty="0"/>
              <a:t>Baseline Model </a:t>
            </a:r>
          </a:p>
          <a:p>
            <a:r>
              <a:rPr lang="en-IN" dirty="0"/>
              <a:t>Worst Model </a:t>
            </a:r>
          </a:p>
          <a:p>
            <a:r>
              <a:rPr lang="en-IN" dirty="0"/>
              <a:t>Mean</a:t>
            </a:r>
          </a:p>
        </p:txBody>
      </p:sp>
      <p:pic>
        <p:nvPicPr>
          <p:cNvPr id="22" name="Picture 2">
            <a:extLst>
              <a:ext uri="{FF2B5EF4-FFF2-40B4-BE49-F238E27FC236}">
                <a16:creationId xmlns:a16="http://schemas.microsoft.com/office/drawing/2014/main" id="{F63FEC14-8F3E-4A6B-811E-C52C04FE3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1601" y="14836"/>
            <a:ext cx="2831030" cy="168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Straight Connector 25">
            <a:extLst>
              <a:ext uri="{FF2B5EF4-FFF2-40B4-BE49-F238E27FC236}">
                <a16:creationId xmlns:a16="http://schemas.microsoft.com/office/drawing/2014/main" id="{08970565-9878-428C-81F5-E4CCE2BD0AD1}"/>
              </a:ext>
            </a:extLst>
          </p:cNvPr>
          <p:cNvCxnSpPr>
            <a:cxnSpLocks/>
          </p:cNvCxnSpPr>
          <p:nvPr/>
        </p:nvCxnSpPr>
        <p:spPr>
          <a:xfrm>
            <a:off x="8661400" y="1371600"/>
            <a:ext cx="10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0349688-F7F3-4812-9FA1-CE8B6CB1A778}"/>
              </a:ext>
            </a:extLst>
          </p:cNvPr>
          <p:cNvCxnSpPr>
            <a:cxnSpLocks/>
          </p:cNvCxnSpPr>
          <p:nvPr/>
        </p:nvCxnSpPr>
        <p:spPr>
          <a:xfrm>
            <a:off x="8610600" y="990600"/>
            <a:ext cx="101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A707B36-5658-D92E-7822-0D20F9EED786}"/>
                  </a:ext>
                </a:extLst>
              </p14:cNvPr>
              <p14:cNvContentPartPr/>
              <p14:nvPr/>
            </p14:nvContentPartPr>
            <p14:xfrm>
              <a:off x="2658240" y="129600"/>
              <a:ext cx="7005240" cy="3799800"/>
            </p14:xfrm>
          </p:contentPart>
        </mc:Choice>
        <mc:Fallback xmlns="">
          <p:pic>
            <p:nvPicPr>
              <p:cNvPr id="2" name="Ink 1">
                <a:extLst>
                  <a:ext uri="{FF2B5EF4-FFF2-40B4-BE49-F238E27FC236}">
                    <a16:creationId xmlns:a16="http://schemas.microsoft.com/office/drawing/2014/main" id="{BA707B36-5658-D92E-7822-0D20F9EED786}"/>
                  </a:ext>
                </a:extLst>
              </p:cNvPr>
              <p:cNvPicPr/>
              <p:nvPr/>
            </p:nvPicPr>
            <p:blipFill>
              <a:blip r:embed="rId6"/>
              <a:stretch>
                <a:fillRect/>
              </a:stretch>
            </p:blipFill>
            <p:spPr>
              <a:xfrm>
                <a:off x="2648880" y="120240"/>
                <a:ext cx="7023960" cy="3818520"/>
              </a:xfrm>
              <a:prstGeom prst="rect">
                <a:avLst/>
              </a:prstGeom>
            </p:spPr>
          </p:pic>
        </mc:Fallback>
      </mc:AlternateContent>
    </p:spTree>
    <p:extLst>
      <p:ext uri="{BB962C8B-B14F-4D97-AF65-F5344CB8AC3E}">
        <p14:creationId xmlns:p14="http://schemas.microsoft.com/office/powerpoint/2010/main" val="4043249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A4C43C-58C2-49A7-A730-B81461153191}"/>
              </a:ext>
            </a:extLst>
          </p:cNvPr>
          <p:cNvSpPr>
            <a:spLocks noGrp="1"/>
          </p:cNvSpPr>
          <p:nvPr>
            <p:ph type="sldNum" sz="quarter" idx="12"/>
          </p:nvPr>
        </p:nvSpPr>
        <p:spPr/>
        <p:txBody>
          <a:bodyPr/>
          <a:lstStyle/>
          <a:p>
            <a:fld id="{D45CCA5D-BDAD-49B9-8A8D-F58C7A209169}" type="slidenum">
              <a:rPr lang="en-IN" smtClean="0"/>
              <a:t>53</a:t>
            </a:fld>
            <a:endParaRPr lang="en-IN"/>
          </a:p>
        </p:txBody>
      </p:sp>
      <p:pic>
        <p:nvPicPr>
          <p:cNvPr id="5" name="Picture 4">
            <a:extLst>
              <a:ext uri="{FF2B5EF4-FFF2-40B4-BE49-F238E27FC236}">
                <a16:creationId xmlns:a16="http://schemas.microsoft.com/office/drawing/2014/main" id="{B5FC0BD3-B25A-4BCB-892E-506081B63F7E}"/>
              </a:ext>
            </a:extLst>
          </p:cNvPr>
          <p:cNvPicPr>
            <a:picLocks noChangeAspect="1"/>
          </p:cNvPicPr>
          <p:nvPr/>
        </p:nvPicPr>
        <p:blipFill>
          <a:blip r:embed="rId2"/>
          <a:stretch>
            <a:fillRect/>
          </a:stretch>
        </p:blipFill>
        <p:spPr>
          <a:xfrm>
            <a:off x="152400" y="228600"/>
            <a:ext cx="8405260" cy="64008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66E2EF1-1EBB-3D04-5FA6-D9D851510787}"/>
                  </a:ext>
                </a:extLst>
              </p14:cNvPr>
              <p14:cNvContentPartPr/>
              <p14:nvPr/>
            </p14:nvContentPartPr>
            <p14:xfrm>
              <a:off x="756000" y="1756080"/>
              <a:ext cx="10957320" cy="2772720"/>
            </p14:xfrm>
          </p:contentPart>
        </mc:Choice>
        <mc:Fallback xmlns="">
          <p:pic>
            <p:nvPicPr>
              <p:cNvPr id="2" name="Ink 1">
                <a:extLst>
                  <a:ext uri="{FF2B5EF4-FFF2-40B4-BE49-F238E27FC236}">
                    <a16:creationId xmlns:a16="http://schemas.microsoft.com/office/drawing/2014/main" id="{C66E2EF1-1EBB-3D04-5FA6-D9D851510787}"/>
                  </a:ext>
                </a:extLst>
              </p:cNvPr>
              <p:cNvPicPr/>
              <p:nvPr/>
            </p:nvPicPr>
            <p:blipFill>
              <a:blip r:embed="rId4"/>
              <a:stretch>
                <a:fillRect/>
              </a:stretch>
            </p:blipFill>
            <p:spPr>
              <a:xfrm>
                <a:off x="746640" y="1746720"/>
                <a:ext cx="10976040" cy="2791440"/>
              </a:xfrm>
              <a:prstGeom prst="rect">
                <a:avLst/>
              </a:prstGeom>
            </p:spPr>
          </p:pic>
        </mc:Fallback>
      </mc:AlternateContent>
    </p:spTree>
    <p:extLst>
      <p:ext uri="{BB962C8B-B14F-4D97-AF65-F5344CB8AC3E}">
        <p14:creationId xmlns:p14="http://schemas.microsoft.com/office/powerpoint/2010/main" val="3364407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54</a:t>
            </a:fld>
            <a:endParaRPr lang="en-IN"/>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0032" y="1958640"/>
            <a:ext cx="3875148" cy="2308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829800" y="3352800"/>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0" y="3769858"/>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9166E3-E706-46CB-8927-3DD4583525BA}"/>
              </a:ext>
            </a:extLst>
          </p:cNvPr>
          <p:cNvPicPr>
            <a:picLocks noChangeAspect="1"/>
          </p:cNvPicPr>
          <p:nvPr/>
        </p:nvPicPr>
        <p:blipFill>
          <a:blip r:embed="rId4"/>
          <a:stretch>
            <a:fillRect/>
          </a:stretch>
        </p:blipFill>
        <p:spPr>
          <a:xfrm>
            <a:off x="4494992" y="1748396"/>
            <a:ext cx="3485122" cy="4061012"/>
          </a:xfrm>
          <a:prstGeom prst="rect">
            <a:avLst/>
          </a:prstGeom>
        </p:spPr>
      </p:pic>
    </p:spTree>
    <p:extLst>
      <p:ext uri="{BB962C8B-B14F-4D97-AF65-F5344CB8AC3E}">
        <p14:creationId xmlns:p14="http://schemas.microsoft.com/office/powerpoint/2010/main" val="1781421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55</a:t>
            </a:fld>
            <a:endParaRPr lang="en-IN"/>
          </a:p>
        </p:txBody>
      </p:sp>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EC6FADA-75AB-401F-8056-0147F3D629AE}"/>
              </a:ext>
            </a:extLst>
          </p:cNvPr>
          <p:cNvSpPr/>
          <p:nvPr/>
        </p:nvSpPr>
        <p:spPr>
          <a:xfrm>
            <a:off x="3200400" y="6149714"/>
            <a:ext cx="3721176" cy="923330"/>
          </a:xfrm>
          <a:prstGeom prst="rect">
            <a:avLst/>
          </a:prstGeom>
        </p:spPr>
        <p:txBody>
          <a:bodyPr wrap="square">
            <a:spAutoFit/>
          </a:bodyPr>
          <a:lstStyle/>
          <a:p>
            <a:r>
              <a:rPr lang="en-IN" dirty="0"/>
              <a:t>Predicted	(ŷ-ȳ)^2	4961.07</a:t>
            </a:r>
          </a:p>
          <a:p>
            <a:r>
              <a:rPr lang="en-IN" dirty="0"/>
              <a:t>Actual	(y-ȳ)^2	5226.22</a:t>
            </a:r>
          </a:p>
          <a:p>
            <a:r>
              <a:rPr lang="en-IN" dirty="0"/>
              <a:t>	</a:t>
            </a:r>
          </a:p>
        </p:txBody>
      </p:sp>
      <p:pic>
        <p:nvPicPr>
          <p:cNvPr id="9" name="Picture 8">
            <a:extLst>
              <a:ext uri="{FF2B5EF4-FFF2-40B4-BE49-F238E27FC236}">
                <a16:creationId xmlns:a16="http://schemas.microsoft.com/office/drawing/2014/main" id="{DAF5229A-8AE6-4A96-8CBE-0912CE2A8B06}"/>
              </a:ext>
            </a:extLst>
          </p:cNvPr>
          <p:cNvPicPr>
            <a:picLocks noChangeAspect="1"/>
          </p:cNvPicPr>
          <p:nvPr/>
        </p:nvPicPr>
        <p:blipFill>
          <a:blip r:embed="rId3"/>
          <a:stretch>
            <a:fillRect/>
          </a:stretch>
        </p:blipFill>
        <p:spPr>
          <a:xfrm>
            <a:off x="389993" y="1371600"/>
            <a:ext cx="11218244" cy="41148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6FD17D44-33A5-4173-828C-1E4D646C4723}"/>
                  </a:ext>
                </a:extLst>
              </p14:cNvPr>
              <p14:cNvContentPartPr/>
              <p14:nvPr/>
            </p14:nvContentPartPr>
            <p14:xfrm>
              <a:off x="3282840" y="6048720"/>
              <a:ext cx="2999520" cy="731520"/>
            </p14:xfrm>
          </p:contentPart>
        </mc:Choice>
        <mc:Fallback xmlns="">
          <p:pic>
            <p:nvPicPr>
              <p:cNvPr id="4" name="Ink 3">
                <a:extLst>
                  <a:ext uri="{FF2B5EF4-FFF2-40B4-BE49-F238E27FC236}">
                    <a16:creationId xmlns:a16="http://schemas.microsoft.com/office/drawing/2014/main" id="{6FD17D44-33A5-4173-828C-1E4D646C4723}"/>
                  </a:ext>
                </a:extLst>
              </p:cNvPr>
              <p:cNvPicPr/>
              <p:nvPr/>
            </p:nvPicPr>
            <p:blipFill>
              <a:blip r:embed="rId5"/>
              <a:stretch>
                <a:fillRect/>
              </a:stretch>
            </p:blipFill>
            <p:spPr>
              <a:xfrm>
                <a:off x="3273480" y="6039360"/>
                <a:ext cx="3018240" cy="750240"/>
              </a:xfrm>
              <a:prstGeom prst="rect">
                <a:avLst/>
              </a:prstGeom>
            </p:spPr>
          </p:pic>
        </mc:Fallback>
      </mc:AlternateContent>
    </p:spTree>
    <p:extLst>
      <p:ext uri="{BB962C8B-B14F-4D97-AF65-F5344CB8AC3E}">
        <p14:creationId xmlns:p14="http://schemas.microsoft.com/office/powerpoint/2010/main" val="3203859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56</a:t>
            </a:fld>
            <a:endParaRPr lang="en-IN"/>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0032" y="1958640"/>
            <a:ext cx="3875148" cy="2308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9829800" y="3352800"/>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9906000" y="3769858"/>
            <a:ext cx="228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EC6FADA-75AB-401F-8056-0147F3D629AE}"/>
              </a:ext>
            </a:extLst>
          </p:cNvPr>
          <p:cNvSpPr/>
          <p:nvPr/>
        </p:nvSpPr>
        <p:spPr>
          <a:xfrm>
            <a:off x="1828800" y="4724400"/>
            <a:ext cx="3721176" cy="923330"/>
          </a:xfrm>
          <a:prstGeom prst="rect">
            <a:avLst/>
          </a:prstGeom>
        </p:spPr>
        <p:txBody>
          <a:bodyPr wrap="square">
            <a:spAutoFit/>
          </a:bodyPr>
          <a:lstStyle/>
          <a:p>
            <a:r>
              <a:rPr lang="en-IN" dirty="0"/>
              <a:t>Predicted	(ŷ-ȳ)^2	4961.07</a:t>
            </a:r>
          </a:p>
          <a:p>
            <a:r>
              <a:rPr lang="en-IN" dirty="0"/>
              <a:t>Actual	(y-ȳ)^2	5226.22</a:t>
            </a:r>
          </a:p>
          <a:p>
            <a:r>
              <a:rPr lang="en-IN" dirty="0"/>
              <a:t>	R Square	0.949265435</a:t>
            </a:r>
          </a:p>
        </p:txBody>
      </p:sp>
      <p:pic>
        <p:nvPicPr>
          <p:cNvPr id="9" name="Picture 8">
            <a:extLst>
              <a:ext uri="{FF2B5EF4-FFF2-40B4-BE49-F238E27FC236}">
                <a16:creationId xmlns:a16="http://schemas.microsoft.com/office/drawing/2014/main" id="{DAF5229A-8AE6-4A96-8CBE-0912CE2A8B06}"/>
              </a:ext>
            </a:extLst>
          </p:cNvPr>
          <p:cNvPicPr>
            <a:picLocks noChangeAspect="1"/>
          </p:cNvPicPr>
          <p:nvPr/>
        </p:nvPicPr>
        <p:blipFill>
          <a:blip r:embed="rId4"/>
          <a:stretch>
            <a:fillRect/>
          </a:stretch>
        </p:blipFill>
        <p:spPr>
          <a:xfrm>
            <a:off x="505052" y="2033850"/>
            <a:ext cx="6578600" cy="2413000"/>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39DAC87-D750-C5AA-0CE6-A2DB7578E1FD}"/>
                  </a:ext>
                </a:extLst>
              </p14:cNvPr>
              <p14:cNvContentPartPr/>
              <p14:nvPr/>
            </p14:nvContentPartPr>
            <p14:xfrm>
              <a:off x="2863080" y="1974960"/>
              <a:ext cx="7982280" cy="3875400"/>
            </p14:xfrm>
          </p:contentPart>
        </mc:Choice>
        <mc:Fallback xmlns="">
          <p:pic>
            <p:nvPicPr>
              <p:cNvPr id="6" name="Ink 5">
                <a:extLst>
                  <a:ext uri="{FF2B5EF4-FFF2-40B4-BE49-F238E27FC236}">
                    <a16:creationId xmlns:a16="http://schemas.microsoft.com/office/drawing/2014/main" id="{E39DAC87-D750-C5AA-0CE6-A2DB7578E1FD}"/>
                  </a:ext>
                </a:extLst>
              </p:cNvPr>
              <p:cNvPicPr/>
              <p:nvPr/>
            </p:nvPicPr>
            <p:blipFill>
              <a:blip r:embed="rId6"/>
              <a:stretch>
                <a:fillRect/>
              </a:stretch>
            </p:blipFill>
            <p:spPr>
              <a:xfrm>
                <a:off x="2853720" y="1965600"/>
                <a:ext cx="8001000" cy="389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A97A0E8-8859-6EB3-0703-F00B32EFAC2D}"/>
                  </a:ext>
                </a:extLst>
              </p14:cNvPr>
              <p14:cNvContentPartPr/>
              <p14:nvPr/>
            </p14:nvContentPartPr>
            <p14:xfrm>
              <a:off x="3736080" y="4283640"/>
              <a:ext cx="6839280" cy="1445400"/>
            </p14:xfrm>
          </p:contentPart>
        </mc:Choice>
        <mc:Fallback xmlns="">
          <p:pic>
            <p:nvPicPr>
              <p:cNvPr id="4" name="Ink 3">
                <a:extLst>
                  <a:ext uri="{FF2B5EF4-FFF2-40B4-BE49-F238E27FC236}">
                    <a16:creationId xmlns:a16="http://schemas.microsoft.com/office/drawing/2014/main" id="{BA97A0E8-8859-6EB3-0703-F00B32EFAC2D}"/>
                  </a:ext>
                </a:extLst>
              </p:cNvPr>
              <p:cNvPicPr/>
              <p:nvPr/>
            </p:nvPicPr>
            <p:blipFill>
              <a:blip r:embed="rId8"/>
              <a:stretch>
                <a:fillRect/>
              </a:stretch>
            </p:blipFill>
            <p:spPr>
              <a:xfrm>
                <a:off x="3726720" y="4274280"/>
                <a:ext cx="6858000" cy="1464120"/>
              </a:xfrm>
              <a:prstGeom prst="rect">
                <a:avLst/>
              </a:prstGeom>
            </p:spPr>
          </p:pic>
        </mc:Fallback>
      </mc:AlternateContent>
    </p:spTree>
    <p:extLst>
      <p:ext uri="{BB962C8B-B14F-4D97-AF65-F5344CB8AC3E}">
        <p14:creationId xmlns:p14="http://schemas.microsoft.com/office/powerpoint/2010/main" val="11671783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Goodness of Fit – R Square (how good is our Model)</a:t>
            </a:r>
          </a:p>
        </p:txBody>
      </p:sp>
      <p:sp>
        <p:nvSpPr>
          <p:cNvPr id="3" name="Slide Number Placeholder 2"/>
          <p:cNvSpPr>
            <a:spLocks noGrp="1"/>
          </p:cNvSpPr>
          <p:nvPr>
            <p:ph type="sldNum" sz="quarter" idx="12"/>
          </p:nvPr>
        </p:nvSpPr>
        <p:spPr/>
        <p:txBody>
          <a:bodyPr/>
          <a:lstStyle/>
          <a:p>
            <a:fld id="{B6F15528-21DE-4FAA-801E-634DDDAF4B2B}" type="slidenum">
              <a:rPr lang="en-IN" smtClean="0"/>
              <a:t>57</a:t>
            </a:fld>
            <a:endParaRPr lang="en-IN"/>
          </a:p>
        </p:txBody>
      </p:sp>
      <p:cxnSp>
        <p:nvCxnSpPr>
          <p:cNvPr id="100" name="Straight Connector 99"/>
          <p:cNvCxnSpPr/>
          <p:nvPr/>
        </p:nvCxnSpPr>
        <p:spPr>
          <a:xfrm>
            <a:off x="10007606" y="332028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EC6FADA-75AB-401F-8056-0147F3D629AE}"/>
              </a:ext>
            </a:extLst>
          </p:cNvPr>
          <p:cNvSpPr/>
          <p:nvPr/>
        </p:nvSpPr>
        <p:spPr>
          <a:xfrm>
            <a:off x="3190751" y="5934670"/>
            <a:ext cx="3721176" cy="923330"/>
          </a:xfrm>
          <a:prstGeom prst="rect">
            <a:avLst/>
          </a:prstGeom>
        </p:spPr>
        <p:txBody>
          <a:bodyPr wrap="square">
            <a:spAutoFit/>
          </a:bodyPr>
          <a:lstStyle/>
          <a:p>
            <a:r>
              <a:rPr lang="en-IN" dirty="0"/>
              <a:t>Predicted	(ŷ-ȳ)^2	4961.07</a:t>
            </a:r>
          </a:p>
          <a:p>
            <a:r>
              <a:rPr lang="en-IN" dirty="0"/>
              <a:t>Actual	(y-ȳ)^2	5226.22</a:t>
            </a:r>
          </a:p>
          <a:p>
            <a:r>
              <a:rPr lang="en-IN" dirty="0"/>
              <a:t>	R Square	0.949265435</a:t>
            </a:r>
          </a:p>
        </p:txBody>
      </p:sp>
      <p:pic>
        <p:nvPicPr>
          <p:cNvPr id="4" name="Picture 3">
            <a:extLst>
              <a:ext uri="{FF2B5EF4-FFF2-40B4-BE49-F238E27FC236}">
                <a16:creationId xmlns:a16="http://schemas.microsoft.com/office/drawing/2014/main" id="{BF9D7C11-2092-4111-B864-FE2048076606}"/>
              </a:ext>
            </a:extLst>
          </p:cNvPr>
          <p:cNvPicPr>
            <a:picLocks noChangeAspect="1"/>
          </p:cNvPicPr>
          <p:nvPr/>
        </p:nvPicPr>
        <p:blipFill>
          <a:blip r:embed="rId3"/>
          <a:stretch>
            <a:fillRect/>
          </a:stretch>
        </p:blipFill>
        <p:spPr>
          <a:xfrm>
            <a:off x="2286000" y="1752600"/>
            <a:ext cx="8023300" cy="3837600"/>
          </a:xfrm>
          <a:prstGeom prst="rect">
            <a:avLst/>
          </a:prstGeom>
        </p:spPr>
      </p:pic>
    </p:spTree>
    <p:extLst>
      <p:ext uri="{BB962C8B-B14F-4D97-AF65-F5344CB8AC3E}">
        <p14:creationId xmlns:p14="http://schemas.microsoft.com/office/powerpoint/2010/main" val="36436226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Better Regression – Better R Square </a:t>
            </a:r>
          </a:p>
        </p:txBody>
      </p:sp>
      <p:sp>
        <p:nvSpPr>
          <p:cNvPr id="3" name="Slide Number Placeholder 2"/>
          <p:cNvSpPr>
            <a:spLocks noGrp="1"/>
          </p:cNvSpPr>
          <p:nvPr>
            <p:ph type="sldNum" sz="quarter" idx="12"/>
          </p:nvPr>
        </p:nvSpPr>
        <p:spPr/>
        <p:txBody>
          <a:bodyPr/>
          <a:lstStyle/>
          <a:p>
            <a:fld id="{B6F15528-21DE-4FAA-801E-634DDDAF4B2B}" type="slidenum">
              <a:rPr lang="en-IN" smtClean="0"/>
              <a:t>58</a:t>
            </a:fld>
            <a:endParaRPr lang="en-IN"/>
          </a:p>
        </p:txBody>
      </p:sp>
      <p:grpSp>
        <p:nvGrpSpPr>
          <p:cNvPr id="5" name="Group 4"/>
          <p:cNvGrpSpPr/>
          <p:nvPr/>
        </p:nvGrpSpPr>
        <p:grpSpPr>
          <a:xfrm>
            <a:off x="514032" y="1618325"/>
            <a:ext cx="4739766" cy="4033619"/>
            <a:chOff x="461645" y="891603"/>
            <a:chExt cx="4739766" cy="4033619"/>
          </a:xfrm>
        </p:grpSpPr>
        <p:sp>
          <p:nvSpPr>
            <p:cNvPr id="6" name="object 4"/>
            <p:cNvSpPr/>
            <p:nvPr/>
          </p:nvSpPr>
          <p:spPr>
            <a:xfrm>
              <a:off x="653527" y="1233297"/>
              <a:ext cx="2382673" cy="358324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3035555" y="1249186"/>
              <a:ext cx="1200150" cy="3566159"/>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836855" y="1530632"/>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9" name="object 7"/>
            <p:cNvSpPr txBox="1"/>
            <p:nvPr/>
          </p:nvSpPr>
          <p:spPr>
            <a:xfrm>
              <a:off x="916619" y="1556953"/>
              <a:ext cx="507365" cy="275590"/>
            </a:xfrm>
            <a:prstGeom prst="rect">
              <a:avLst/>
            </a:prstGeom>
          </p:spPr>
          <p:txBody>
            <a:bodyPr vert="horz" wrap="square" lIns="0" tIns="15875" rIns="0" bIns="0" rtlCol="0">
              <a:spAutoFit/>
            </a:bodyPr>
            <a:lstStyle/>
            <a:p>
              <a:pPr marL="12700">
                <a:lnSpc>
                  <a:spcPct val="100000"/>
                </a:lnSpc>
                <a:spcBef>
                  <a:spcPts val="125"/>
                </a:spcBef>
              </a:pPr>
              <a:r>
                <a:rPr sz="800" b="0" spc="15" dirty="0">
                  <a:solidFill>
                    <a:srgbClr val="6B9E24"/>
                  </a:solidFill>
                  <a:latin typeface="Calibri Light"/>
                  <a:cs typeface="Calibri Light"/>
                </a:rPr>
                <a:t>Dependent</a:t>
              </a:r>
              <a:endParaRPr sz="800">
                <a:latin typeface="Calibri Light"/>
                <a:cs typeface="Calibri Light"/>
              </a:endParaRPr>
            </a:p>
            <a:p>
              <a:pPr marL="12700">
                <a:lnSpc>
                  <a:spcPct val="100000"/>
                </a:lnSpc>
                <a:spcBef>
                  <a:spcPts val="15"/>
                </a:spcBef>
              </a:pPr>
              <a:r>
                <a:rPr sz="800" b="0" spc="25" dirty="0">
                  <a:solidFill>
                    <a:srgbClr val="6B9E24"/>
                  </a:solidFill>
                  <a:latin typeface="Calibri Light"/>
                  <a:cs typeface="Calibri Light"/>
                </a:rPr>
                <a:t>Variable</a:t>
              </a:r>
              <a:endParaRPr sz="800">
                <a:latin typeface="Calibri Light"/>
                <a:cs typeface="Calibri Light"/>
              </a:endParaRPr>
            </a:p>
          </p:txBody>
        </p:sp>
        <p:sp>
          <p:nvSpPr>
            <p:cNvPr id="10" name="object 8"/>
            <p:cNvSpPr txBox="1"/>
            <p:nvPr/>
          </p:nvSpPr>
          <p:spPr>
            <a:xfrm>
              <a:off x="711200" y="138905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9"/>
            <p:cNvSpPr/>
            <p:nvPr/>
          </p:nvSpPr>
          <p:spPr>
            <a:xfrm>
              <a:off x="654951" y="1227185"/>
              <a:ext cx="0" cy="3588385"/>
            </a:xfrm>
            <a:custGeom>
              <a:avLst/>
              <a:gdLst/>
              <a:ahLst/>
              <a:cxnLst/>
              <a:rect l="l" t="t" r="r" b="b"/>
              <a:pathLst>
                <a:path h="3588385">
                  <a:moveTo>
                    <a:pt x="0" y="0"/>
                  </a:moveTo>
                  <a:lnTo>
                    <a:pt x="0" y="3588154"/>
                  </a:lnTo>
                </a:path>
              </a:pathLst>
            </a:custGeom>
            <a:ln w="28574">
              <a:solidFill>
                <a:srgbClr val="000000"/>
              </a:solidFill>
            </a:ln>
          </p:spPr>
          <p:txBody>
            <a:bodyPr wrap="square" lIns="0" tIns="0" rIns="0" bIns="0" rtlCol="0"/>
            <a:lstStyle/>
            <a:p>
              <a:endParaRPr/>
            </a:p>
          </p:txBody>
        </p:sp>
        <p:sp>
          <p:nvSpPr>
            <p:cNvPr id="12" name="object 10"/>
            <p:cNvSpPr/>
            <p:nvPr/>
          </p:nvSpPr>
          <p:spPr>
            <a:xfrm>
              <a:off x="654951" y="4811005"/>
              <a:ext cx="3580765" cy="4445"/>
            </a:xfrm>
            <a:custGeom>
              <a:avLst/>
              <a:gdLst/>
              <a:ahLst/>
              <a:cxnLst/>
              <a:rect l="l" t="t" r="r" b="b"/>
              <a:pathLst>
                <a:path w="3580765" h="4445">
                  <a:moveTo>
                    <a:pt x="3580762" y="4334"/>
                  </a:moveTo>
                  <a:lnTo>
                    <a:pt x="0" y="0"/>
                  </a:lnTo>
                </a:path>
              </a:pathLst>
            </a:custGeom>
            <a:ln w="28574">
              <a:solidFill>
                <a:srgbClr val="000000"/>
              </a:solidFill>
            </a:ln>
          </p:spPr>
          <p:txBody>
            <a:bodyPr wrap="square" lIns="0" tIns="0" rIns="0" bIns="0" rtlCol="0"/>
            <a:lstStyle/>
            <a:p>
              <a:endParaRPr/>
            </a:p>
          </p:txBody>
        </p:sp>
        <p:sp>
          <p:nvSpPr>
            <p:cNvPr id="13" name="object 11"/>
            <p:cNvSpPr txBox="1"/>
            <p:nvPr/>
          </p:nvSpPr>
          <p:spPr>
            <a:xfrm>
              <a:off x="461645" y="3564888"/>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2</a:t>
              </a:r>
              <a:endParaRPr sz="1100">
                <a:latin typeface="Cambria Math"/>
                <a:cs typeface="Cambria Math"/>
              </a:endParaRPr>
            </a:p>
          </p:txBody>
        </p:sp>
        <p:sp>
          <p:nvSpPr>
            <p:cNvPr id="14" name="object 12"/>
            <p:cNvSpPr txBox="1"/>
            <p:nvPr/>
          </p:nvSpPr>
          <p:spPr>
            <a:xfrm>
              <a:off x="461645" y="2952172"/>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3</a:t>
              </a:r>
              <a:endParaRPr sz="1100">
                <a:latin typeface="Cambria Math"/>
                <a:cs typeface="Cambria Math"/>
              </a:endParaRPr>
            </a:p>
          </p:txBody>
        </p:sp>
        <p:sp>
          <p:nvSpPr>
            <p:cNvPr id="15" name="object 13"/>
            <p:cNvSpPr txBox="1"/>
            <p:nvPr/>
          </p:nvSpPr>
          <p:spPr>
            <a:xfrm>
              <a:off x="464502" y="2381565"/>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4</a:t>
              </a:r>
              <a:endParaRPr sz="1100">
                <a:latin typeface="Cambria Math"/>
                <a:cs typeface="Cambria Math"/>
              </a:endParaRPr>
            </a:p>
          </p:txBody>
        </p:sp>
        <p:sp>
          <p:nvSpPr>
            <p:cNvPr id="16" name="object 14"/>
            <p:cNvSpPr txBox="1"/>
            <p:nvPr/>
          </p:nvSpPr>
          <p:spPr>
            <a:xfrm>
              <a:off x="466729" y="1999989"/>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5</a:t>
              </a:r>
              <a:endParaRPr sz="1100">
                <a:latin typeface="Cambria Math"/>
                <a:cs typeface="Cambria Math"/>
              </a:endParaRPr>
            </a:p>
          </p:txBody>
        </p:sp>
        <p:sp>
          <p:nvSpPr>
            <p:cNvPr id="17" name="object 15"/>
            <p:cNvSpPr/>
            <p:nvPr/>
          </p:nvSpPr>
          <p:spPr>
            <a:xfrm>
              <a:off x="2979289" y="2998850"/>
              <a:ext cx="105287" cy="107691"/>
            </a:xfrm>
            <a:prstGeom prst="rect">
              <a:avLst/>
            </a:prstGeom>
            <a:blipFill>
              <a:blip r:embed="rId5" cstate="print"/>
              <a:stretch>
                <a:fillRect/>
              </a:stretch>
            </a:blipFill>
          </p:spPr>
          <p:txBody>
            <a:bodyPr wrap="square" lIns="0" tIns="0" rIns="0" bIns="0" rtlCol="0"/>
            <a:lstStyle/>
            <a:p>
              <a:endParaRPr/>
            </a:p>
          </p:txBody>
        </p:sp>
        <p:sp>
          <p:nvSpPr>
            <p:cNvPr id="18" name="object 16"/>
            <p:cNvSpPr/>
            <p:nvPr/>
          </p:nvSpPr>
          <p:spPr>
            <a:xfrm>
              <a:off x="1195553" y="2400050"/>
              <a:ext cx="105311" cy="107560"/>
            </a:xfrm>
            <a:prstGeom prst="rect">
              <a:avLst/>
            </a:prstGeom>
            <a:blipFill>
              <a:blip r:embed="rId6" cstate="print"/>
              <a:stretch>
                <a:fillRect/>
              </a:stretch>
            </a:blipFill>
          </p:spPr>
          <p:txBody>
            <a:bodyPr wrap="square" lIns="0" tIns="0" rIns="0" bIns="0" rtlCol="0"/>
            <a:lstStyle/>
            <a:p>
              <a:endParaRPr/>
            </a:p>
          </p:txBody>
        </p:sp>
        <p:sp>
          <p:nvSpPr>
            <p:cNvPr id="19" name="object 17"/>
            <p:cNvSpPr/>
            <p:nvPr/>
          </p:nvSpPr>
          <p:spPr>
            <a:xfrm>
              <a:off x="1783461" y="2988563"/>
              <a:ext cx="105287" cy="107691"/>
            </a:xfrm>
            <a:prstGeom prst="rect">
              <a:avLst/>
            </a:prstGeom>
            <a:blipFill>
              <a:blip r:embed="rId7" cstate="print"/>
              <a:stretch>
                <a:fillRect/>
              </a:stretch>
            </a:blipFill>
          </p:spPr>
          <p:txBody>
            <a:bodyPr wrap="square" lIns="0" tIns="0" rIns="0" bIns="0" rtlCol="0"/>
            <a:lstStyle/>
            <a:p>
              <a:endParaRPr/>
            </a:p>
          </p:txBody>
        </p:sp>
        <p:sp>
          <p:nvSpPr>
            <p:cNvPr id="20" name="object 18"/>
            <p:cNvSpPr/>
            <p:nvPr/>
          </p:nvSpPr>
          <p:spPr>
            <a:xfrm>
              <a:off x="2392680" y="2388357"/>
              <a:ext cx="105287" cy="107573"/>
            </a:xfrm>
            <a:prstGeom prst="rect">
              <a:avLst/>
            </a:prstGeom>
            <a:blipFill>
              <a:blip r:embed="rId8" cstate="print"/>
              <a:stretch>
                <a:fillRect/>
              </a:stretch>
            </a:blipFill>
          </p:spPr>
          <p:txBody>
            <a:bodyPr wrap="square" lIns="0" tIns="0" rIns="0" bIns="0" rtlCol="0"/>
            <a:lstStyle/>
            <a:p>
              <a:endParaRPr/>
            </a:p>
          </p:txBody>
        </p:sp>
        <p:sp>
          <p:nvSpPr>
            <p:cNvPr id="21" name="object 19"/>
            <p:cNvSpPr/>
            <p:nvPr/>
          </p:nvSpPr>
          <p:spPr>
            <a:xfrm>
              <a:off x="3573779" y="2024999"/>
              <a:ext cx="105277" cy="107707"/>
            </a:xfrm>
            <a:prstGeom prst="rect">
              <a:avLst/>
            </a:prstGeom>
            <a:blipFill>
              <a:blip r:embed="rId9" cstate="print"/>
              <a:stretch>
                <a:fillRect/>
              </a:stretch>
            </a:blipFill>
          </p:spPr>
          <p:txBody>
            <a:bodyPr wrap="square" lIns="0" tIns="0" rIns="0" bIns="0" rtlCol="0"/>
            <a:lstStyle/>
            <a:p>
              <a:endParaRPr/>
            </a:p>
          </p:txBody>
        </p:sp>
        <p:sp>
          <p:nvSpPr>
            <p:cNvPr id="22" name="object 20"/>
            <p:cNvSpPr/>
            <p:nvPr/>
          </p:nvSpPr>
          <p:spPr>
            <a:xfrm>
              <a:off x="673083" y="2495930"/>
              <a:ext cx="3562985" cy="365125"/>
            </a:xfrm>
            <a:custGeom>
              <a:avLst/>
              <a:gdLst/>
              <a:ahLst/>
              <a:cxnLst/>
              <a:rect l="l" t="t" r="r" b="b"/>
              <a:pathLst>
                <a:path w="3562985" h="365125">
                  <a:moveTo>
                    <a:pt x="0" y="364748"/>
                  </a:moveTo>
                  <a:lnTo>
                    <a:pt x="3562630" y="0"/>
                  </a:lnTo>
                </a:path>
              </a:pathLst>
            </a:custGeom>
            <a:ln w="28574">
              <a:solidFill>
                <a:srgbClr val="C00000"/>
              </a:solidFill>
            </a:ln>
          </p:spPr>
          <p:txBody>
            <a:bodyPr wrap="square" lIns="0" tIns="0" rIns="0" bIns="0" rtlCol="0"/>
            <a:lstStyle/>
            <a:p>
              <a:endParaRPr/>
            </a:p>
          </p:txBody>
        </p:sp>
        <p:sp>
          <p:nvSpPr>
            <p:cNvPr id="23" name="object 21"/>
            <p:cNvSpPr/>
            <p:nvPr/>
          </p:nvSpPr>
          <p:spPr>
            <a:xfrm>
              <a:off x="1190481" y="2749545"/>
              <a:ext cx="105299" cy="107704"/>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1783461" y="2690871"/>
              <a:ext cx="105287" cy="107573"/>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2388358" y="2620267"/>
              <a:ext cx="105287" cy="107691"/>
            </a:xfrm>
            <a:prstGeom prst="rect">
              <a:avLst/>
            </a:prstGeom>
            <a:blipFill>
              <a:blip r:embed="rId12" cstate="print"/>
              <a:stretch>
                <a:fillRect/>
              </a:stretch>
            </a:blipFill>
          </p:spPr>
          <p:txBody>
            <a:bodyPr wrap="square" lIns="0" tIns="0" rIns="0" bIns="0" rtlCol="0"/>
            <a:lstStyle/>
            <a:p>
              <a:endParaRPr/>
            </a:p>
          </p:txBody>
        </p:sp>
        <p:sp>
          <p:nvSpPr>
            <p:cNvPr id="26" name="object 24"/>
            <p:cNvSpPr/>
            <p:nvPr/>
          </p:nvSpPr>
          <p:spPr>
            <a:xfrm>
              <a:off x="2982980" y="2562474"/>
              <a:ext cx="105284" cy="107704"/>
            </a:xfrm>
            <a:prstGeom prst="rect">
              <a:avLst/>
            </a:prstGeom>
            <a:blipFill>
              <a:blip r:embed="rId13" cstate="print"/>
              <a:stretch>
                <a:fillRect/>
              </a:stretch>
            </a:blipFill>
          </p:spPr>
          <p:txBody>
            <a:bodyPr wrap="square" lIns="0" tIns="0" rIns="0" bIns="0" rtlCol="0"/>
            <a:lstStyle/>
            <a:p>
              <a:endParaRPr/>
            </a:p>
          </p:txBody>
        </p:sp>
        <p:sp>
          <p:nvSpPr>
            <p:cNvPr id="27" name="object 25"/>
            <p:cNvSpPr/>
            <p:nvPr/>
          </p:nvSpPr>
          <p:spPr>
            <a:xfrm>
              <a:off x="3568202" y="2508753"/>
              <a:ext cx="105277" cy="107573"/>
            </a:xfrm>
            <a:prstGeom prst="rect">
              <a:avLst/>
            </a:prstGeom>
            <a:blipFill>
              <a:blip r:embed="rId14" cstate="print"/>
              <a:stretch>
                <a:fillRect/>
              </a:stretch>
            </a:blipFill>
          </p:spPr>
          <p:txBody>
            <a:bodyPr wrap="square" lIns="0" tIns="0" rIns="0" bIns="0" rtlCol="0"/>
            <a:lstStyle/>
            <a:p>
              <a:endParaRPr/>
            </a:p>
          </p:txBody>
        </p:sp>
        <p:sp>
          <p:nvSpPr>
            <p:cNvPr id="28" name="object 26"/>
            <p:cNvSpPr/>
            <p:nvPr/>
          </p:nvSpPr>
          <p:spPr>
            <a:xfrm>
              <a:off x="4229861" y="2340935"/>
              <a:ext cx="971550" cy="215900"/>
            </a:xfrm>
            <a:custGeom>
              <a:avLst/>
              <a:gdLst/>
              <a:ahLst/>
              <a:cxnLst/>
              <a:rect l="l" t="t" r="r" b="b"/>
              <a:pathLst>
                <a:path w="971550" h="215900">
                  <a:moveTo>
                    <a:pt x="0" y="215443"/>
                  </a:moveTo>
                  <a:lnTo>
                    <a:pt x="971550" y="215443"/>
                  </a:lnTo>
                  <a:lnTo>
                    <a:pt x="971550" y="0"/>
                  </a:lnTo>
                  <a:lnTo>
                    <a:pt x="0" y="0"/>
                  </a:lnTo>
                  <a:lnTo>
                    <a:pt x="0" y="215443"/>
                  </a:lnTo>
                  <a:close/>
                </a:path>
              </a:pathLst>
            </a:custGeom>
            <a:solidFill>
              <a:srgbClr val="FFFFFF"/>
            </a:solidFill>
          </p:spPr>
          <p:txBody>
            <a:bodyPr wrap="square" lIns="0" tIns="0" rIns="0" bIns="0" rtlCol="0"/>
            <a:lstStyle/>
            <a:p>
              <a:endParaRPr/>
            </a:p>
          </p:txBody>
        </p:sp>
        <p:sp>
          <p:nvSpPr>
            <p:cNvPr id="29" name="object 27"/>
            <p:cNvSpPr txBox="1"/>
            <p:nvPr/>
          </p:nvSpPr>
          <p:spPr>
            <a:xfrm>
              <a:off x="4313304" y="2368801"/>
              <a:ext cx="784225" cy="151130"/>
            </a:xfrm>
            <a:prstGeom prst="rect">
              <a:avLst/>
            </a:prstGeom>
          </p:spPr>
          <p:txBody>
            <a:bodyPr vert="horz" wrap="square" lIns="0" tIns="15875" rIns="0" bIns="0" rtlCol="0">
              <a:spAutoFit/>
            </a:bodyPr>
            <a:lstStyle/>
            <a:p>
              <a:pPr marL="12700">
                <a:lnSpc>
                  <a:spcPct val="100000"/>
                </a:lnSpc>
                <a:spcBef>
                  <a:spcPts val="125"/>
                </a:spcBef>
              </a:pPr>
              <a:r>
                <a:rPr sz="800" b="0" spc="10" dirty="0">
                  <a:solidFill>
                    <a:srgbClr val="FF0000"/>
                  </a:solidFill>
                  <a:latin typeface="Calibri Light"/>
                  <a:cs typeface="Calibri Light"/>
                </a:rPr>
                <a:t>L</a:t>
              </a:r>
              <a:r>
                <a:rPr sz="800" b="0" spc="-95" dirty="0">
                  <a:solidFill>
                    <a:srgbClr val="FF0000"/>
                  </a:solidFill>
                  <a:latin typeface="Calibri Light"/>
                  <a:cs typeface="Calibri Light"/>
                </a:rPr>
                <a:t> </a:t>
              </a:r>
              <a:r>
                <a:rPr sz="800" b="0" spc="30" dirty="0">
                  <a:solidFill>
                    <a:srgbClr val="FF0000"/>
                  </a:solidFill>
                  <a:latin typeface="Calibri Light"/>
                  <a:cs typeface="Calibri Light"/>
                </a:rPr>
                <a:t>ine</a:t>
              </a:r>
              <a:r>
                <a:rPr sz="800" b="0" spc="-80" dirty="0">
                  <a:solidFill>
                    <a:srgbClr val="FF0000"/>
                  </a:solidFill>
                  <a:latin typeface="Calibri Light"/>
                  <a:cs typeface="Calibri Light"/>
                </a:rPr>
                <a:t> </a:t>
              </a:r>
              <a:r>
                <a:rPr sz="800" b="0" spc="15" dirty="0">
                  <a:solidFill>
                    <a:srgbClr val="FF0000"/>
                  </a:solidFill>
                  <a:latin typeface="Calibri Light"/>
                  <a:cs typeface="Calibri Light"/>
                </a:rPr>
                <a:t>of</a:t>
              </a:r>
              <a:r>
                <a:rPr sz="800" b="0" spc="-70" dirty="0">
                  <a:solidFill>
                    <a:srgbClr val="FF0000"/>
                  </a:solidFill>
                  <a:latin typeface="Calibri Light"/>
                  <a:cs typeface="Calibri Light"/>
                </a:rPr>
                <a:t> </a:t>
              </a:r>
              <a:r>
                <a:rPr sz="800" b="0" spc="-5" dirty="0">
                  <a:solidFill>
                    <a:srgbClr val="FF0000"/>
                  </a:solidFill>
                  <a:latin typeface="Calibri Light"/>
                  <a:cs typeface="Calibri Light"/>
                </a:rPr>
                <a:t>Regression</a:t>
              </a:r>
              <a:endParaRPr sz="800">
                <a:latin typeface="Calibri Light"/>
                <a:cs typeface="Calibri Light"/>
              </a:endParaRPr>
            </a:p>
          </p:txBody>
        </p:sp>
        <p:sp>
          <p:nvSpPr>
            <p:cNvPr id="30" name="object 30"/>
            <p:cNvSpPr txBox="1"/>
            <p:nvPr/>
          </p:nvSpPr>
          <p:spPr>
            <a:xfrm>
              <a:off x="1774717" y="891603"/>
              <a:ext cx="1557655" cy="208915"/>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00AFF0"/>
                  </a:solidFill>
                  <a:latin typeface="Calibri Light"/>
                  <a:cs typeface="Calibri Light"/>
                </a:rPr>
                <a:t>Actual </a:t>
              </a:r>
              <a:r>
                <a:rPr sz="1200" b="0" spc="-5" dirty="0">
                  <a:solidFill>
                    <a:srgbClr val="00AFF0"/>
                  </a:solidFill>
                  <a:latin typeface="Calibri Light"/>
                  <a:cs typeface="Calibri Light"/>
                </a:rPr>
                <a:t>vs </a:t>
              </a:r>
              <a:r>
                <a:rPr sz="1200" b="0" spc="-15" dirty="0">
                  <a:solidFill>
                    <a:srgbClr val="00AFF0"/>
                  </a:solidFill>
                  <a:latin typeface="Calibri Light"/>
                  <a:cs typeface="Calibri Light"/>
                </a:rPr>
                <a:t>Predicted</a:t>
              </a:r>
              <a:r>
                <a:rPr sz="1200" b="0" spc="-125" dirty="0">
                  <a:solidFill>
                    <a:srgbClr val="00AFF0"/>
                  </a:solidFill>
                  <a:latin typeface="Calibri Light"/>
                  <a:cs typeface="Calibri Light"/>
                </a:rPr>
                <a:t> </a:t>
              </a:r>
              <a:r>
                <a:rPr sz="1200" b="0" spc="-25" dirty="0">
                  <a:solidFill>
                    <a:srgbClr val="00AFF0"/>
                  </a:solidFill>
                  <a:latin typeface="Calibri Light"/>
                  <a:cs typeface="Calibri Light"/>
                </a:rPr>
                <a:t>Value</a:t>
              </a:r>
              <a:endParaRPr sz="1200" dirty="0">
                <a:latin typeface="Calibri Light"/>
                <a:cs typeface="Calibri Light"/>
              </a:endParaRPr>
            </a:p>
          </p:txBody>
        </p:sp>
        <p:sp>
          <p:nvSpPr>
            <p:cNvPr id="31" name="object 32"/>
            <p:cNvSpPr txBox="1"/>
            <p:nvPr/>
          </p:nvSpPr>
          <p:spPr>
            <a:xfrm>
              <a:off x="461645" y="4161622"/>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6B9E24"/>
                  </a:solidFill>
                  <a:latin typeface="Cambria Math"/>
                  <a:cs typeface="Cambria Math"/>
                </a:rPr>
                <a:t>1</a:t>
              </a:r>
              <a:endParaRPr sz="1100">
                <a:latin typeface="Cambria Math"/>
                <a:cs typeface="Cambria Math"/>
              </a:endParaRPr>
            </a:p>
          </p:txBody>
        </p:sp>
        <p:sp>
          <p:nvSpPr>
            <p:cNvPr id="32" name="object 33"/>
            <p:cNvSpPr txBox="1"/>
            <p:nvPr/>
          </p:nvSpPr>
          <p:spPr>
            <a:xfrm>
              <a:off x="4380868" y="4671135"/>
              <a:ext cx="120014" cy="197485"/>
            </a:xfrm>
            <a:prstGeom prst="rect">
              <a:avLst/>
            </a:prstGeom>
          </p:spPr>
          <p:txBody>
            <a:bodyPr vert="horz" wrap="square" lIns="0" tIns="0" rIns="0" bIns="0" rtlCol="0">
              <a:spAutoFit/>
            </a:bodyPr>
            <a:lstStyle/>
            <a:p>
              <a:pPr marL="12700">
                <a:lnSpc>
                  <a:spcPts val="1385"/>
                </a:lnSpc>
              </a:pPr>
              <a:r>
                <a:rPr sz="1350" b="1" dirty="0">
                  <a:solidFill>
                    <a:srgbClr val="F07F09"/>
                  </a:solidFill>
                  <a:latin typeface="Calibri"/>
                  <a:cs typeface="Calibri"/>
                </a:rPr>
                <a:t>X</a:t>
              </a:r>
              <a:endParaRPr sz="1350">
                <a:latin typeface="Calibri"/>
                <a:cs typeface="Calibri"/>
              </a:endParaRPr>
            </a:p>
          </p:txBody>
        </p:sp>
        <p:sp>
          <p:nvSpPr>
            <p:cNvPr id="33" name="object 34"/>
            <p:cNvSpPr txBox="1"/>
            <p:nvPr/>
          </p:nvSpPr>
          <p:spPr>
            <a:xfrm>
              <a:off x="4625978" y="4670587"/>
              <a:ext cx="574040" cy="254635"/>
            </a:xfrm>
            <a:prstGeom prst="rect">
              <a:avLst/>
            </a:prstGeom>
          </p:spPr>
          <p:txBody>
            <a:bodyPr vert="horz" wrap="square" lIns="0" tIns="0" rIns="0" bIns="0" rtlCol="0">
              <a:spAutoFit/>
            </a:bodyPr>
            <a:lstStyle/>
            <a:p>
              <a:pPr marL="12700">
                <a:lnSpc>
                  <a:spcPts val="880"/>
                </a:lnSpc>
              </a:pPr>
              <a:r>
                <a:rPr sz="800" b="0" spc="10" dirty="0">
                  <a:solidFill>
                    <a:srgbClr val="F07F09"/>
                  </a:solidFill>
                  <a:latin typeface="Calibri Light"/>
                  <a:cs typeface="Calibri Light"/>
                </a:rPr>
                <a:t>Independent</a:t>
              </a:r>
              <a:endParaRPr sz="800">
                <a:latin typeface="Calibri Light"/>
                <a:cs typeface="Calibri Light"/>
              </a:endParaRPr>
            </a:p>
            <a:p>
              <a:pPr marL="12700">
                <a:lnSpc>
                  <a:spcPct val="100000"/>
                </a:lnSpc>
                <a:spcBef>
                  <a:spcPts val="15"/>
                </a:spcBef>
              </a:pPr>
              <a:r>
                <a:rPr sz="800" b="0" spc="25" dirty="0">
                  <a:solidFill>
                    <a:srgbClr val="F07F09"/>
                  </a:solidFill>
                  <a:latin typeface="Calibri Light"/>
                  <a:cs typeface="Calibri Light"/>
                </a:rPr>
                <a:t>Variable</a:t>
              </a:r>
              <a:endParaRPr sz="800">
                <a:latin typeface="Calibri Light"/>
                <a:cs typeface="Calibri Light"/>
              </a:endParaRPr>
            </a:p>
          </p:txBody>
        </p:sp>
      </p:grpSp>
      <p:sp>
        <p:nvSpPr>
          <p:cNvPr id="34" name="object 29"/>
          <p:cNvSpPr txBox="1"/>
          <p:nvPr/>
        </p:nvSpPr>
        <p:spPr>
          <a:xfrm>
            <a:off x="6400800" y="3115079"/>
            <a:ext cx="1066800" cy="382797"/>
          </a:xfrm>
          <a:prstGeom prst="rect">
            <a:avLst/>
          </a:prstGeom>
        </p:spPr>
        <p:txBody>
          <a:bodyPr vert="horz" wrap="square" lIns="0" tIns="13335" rIns="0" bIns="0" rtlCol="0">
            <a:spAutoFit/>
          </a:bodyPr>
          <a:lstStyle/>
          <a:p>
            <a:pPr marL="12700">
              <a:lnSpc>
                <a:spcPct val="100000"/>
              </a:lnSpc>
              <a:spcBef>
                <a:spcPts val="105"/>
              </a:spcBef>
            </a:pPr>
            <a:r>
              <a:rPr sz="2150" spc="50" dirty="0">
                <a:latin typeface="Cambria Math"/>
                <a:cs typeface="Cambria Math"/>
              </a:rPr>
              <a:t>𝑅</a:t>
            </a:r>
            <a:r>
              <a:rPr sz="2325" spc="75" baseline="30465" dirty="0">
                <a:latin typeface="Cambria Math"/>
                <a:cs typeface="Cambria Math"/>
              </a:rPr>
              <a:t>2 </a:t>
            </a:r>
            <a:r>
              <a:rPr sz="2150" spc="20" dirty="0">
                <a:latin typeface="Cambria Math"/>
                <a:cs typeface="Cambria Math"/>
              </a:rPr>
              <a:t>≈</a:t>
            </a:r>
            <a:r>
              <a:rPr sz="2150" spc="-114" dirty="0">
                <a:latin typeface="Cambria Math"/>
                <a:cs typeface="Cambria Math"/>
              </a:rPr>
              <a:t> </a:t>
            </a:r>
            <a:r>
              <a:rPr lang="en-IN" sz="2150" spc="-114" dirty="0">
                <a:latin typeface="Cambria Math"/>
                <a:cs typeface="Cambria Math"/>
              </a:rPr>
              <a:t>.</a:t>
            </a:r>
            <a:r>
              <a:rPr lang="en-IN" sz="3600" spc="-15" baseline="1157" dirty="0">
                <a:solidFill>
                  <a:srgbClr val="3F3F3F"/>
                </a:solidFill>
                <a:latin typeface="Calibri"/>
                <a:cs typeface="Calibri"/>
              </a:rPr>
              <a:t>19</a:t>
            </a:r>
            <a:endParaRPr sz="3600" baseline="1157" dirty="0">
              <a:latin typeface="Calibri"/>
              <a:cs typeface="Calibri"/>
            </a:endParaRPr>
          </a:p>
        </p:txBody>
      </p:sp>
    </p:spTree>
    <p:extLst>
      <p:ext uri="{BB962C8B-B14F-4D97-AF65-F5344CB8AC3E}">
        <p14:creationId xmlns:p14="http://schemas.microsoft.com/office/powerpoint/2010/main" val="2741431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Better Regression – Better R Square </a:t>
            </a:r>
          </a:p>
        </p:txBody>
      </p:sp>
      <p:sp>
        <p:nvSpPr>
          <p:cNvPr id="3" name="Slide Number Placeholder 2"/>
          <p:cNvSpPr>
            <a:spLocks noGrp="1"/>
          </p:cNvSpPr>
          <p:nvPr>
            <p:ph type="sldNum" sz="quarter" idx="12"/>
          </p:nvPr>
        </p:nvSpPr>
        <p:spPr/>
        <p:txBody>
          <a:bodyPr/>
          <a:lstStyle/>
          <a:p>
            <a:fld id="{B6F15528-21DE-4FAA-801E-634DDDAF4B2B}" type="slidenum">
              <a:rPr lang="en-IN" smtClean="0"/>
              <a:t>59</a:t>
            </a:fld>
            <a:endParaRPr lang="en-IN"/>
          </a:p>
        </p:txBody>
      </p:sp>
      <p:grpSp>
        <p:nvGrpSpPr>
          <p:cNvPr id="5" name="Group 4"/>
          <p:cNvGrpSpPr/>
          <p:nvPr/>
        </p:nvGrpSpPr>
        <p:grpSpPr>
          <a:xfrm>
            <a:off x="1115126" y="1869722"/>
            <a:ext cx="6396355" cy="3698037"/>
            <a:chOff x="461645" y="1227185"/>
            <a:chExt cx="6396355" cy="3698037"/>
          </a:xfrm>
        </p:grpSpPr>
        <p:sp>
          <p:nvSpPr>
            <p:cNvPr id="6" name="object 4"/>
            <p:cNvSpPr/>
            <p:nvPr/>
          </p:nvSpPr>
          <p:spPr>
            <a:xfrm>
              <a:off x="653527" y="1233297"/>
              <a:ext cx="2382673" cy="358324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3035555" y="1249186"/>
              <a:ext cx="1200150" cy="3566159"/>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836855" y="1530632"/>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9" name="object 7"/>
            <p:cNvSpPr txBox="1"/>
            <p:nvPr/>
          </p:nvSpPr>
          <p:spPr>
            <a:xfrm>
              <a:off x="916619" y="1556953"/>
              <a:ext cx="507365" cy="275590"/>
            </a:xfrm>
            <a:prstGeom prst="rect">
              <a:avLst/>
            </a:prstGeom>
          </p:spPr>
          <p:txBody>
            <a:bodyPr vert="horz" wrap="square" lIns="0" tIns="15875" rIns="0" bIns="0" rtlCol="0">
              <a:spAutoFit/>
            </a:bodyPr>
            <a:lstStyle/>
            <a:p>
              <a:pPr marL="12700">
                <a:lnSpc>
                  <a:spcPct val="100000"/>
                </a:lnSpc>
                <a:spcBef>
                  <a:spcPts val="125"/>
                </a:spcBef>
              </a:pPr>
              <a:r>
                <a:rPr sz="800" b="0" spc="15" dirty="0">
                  <a:solidFill>
                    <a:srgbClr val="6B9E24"/>
                  </a:solidFill>
                  <a:latin typeface="Calibri Light"/>
                  <a:cs typeface="Calibri Light"/>
                </a:rPr>
                <a:t>Dependent</a:t>
              </a:r>
              <a:endParaRPr sz="800">
                <a:latin typeface="Calibri Light"/>
                <a:cs typeface="Calibri Light"/>
              </a:endParaRPr>
            </a:p>
            <a:p>
              <a:pPr marL="12700">
                <a:lnSpc>
                  <a:spcPct val="100000"/>
                </a:lnSpc>
                <a:spcBef>
                  <a:spcPts val="15"/>
                </a:spcBef>
              </a:pPr>
              <a:r>
                <a:rPr sz="800" b="0" spc="25" dirty="0">
                  <a:solidFill>
                    <a:srgbClr val="6B9E24"/>
                  </a:solidFill>
                  <a:latin typeface="Calibri Light"/>
                  <a:cs typeface="Calibri Light"/>
                </a:rPr>
                <a:t>Variable</a:t>
              </a:r>
              <a:endParaRPr sz="800">
                <a:latin typeface="Calibri Light"/>
                <a:cs typeface="Calibri Light"/>
              </a:endParaRPr>
            </a:p>
          </p:txBody>
        </p:sp>
        <p:sp>
          <p:nvSpPr>
            <p:cNvPr id="10" name="object 8"/>
            <p:cNvSpPr txBox="1"/>
            <p:nvPr/>
          </p:nvSpPr>
          <p:spPr>
            <a:xfrm>
              <a:off x="711200" y="1389059"/>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1" name="object 9"/>
            <p:cNvSpPr/>
            <p:nvPr/>
          </p:nvSpPr>
          <p:spPr>
            <a:xfrm>
              <a:off x="654951" y="1227185"/>
              <a:ext cx="0" cy="3588385"/>
            </a:xfrm>
            <a:custGeom>
              <a:avLst/>
              <a:gdLst/>
              <a:ahLst/>
              <a:cxnLst/>
              <a:rect l="l" t="t" r="r" b="b"/>
              <a:pathLst>
                <a:path h="3588385">
                  <a:moveTo>
                    <a:pt x="0" y="0"/>
                  </a:moveTo>
                  <a:lnTo>
                    <a:pt x="0" y="3588154"/>
                  </a:lnTo>
                </a:path>
              </a:pathLst>
            </a:custGeom>
            <a:ln w="28574">
              <a:solidFill>
                <a:srgbClr val="000000"/>
              </a:solidFill>
            </a:ln>
          </p:spPr>
          <p:txBody>
            <a:bodyPr wrap="square" lIns="0" tIns="0" rIns="0" bIns="0" rtlCol="0"/>
            <a:lstStyle/>
            <a:p>
              <a:endParaRPr/>
            </a:p>
          </p:txBody>
        </p:sp>
        <p:sp>
          <p:nvSpPr>
            <p:cNvPr id="12" name="object 10"/>
            <p:cNvSpPr/>
            <p:nvPr/>
          </p:nvSpPr>
          <p:spPr>
            <a:xfrm>
              <a:off x="654951" y="4811005"/>
              <a:ext cx="3580765" cy="4445"/>
            </a:xfrm>
            <a:custGeom>
              <a:avLst/>
              <a:gdLst/>
              <a:ahLst/>
              <a:cxnLst/>
              <a:rect l="l" t="t" r="r" b="b"/>
              <a:pathLst>
                <a:path w="3580765" h="4445">
                  <a:moveTo>
                    <a:pt x="3580762" y="4334"/>
                  </a:moveTo>
                  <a:lnTo>
                    <a:pt x="0" y="0"/>
                  </a:lnTo>
                </a:path>
              </a:pathLst>
            </a:custGeom>
            <a:ln w="28574">
              <a:solidFill>
                <a:srgbClr val="000000"/>
              </a:solidFill>
            </a:ln>
          </p:spPr>
          <p:txBody>
            <a:bodyPr wrap="square" lIns="0" tIns="0" rIns="0" bIns="0" rtlCol="0"/>
            <a:lstStyle/>
            <a:p>
              <a:endParaRPr/>
            </a:p>
          </p:txBody>
        </p:sp>
        <p:sp>
          <p:nvSpPr>
            <p:cNvPr id="13" name="object 11"/>
            <p:cNvSpPr txBox="1"/>
            <p:nvPr/>
          </p:nvSpPr>
          <p:spPr>
            <a:xfrm>
              <a:off x="461645" y="3564888"/>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2</a:t>
              </a:r>
              <a:endParaRPr sz="1100">
                <a:latin typeface="Cambria Math"/>
                <a:cs typeface="Cambria Math"/>
              </a:endParaRPr>
            </a:p>
          </p:txBody>
        </p:sp>
        <p:sp>
          <p:nvSpPr>
            <p:cNvPr id="14" name="object 12"/>
            <p:cNvSpPr txBox="1"/>
            <p:nvPr/>
          </p:nvSpPr>
          <p:spPr>
            <a:xfrm>
              <a:off x="461645" y="2952172"/>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3</a:t>
              </a:r>
              <a:endParaRPr sz="1100">
                <a:latin typeface="Cambria Math"/>
                <a:cs typeface="Cambria Math"/>
              </a:endParaRPr>
            </a:p>
          </p:txBody>
        </p:sp>
        <p:sp>
          <p:nvSpPr>
            <p:cNvPr id="15" name="object 13"/>
            <p:cNvSpPr txBox="1"/>
            <p:nvPr/>
          </p:nvSpPr>
          <p:spPr>
            <a:xfrm>
              <a:off x="464502" y="2381565"/>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4</a:t>
              </a:r>
              <a:endParaRPr sz="1100">
                <a:latin typeface="Cambria Math"/>
                <a:cs typeface="Cambria Math"/>
              </a:endParaRPr>
            </a:p>
          </p:txBody>
        </p:sp>
        <p:sp>
          <p:nvSpPr>
            <p:cNvPr id="16" name="object 14"/>
            <p:cNvSpPr txBox="1"/>
            <p:nvPr/>
          </p:nvSpPr>
          <p:spPr>
            <a:xfrm>
              <a:off x="466729" y="1999989"/>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5</a:t>
              </a:r>
              <a:endParaRPr sz="1100">
                <a:latin typeface="Cambria Math"/>
                <a:cs typeface="Cambria Math"/>
              </a:endParaRPr>
            </a:p>
          </p:txBody>
        </p:sp>
        <p:sp>
          <p:nvSpPr>
            <p:cNvPr id="17" name="object 15"/>
            <p:cNvSpPr/>
            <p:nvPr/>
          </p:nvSpPr>
          <p:spPr>
            <a:xfrm>
              <a:off x="2979289" y="2651129"/>
              <a:ext cx="105287" cy="107691"/>
            </a:xfrm>
            <a:prstGeom prst="rect">
              <a:avLst/>
            </a:prstGeom>
            <a:blipFill>
              <a:blip r:embed="rId5" cstate="print"/>
              <a:stretch>
                <a:fillRect/>
              </a:stretch>
            </a:blipFill>
          </p:spPr>
          <p:txBody>
            <a:bodyPr wrap="square" lIns="0" tIns="0" rIns="0" bIns="0" rtlCol="0"/>
            <a:lstStyle/>
            <a:p>
              <a:endParaRPr/>
            </a:p>
          </p:txBody>
        </p:sp>
        <p:sp>
          <p:nvSpPr>
            <p:cNvPr id="18" name="object 16"/>
            <p:cNvSpPr/>
            <p:nvPr/>
          </p:nvSpPr>
          <p:spPr>
            <a:xfrm>
              <a:off x="1195553" y="2606039"/>
              <a:ext cx="105311" cy="107691"/>
            </a:xfrm>
            <a:prstGeom prst="rect">
              <a:avLst/>
            </a:prstGeom>
            <a:blipFill>
              <a:blip r:embed="rId6" cstate="print"/>
              <a:stretch>
                <a:fillRect/>
              </a:stretch>
            </a:blipFill>
          </p:spPr>
          <p:txBody>
            <a:bodyPr wrap="square" lIns="0" tIns="0" rIns="0" bIns="0" rtlCol="0"/>
            <a:lstStyle/>
            <a:p>
              <a:endParaRPr/>
            </a:p>
          </p:txBody>
        </p:sp>
        <p:sp>
          <p:nvSpPr>
            <p:cNvPr id="19" name="object 17"/>
            <p:cNvSpPr/>
            <p:nvPr/>
          </p:nvSpPr>
          <p:spPr>
            <a:xfrm>
              <a:off x="1783461" y="2872608"/>
              <a:ext cx="105287" cy="107704"/>
            </a:xfrm>
            <a:prstGeom prst="rect">
              <a:avLst/>
            </a:prstGeom>
            <a:blipFill>
              <a:blip r:embed="rId7" cstate="print"/>
              <a:stretch>
                <a:fillRect/>
              </a:stretch>
            </a:blipFill>
          </p:spPr>
          <p:txBody>
            <a:bodyPr wrap="square" lIns="0" tIns="0" rIns="0" bIns="0" rtlCol="0"/>
            <a:lstStyle/>
            <a:p>
              <a:endParaRPr/>
            </a:p>
          </p:txBody>
        </p:sp>
        <p:sp>
          <p:nvSpPr>
            <p:cNvPr id="20" name="object 18"/>
            <p:cNvSpPr/>
            <p:nvPr/>
          </p:nvSpPr>
          <p:spPr>
            <a:xfrm>
              <a:off x="2392680" y="2555747"/>
              <a:ext cx="105287" cy="107691"/>
            </a:xfrm>
            <a:prstGeom prst="rect">
              <a:avLst/>
            </a:prstGeom>
            <a:blipFill>
              <a:blip r:embed="rId8" cstate="print"/>
              <a:stretch>
                <a:fillRect/>
              </a:stretch>
            </a:blipFill>
          </p:spPr>
          <p:txBody>
            <a:bodyPr wrap="square" lIns="0" tIns="0" rIns="0" bIns="0" rtlCol="0"/>
            <a:lstStyle/>
            <a:p>
              <a:endParaRPr/>
            </a:p>
          </p:txBody>
        </p:sp>
        <p:sp>
          <p:nvSpPr>
            <p:cNvPr id="21" name="object 19"/>
            <p:cNvSpPr/>
            <p:nvPr/>
          </p:nvSpPr>
          <p:spPr>
            <a:xfrm>
              <a:off x="3573779" y="2398525"/>
              <a:ext cx="105277" cy="107560"/>
            </a:xfrm>
            <a:prstGeom prst="rect">
              <a:avLst/>
            </a:prstGeom>
            <a:blipFill>
              <a:blip r:embed="rId9" cstate="print"/>
              <a:stretch>
                <a:fillRect/>
              </a:stretch>
            </a:blipFill>
          </p:spPr>
          <p:txBody>
            <a:bodyPr wrap="square" lIns="0" tIns="0" rIns="0" bIns="0" rtlCol="0"/>
            <a:lstStyle/>
            <a:p>
              <a:endParaRPr/>
            </a:p>
          </p:txBody>
        </p:sp>
        <p:sp>
          <p:nvSpPr>
            <p:cNvPr id="22" name="object 20"/>
            <p:cNvSpPr/>
            <p:nvPr/>
          </p:nvSpPr>
          <p:spPr>
            <a:xfrm>
              <a:off x="673083" y="2495930"/>
              <a:ext cx="3562985" cy="365125"/>
            </a:xfrm>
            <a:custGeom>
              <a:avLst/>
              <a:gdLst/>
              <a:ahLst/>
              <a:cxnLst/>
              <a:rect l="l" t="t" r="r" b="b"/>
              <a:pathLst>
                <a:path w="3562985" h="365125">
                  <a:moveTo>
                    <a:pt x="0" y="364748"/>
                  </a:moveTo>
                  <a:lnTo>
                    <a:pt x="3562630" y="0"/>
                  </a:lnTo>
                </a:path>
              </a:pathLst>
            </a:custGeom>
            <a:ln w="28574">
              <a:solidFill>
                <a:srgbClr val="C00000"/>
              </a:solidFill>
            </a:ln>
          </p:spPr>
          <p:txBody>
            <a:bodyPr wrap="square" lIns="0" tIns="0" rIns="0" bIns="0" rtlCol="0"/>
            <a:lstStyle/>
            <a:p>
              <a:endParaRPr/>
            </a:p>
          </p:txBody>
        </p:sp>
        <p:sp>
          <p:nvSpPr>
            <p:cNvPr id="23" name="object 21"/>
            <p:cNvSpPr/>
            <p:nvPr/>
          </p:nvSpPr>
          <p:spPr>
            <a:xfrm>
              <a:off x="1190481" y="2749545"/>
              <a:ext cx="105299" cy="107704"/>
            </a:xfrm>
            <a:prstGeom prst="rect">
              <a:avLst/>
            </a:prstGeom>
            <a:blipFill>
              <a:blip r:embed="rId10" cstate="print"/>
              <a:stretch>
                <a:fillRect/>
              </a:stretch>
            </a:blipFill>
          </p:spPr>
          <p:txBody>
            <a:bodyPr wrap="square" lIns="0" tIns="0" rIns="0" bIns="0" rtlCol="0"/>
            <a:lstStyle/>
            <a:p>
              <a:endParaRPr/>
            </a:p>
          </p:txBody>
        </p:sp>
        <p:sp>
          <p:nvSpPr>
            <p:cNvPr id="24" name="object 22"/>
            <p:cNvSpPr/>
            <p:nvPr/>
          </p:nvSpPr>
          <p:spPr>
            <a:xfrm>
              <a:off x="1783461" y="2690871"/>
              <a:ext cx="105287" cy="107573"/>
            </a:xfrm>
            <a:prstGeom prst="rect">
              <a:avLst/>
            </a:prstGeom>
            <a:blipFill>
              <a:blip r:embed="rId11" cstate="print"/>
              <a:stretch>
                <a:fillRect/>
              </a:stretch>
            </a:blipFill>
          </p:spPr>
          <p:txBody>
            <a:bodyPr wrap="square" lIns="0" tIns="0" rIns="0" bIns="0" rtlCol="0"/>
            <a:lstStyle/>
            <a:p>
              <a:endParaRPr/>
            </a:p>
          </p:txBody>
        </p:sp>
        <p:sp>
          <p:nvSpPr>
            <p:cNvPr id="25" name="object 23"/>
            <p:cNvSpPr/>
            <p:nvPr/>
          </p:nvSpPr>
          <p:spPr>
            <a:xfrm>
              <a:off x="2388358" y="2620267"/>
              <a:ext cx="105287" cy="107691"/>
            </a:xfrm>
            <a:prstGeom prst="rect">
              <a:avLst/>
            </a:prstGeom>
            <a:blipFill>
              <a:blip r:embed="rId12" cstate="print"/>
              <a:stretch>
                <a:fillRect/>
              </a:stretch>
            </a:blipFill>
          </p:spPr>
          <p:txBody>
            <a:bodyPr wrap="square" lIns="0" tIns="0" rIns="0" bIns="0" rtlCol="0"/>
            <a:lstStyle/>
            <a:p>
              <a:endParaRPr/>
            </a:p>
          </p:txBody>
        </p:sp>
        <p:sp>
          <p:nvSpPr>
            <p:cNvPr id="26" name="object 24"/>
            <p:cNvSpPr/>
            <p:nvPr/>
          </p:nvSpPr>
          <p:spPr>
            <a:xfrm>
              <a:off x="2982980" y="2562474"/>
              <a:ext cx="105284" cy="107704"/>
            </a:xfrm>
            <a:prstGeom prst="rect">
              <a:avLst/>
            </a:prstGeom>
            <a:blipFill>
              <a:blip r:embed="rId13" cstate="print"/>
              <a:stretch>
                <a:fillRect/>
              </a:stretch>
            </a:blipFill>
          </p:spPr>
          <p:txBody>
            <a:bodyPr wrap="square" lIns="0" tIns="0" rIns="0" bIns="0" rtlCol="0"/>
            <a:lstStyle/>
            <a:p>
              <a:endParaRPr/>
            </a:p>
          </p:txBody>
        </p:sp>
        <p:sp>
          <p:nvSpPr>
            <p:cNvPr id="27" name="object 25"/>
            <p:cNvSpPr/>
            <p:nvPr/>
          </p:nvSpPr>
          <p:spPr>
            <a:xfrm>
              <a:off x="3568202" y="2508753"/>
              <a:ext cx="105277" cy="107573"/>
            </a:xfrm>
            <a:prstGeom prst="rect">
              <a:avLst/>
            </a:prstGeom>
            <a:blipFill>
              <a:blip r:embed="rId14" cstate="print"/>
              <a:stretch>
                <a:fillRect/>
              </a:stretch>
            </a:blipFill>
          </p:spPr>
          <p:txBody>
            <a:bodyPr wrap="square" lIns="0" tIns="0" rIns="0" bIns="0" rtlCol="0"/>
            <a:lstStyle/>
            <a:p>
              <a:endParaRPr/>
            </a:p>
          </p:txBody>
        </p:sp>
        <p:sp>
          <p:nvSpPr>
            <p:cNvPr id="28" name="object 26"/>
            <p:cNvSpPr/>
            <p:nvPr/>
          </p:nvSpPr>
          <p:spPr>
            <a:xfrm>
              <a:off x="4229861" y="2340935"/>
              <a:ext cx="971550" cy="215900"/>
            </a:xfrm>
            <a:custGeom>
              <a:avLst/>
              <a:gdLst/>
              <a:ahLst/>
              <a:cxnLst/>
              <a:rect l="l" t="t" r="r" b="b"/>
              <a:pathLst>
                <a:path w="971550" h="215900">
                  <a:moveTo>
                    <a:pt x="0" y="215443"/>
                  </a:moveTo>
                  <a:lnTo>
                    <a:pt x="971550" y="215443"/>
                  </a:lnTo>
                  <a:lnTo>
                    <a:pt x="971550" y="0"/>
                  </a:lnTo>
                  <a:lnTo>
                    <a:pt x="0" y="0"/>
                  </a:lnTo>
                  <a:lnTo>
                    <a:pt x="0" y="215443"/>
                  </a:lnTo>
                  <a:close/>
                </a:path>
              </a:pathLst>
            </a:custGeom>
            <a:solidFill>
              <a:srgbClr val="FFFFFF"/>
            </a:solidFill>
          </p:spPr>
          <p:txBody>
            <a:bodyPr wrap="square" lIns="0" tIns="0" rIns="0" bIns="0" rtlCol="0"/>
            <a:lstStyle/>
            <a:p>
              <a:endParaRPr/>
            </a:p>
          </p:txBody>
        </p:sp>
        <p:sp>
          <p:nvSpPr>
            <p:cNvPr id="29" name="object 27"/>
            <p:cNvSpPr txBox="1"/>
            <p:nvPr/>
          </p:nvSpPr>
          <p:spPr>
            <a:xfrm>
              <a:off x="4313304" y="2368801"/>
              <a:ext cx="784225" cy="151130"/>
            </a:xfrm>
            <a:prstGeom prst="rect">
              <a:avLst/>
            </a:prstGeom>
          </p:spPr>
          <p:txBody>
            <a:bodyPr vert="horz" wrap="square" lIns="0" tIns="15875" rIns="0" bIns="0" rtlCol="0">
              <a:spAutoFit/>
            </a:bodyPr>
            <a:lstStyle/>
            <a:p>
              <a:pPr marL="12700">
                <a:lnSpc>
                  <a:spcPct val="100000"/>
                </a:lnSpc>
                <a:spcBef>
                  <a:spcPts val="125"/>
                </a:spcBef>
              </a:pPr>
              <a:r>
                <a:rPr sz="800" b="0" spc="10" dirty="0">
                  <a:solidFill>
                    <a:srgbClr val="FF0000"/>
                  </a:solidFill>
                  <a:latin typeface="Calibri Light"/>
                  <a:cs typeface="Calibri Light"/>
                </a:rPr>
                <a:t>L</a:t>
              </a:r>
              <a:r>
                <a:rPr sz="800" b="0" spc="-95" dirty="0">
                  <a:solidFill>
                    <a:srgbClr val="FF0000"/>
                  </a:solidFill>
                  <a:latin typeface="Calibri Light"/>
                  <a:cs typeface="Calibri Light"/>
                </a:rPr>
                <a:t> </a:t>
              </a:r>
              <a:r>
                <a:rPr sz="800" b="0" spc="30" dirty="0">
                  <a:solidFill>
                    <a:srgbClr val="FF0000"/>
                  </a:solidFill>
                  <a:latin typeface="Calibri Light"/>
                  <a:cs typeface="Calibri Light"/>
                </a:rPr>
                <a:t>ine</a:t>
              </a:r>
              <a:r>
                <a:rPr sz="800" b="0" spc="-80" dirty="0">
                  <a:solidFill>
                    <a:srgbClr val="FF0000"/>
                  </a:solidFill>
                  <a:latin typeface="Calibri Light"/>
                  <a:cs typeface="Calibri Light"/>
                </a:rPr>
                <a:t> </a:t>
              </a:r>
              <a:r>
                <a:rPr sz="800" b="0" spc="15" dirty="0">
                  <a:solidFill>
                    <a:srgbClr val="FF0000"/>
                  </a:solidFill>
                  <a:latin typeface="Calibri Light"/>
                  <a:cs typeface="Calibri Light"/>
                </a:rPr>
                <a:t>of</a:t>
              </a:r>
              <a:r>
                <a:rPr sz="800" b="0" spc="-70" dirty="0">
                  <a:solidFill>
                    <a:srgbClr val="FF0000"/>
                  </a:solidFill>
                  <a:latin typeface="Calibri Light"/>
                  <a:cs typeface="Calibri Light"/>
                </a:rPr>
                <a:t> </a:t>
              </a:r>
              <a:r>
                <a:rPr sz="800" b="0" spc="-5" dirty="0">
                  <a:solidFill>
                    <a:srgbClr val="FF0000"/>
                  </a:solidFill>
                  <a:latin typeface="Calibri Light"/>
                  <a:cs typeface="Calibri Light"/>
                </a:rPr>
                <a:t>Regression</a:t>
              </a:r>
              <a:endParaRPr sz="800">
                <a:latin typeface="Calibri Light"/>
                <a:cs typeface="Calibri Light"/>
              </a:endParaRPr>
            </a:p>
          </p:txBody>
        </p:sp>
        <p:sp>
          <p:nvSpPr>
            <p:cNvPr id="30" name="object 28"/>
            <p:cNvSpPr/>
            <p:nvPr/>
          </p:nvSpPr>
          <p:spPr>
            <a:xfrm>
              <a:off x="6134100" y="2181225"/>
              <a:ext cx="723900" cy="504825"/>
            </a:xfrm>
            <a:prstGeom prst="rect">
              <a:avLst/>
            </a:prstGeom>
            <a:blipFill>
              <a:blip r:embed="rId15" cstate="print"/>
              <a:stretch>
                <a:fillRect/>
              </a:stretch>
            </a:blipFill>
          </p:spPr>
          <p:txBody>
            <a:bodyPr wrap="square" lIns="0" tIns="0" rIns="0" bIns="0" rtlCol="0"/>
            <a:lstStyle/>
            <a:p>
              <a:endParaRPr/>
            </a:p>
          </p:txBody>
        </p:sp>
        <p:sp>
          <p:nvSpPr>
            <p:cNvPr id="31" name="object 29"/>
            <p:cNvSpPr txBox="1"/>
            <p:nvPr/>
          </p:nvSpPr>
          <p:spPr>
            <a:xfrm>
              <a:off x="5644519" y="2227958"/>
              <a:ext cx="1066800" cy="392430"/>
            </a:xfrm>
            <a:prstGeom prst="rect">
              <a:avLst/>
            </a:prstGeom>
          </p:spPr>
          <p:txBody>
            <a:bodyPr vert="horz" wrap="square" lIns="0" tIns="13335" rIns="0" bIns="0" rtlCol="0">
              <a:spAutoFit/>
            </a:bodyPr>
            <a:lstStyle/>
            <a:p>
              <a:pPr marL="12700">
                <a:lnSpc>
                  <a:spcPct val="100000"/>
                </a:lnSpc>
                <a:spcBef>
                  <a:spcPts val="105"/>
                </a:spcBef>
              </a:pPr>
              <a:r>
                <a:rPr sz="2150" spc="50" dirty="0">
                  <a:latin typeface="Cambria Math"/>
                  <a:cs typeface="Cambria Math"/>
                </a:rPr>
                <a:t>𝑅</a:t>
              </a:r>
              <a:r>
                <a:rPr sz="2325" spc="75" baseline="30465" dirty="0">
                  <a:latin typeface="Cambria Math"/>
                  <a:cs typeface="Cambria Math"/>
                </a:rPr>
                <a:t>2 </a:t>
              </a:r>
              <a:r>
                <a:rPr sz="2150" spc="20" dirty="0">
                  <a:latin typeface="Cambria Math"/>
                  <a:cs typeface="Cambria Math"/>
                </a:rPr>
                <a:t>≈</a:t>
              </a:r>
              <a:r>
                <a:rPr sz="2150" spc="-114" dirty="0">
                  <a:latin typeface="Cambria Math"/>
                  <a:cs typeface="Cambria Math"/>
                </a:rPr>
                <a:t> </a:t>
              </a:r>
              <a:r>
                <a:rPr sz="3600" spc="-15" baseline="1157" dirty="0">
                  <a:solidFill>
                    <a:srgbClr val="3F3F3F"/>
                  </a:solidFill>
                  <a:latin typeface="Calibri"/>
                  <a:cs typeface="Calibri"/>
                </a:rPr>
                <a:t>0.9</a:t>
              </a:r>
              <a:endParaRPr sz="3600" baseline="1157">
                <a:latin typeface="Calibri"/>
                <a:cs typeface="Calibri"/>
              </a:endParaRPr>
            </a:p>
          </p:txBody>
        </p:sp>
        <p:sp>
          <p:nvSpPr>
            <p:cNvPr id="33" name="object 32"/>
            <p:cNvSpPr txBox="1"/>
            <p:nvPr/>
          </p:nvSpPr>
          <p:spPr>
            <a:xfrm>
              <a:off x="461645" y="4161622"/>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6B9E24"/>
                  </a:solidFill>
                  <a:latin typeface="Cambria Math"/>
                  <a:cs typeface="Cambria Math"/>
                </a:rPr>
                <a:t>1</a:t>
              </a:r>
              <a:endParaRPr sz="1100">
                <a:latin typeface="Cambria Math"/>
                <a:cs typeface="Cambria Math"/>
              </a:endParaRPr>
            </a:p>
          </p:txBody>
        </p:sp>
        <p:sp>
          <p:nvSpPr>
            <p:cNvPr id="34" name="object 33"/>
            <p:cNvSpPr txBox="1"/>
            <p:nvPr/>
          </p:nvSpPr>
          <p:spPr>
            <a:xfrm>
              <a:off x="4380868" y="4671135"/>
              <a:ext cx="120014" cy="197485"/>
            </a:xfrm>
            <a:prstGeom prst="rect">
              <a:avLst/>
            </a:prstGeom>
          </p:spPr>
          <p:txBody>
            <a:bodyPr vert="horz" wrap="square" lIns="0" tIns="0" rIns="0" bIns="0" rtlCol="0">
              <a:spAutoFit/>
            </a:bodyPr>
            <a:lstStyle/>
            <a:p>
              <a:pPr marL="12700">
                <a:lnSpc>
                  <a:spcPts val="1385"/>
                </a:lnSpc>
              </a:pPr>
              <a:r>
                <a:rPr sz="1350" b="1" dirty="0">
                  <a:solidFill>
                    <a:srgbClr val="F07F09"/>
                  </a:solidFill>
                  <a:latin typeface="Calibri"/>
                  <a:cs typeface="Calibri"/>
                </a:rPr>
                <a:t>X</a:t>
              </a:r>
              <a:endParaRPr sz="1350">
                <a:latin typeface="Calibri"/>
                <a:cs typeface="Calibri"/>
              </a:endParaRPr>
            </a:p>
          </p:txBody>
        </p:sp>
        <p:sp>
          <p:nvSpPr>
            <p:cNvPr id="35" name="object 34"/>
            <p:cNvSpPr txBox="1"/>
            <p:nvPr/>
          </p:nvSpPr>
          <p:spPr>
            <a:xfrm>
              <a:off x="4625978" y="4670587"/>
              <a:ext cx="574040" cy="254635"/>
            </a:xfrm>
            <a:prstGeom prst="rect">
              <a:avLst/>
            </a:prstGeom>
          </p:spPr>
          <p:txBody>
            <a:bodyPr vert="horz" wrap="square" lIns="0" tIns="0" rIns="0" bIns="0" rtlCol="0">
              <a:spAutoFit/>
            </a:bodyPr>
            <a:lstStyle/>
            <a:p>
              <a:pPr marL="12700">
                <a:lnSpc>
                  <a:spcPts val="880"/>
                </a:lnSpc>
              </a:pPr>
              <a:r>
                <a:rPr sz="800" b="0" spc="10" dirty="0">
                  <a:solidFill>
                    <a:srgbClr val="F07F09"/>
                  </a:solidFill>
                  <a:latin typeface="Calibri Light"/>
                  <a:cs typeface="Calibri Light"/>
                </a:rPr>
                <a:t>Independent</a:t>
              </a:r>
              <a:endParaRPr sz="800">
                <a:latin typeface="Calibri Light"/>
                <a:cs typeface="Calibri Light"/>
              </a:endParaRPr>
            </a:p>
            <a:p>
              <a:pPr marL="12700">
                <a:lnSpc>
                  <a:spcPct val="100000"/>
                </a:lnSpc>
                <a:spcBef>
                  <a:spcPts val="15"/>
                </a:spcBef>
              </a:pPr>
              <a:r>
                <a:rPr sz="800" b="0" spc="25" dirty="0">
                  <a:solidFill>
                    <a:srgbClr val="F07F09"/>
                  </a:solidFill>
                  <a:latin typeface="Calibri Light"/>
                  <a:cs typeface="Calibri Light"/>
                </a:rPr>
                <a:t>Variable</a:t>
              </a:r>
              <a:endParaRPr sz="800">
                <a:latin typeface="Calibri Light"/>
                <a:cs typeface="Calibri Light"/>
              </a:endParaRPr>
            </a:p>
          </p:txBody>
        </p:sp>
      </p:grpSp>
      <p:sp>
        <p:nvSpPr>
          <p:cNvPr id="36" name="object 30">
            <a:extLst>
              <a:ext uri="{FF2B5EF4-FFF2-40B4-BE49-F238E27FC236}">
                <a16:creationId xmlns:a16="http://schemas.microsoft.com/office/drawing/2014/main" id="{C1297716-7B01-4858-80AE-1F5E4EAE987B}"/>
              </a:ext>
            </a:extLst>
          </p:cNvPr>
          <p:cNvSpPr txBox="1"/>
          <p:nvPr/>
        </p:nvSpPr>
        <p:spPr>
          <a:xfrm>
            <a:off x="2209800" y="1619885"/>
            <a:ext cx="1557655" cy="208915"/>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00AFF0"/>
                </a:solidFill>
                <a:latin typeface="Calibri Light"/>
                <a:cs typeface="Calibri Light"/>
              </a:rPr>
              <a:t>Actual </a:t>
            </a:r>
            <a:r>
              <a:rPr sz="1200" b="0" spc="-5" dirty="0">
                <a:solidFill>
                  <a:srgbClr val="00AFF0"/>
                </a:solidFill>
                <a:latin typeface="Calibri Light"/>
                <a:cs typeface="Calibri Light"/>
              </a:rPr>
              <a:t>vs </a:t>
            </a:r>
            <a:r>
              <a:rPr sz="1200" b="0" spc="-15" dirty="0">
                <a:solidFill>
                  <a:srgbClr val="00AFF0"/>
                </a:solidFill>
                <a:latin typeface="Calibri Light"/>
                <a:cs typeface="Calibri Light"/>
              </a:rPr>
              <a:t>Predicted</a:t>
            </a:r>
            <a:r>
              <a:rPr sz="1200" b="0" spc="-125" dirty="0">
                <a:solidFill>
                  <a:srgbClr val="00AFF0"/>
                </a:solidFill>
                <a:latin typeface="Calibri Light"/>
                <a:cs typeface="Calibri Light"/>
              </a:rPr>
              <a:t> </a:t>
            </a:r>
            <a:r>
              <a:rPr sz="1200" b="0" spc="-25" dirty="0">
                <a:solidFill>
                  <a:srgbClr val="00AFF0"/>
                </a:solidFill>
                <a:latin typeface="Calibri Light"/>
                <a:cs typeface="Calibri Light"/>
              </a:rPr>
              <a:t>Value</a:t>
            </a:r>
            <a:endParaRPr sz="1200" dirty="0">
              <a:latin typeface="Calibri Light"/>
              <a:cs typeface="Calibri Light"/>
            </a:endParaRPr>
          </a:p>
        </p:txBody>
      </p:sp>
    </p:spTree>
    <p:extLst>
      <p:ext uri="{BB962C8B-B14F-4D97-AF65-F5344CB8AC3E}">
        <p14:creationId xmlns:p14="http://schemas.microsoft.com/office/powerpoint/2010/main" val="475534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AE98E8-ECA9-EB7C-C7C8-0B343B39CC3E}"/>
              </a:ext>
            </a:extLst>
          </p:cNvPr>
          <p:cNvSpPr>
            <a:spLocks noGrp="1"/>
          </p:cNvSpPr>
          <p:nvPr>
            <p:ph type="ctrTitle"/>
          </p:nvPr>
        </p:nvSpPr>
        <p:spPr>
          <a:xfrm>
            <a:off x="228600" y="1790700"/>
            <a:ext cx="10515600" cy="3543300"/>
          </a:xfrm>
        </p:spPr>
        <p:txBody>
          <a:bodyPr/>
          <a:lstStyle/>
          <a:p>
            <a:r>
              <a:rPr lang="en-IN" dirty="0"/>
              <a:t>9 pm EST, Monday</a:t>
            </a:r>
            <a:br>
              <a:rPr lang="en-IN" dirty="0"/>
            </a:br>
            <a:r>
              <a:rPr lang="en-IN" dirty="0"/>
              <a:t>11 November 2024</a:t>
            </a:r>
            <a:br>
              <a:rPr lang="en-IN" dirty="0"/>
            </a:br>
            <a:br>
              <a:rPr lang="en-IN" dirty="0"/>
            </a:br>
            <a:r>
              <a:rPr lang="en-IN" sz="1800" i="0" dirty="0">
                <a:effectLst/>
                <a:latin typeface="Arial" panose="020B0604020202020204" pitchFamily="34" charset="0"/>
              </a:rPr>
              <a:t>Salary Experience Machine Learning Slides</a:t>
            </a:r>
            <a:br>
              <a:rPr lang="en-IN" dirty="0"/>
            </a:br>
            <a:endParaRPr lang="en-IN" dirty="0"/>
          </a:p>
        </p:txBody>
      </p:sp>
      <p:sp>
        <p:nvSpPr>
          <p:cNvPr id="3" name="Slide Number Placeholder 2">
            <a:extLst>
              <a:ext uri="{FF2B5EF4-FFF2-40B4-BE49-F238E27FC236}">
                <a16:creationId xmlns:a16="http://schemas.microsoft.com/office/drawing/2014/main" id="{72C69EE1-42F5-548B-DCAB-40DF5096F8B4}"/>
              </a:ext>
            </a:extLst>
          </p:cNvPr>
          <p:cNvSpPr>
            <a:spLocks noGrp="1"/>
          </p:cNvSpPr>
          <p:nvPr>
            <p:ph type="sldNum" sz="quarter" idx="12"/>
          </p:nvPr>
        </p:nvSpPr>
        <p:spPr/>
        <p:txBody>
          <a:bodyPr/>
          <a:lstStyle/>
          <a:p>
            <a:fld id="{B6F15528-21DE-4FAA-801E-634DDDAF4B2B}" type="slidenum">
              <a:rPr lang="en-IN" smtClean="0"/>
              <a:t>6</a:t>
            </a:fld>
            <a:endParaRPr lang="en-IN"/>
          </a:p>
        </p:txBody>
      </p:sp>
    </p:spTree>
    <p:extLst>
      <p:ext uri="{BB962C8B-B14F-4D97-AF65-F5344CB8AC3E}">
        <p14:creationId xmlns:p14="http://schemas.microsoft.com/office/powerpoint/2010/main" val="30332742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Examples of Better Regression – Better R Square </a:t>
            </a:r>
          </a:p>
        </p:txBody>
      </p:sp>
      <p:sp>
        <p:nvSpPr>
          <p:cNvPr id="3" name="Slide Number Placeholder 2"/>
          <p:cNvSpPr>
            <a:spLocks noGrp="1"/>
          </p:cNvSpPr>
          <p:nvPr>
            <p:ph type="sldNum" sz="quarter" idx="12"/>
          </p:nvPr>
        </p:nvSpPr>
        <p:spPr/>
        <p:txBody>
          <a:bodyPr/>
          <a:lstStyle/>
          <a:p>
            <a:fld id="{B6F15528-21DE-4FAA-801E-634DDDAF4B2B}" type="slidenum">
              <a:rPr lang="en-IN" smtClean="0"/>
              <a:t>60</a:t>
            </a:fld>
            <a:endParaRPr lang="en-IN"/>
          </a:p>
        </p:txBody>
      </p:sp>
      <p:grpSp>
        <p:nvGrpSpPr>
          <p:cNvPr id="4" name="Group 3"/>
          <p:cNvGrpSpPr/>
          <p:nvPr/>
        </p:nvGrpSpPr>
        <p:grpSpPr>
          <a:xfrm>
            <a:off x="1631221" y="1715086"/>
            <a:ext cx="5989513" cy="4064847"/>
            <a:chOff x="1505586" y="968309"/>
            <a:chExt cx="5989513" cy="4064847"/>
          </a:xfrm>
        </p:grpSpPr>
        <p:sp>
          <p:nvSpPr>
            <p:cNvPr id="5" name="object 4"/>
            <p:cNvSpPr/>
            <p:nvPr/>
          </p:nvSpPr>
          <p:spPr>
            <a:xfrm>
              <a:off x="1696465" y="1239392"/>
              <a:ext cx="2382774" cy="3583268"/>
            </a:xfrm>
            <a:prstGeom prst="rect">
              <a:avLst/>
            </a:prstGeom>
            <a:blipFill>
              <a:blip r:embed="rId2" cstate="print"/>
              <a:stretch>
                <a:fillRect/>
              </a:stretch>
            </a:blipFill>
          </p:spPr>
          <p:txBody>
            <a:bodyPr wrap="square" lIns="0" tIns="0" rIns="0" bIns="0" rtlCol="0"/>
            <a:lstStyle/>
            <a:p>
              <a:endParaRPr/>
            </a:p>
          </p:txBody>
        </p:sp>
        <p:sp>
          <p:nvSpPr>
            <p:cNvPr id="6" name="object 5"/>
            <p:cNvSpPr/>
            <p:nvPr/>
          </p:nvSpPr>
          <p:spPr>
            <a:xfrm>
              <a:off x="4078589" y="1255282"/>
              <a:ext cx="1200150" cy="3566184"/>
            </a:xfrm>
            <a:prstGeom prst="rect">
              <a:avLst/>
            </a:prstGeom>
            <a:blipFill>
              <a:blip r:embed="rId3" cstate="print"/>
              <a:stretch>
                <a:fillRect/>
              </a:stretch>
            </a:blipFill>
          </p:spPr>
          <p:txBody>
            <a:bodyPr wrap="square" lIns="0" tIns="0" rIns="0" bIns="0" rtlCol="0"/>
            <a:lstStyle/>
            <a:p>
              <a:endParaRPr/>
            </a:p>
          </p:txBody>
        </p:sp>
        <p:sp>
          <p:nvSpPr>
            <p:cNvPr id="7" name="object 6"/>
            <p:cNvSpPr/>
            <p:nvPr/>
          </p:nvSpPr>
          <p:spPr>
            <a:xfrm>
              <a:off x="1879854" y="1536728"/>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8" name="object 7"/>
            <p:cNvSpPr txBox="1"/>
            <p:nvPr/>
          </p:nvSpPr>
          <p:spPr>
            <a:xfrm>
              <a:off x="1960627" y="1563049"/>
              <a:ext cx="507365" cy="275590"/>
            </a:xfrm>
            <a:prstGeom prst="rect">
              <a:avLst/>
            </a:prstGeom>
          </p:spPr>
          <p:txBody>
            <a:bodyPr vert="horz" wrap="square" lIns="0" tIns="13970" rIns="0" bIns="0" rtlCol="0">
              <a:spAutoFit/>
            </a:bodyPr>
            <a:lstStyle/>
            <a:p>
              <a:pPr marL="12700" marR="5080">
                <a:lnSpc>
                  <a:spcPct val="101800"/>
                </a:lnSpc>
                <a:spcBef>
                  <a:spcPts val="110"/>
                </a:spcBef>
              </a:pPr>
              <a:r>
                <a:rPr sz="800" b="0" spc="110" dirty="0">
                  <a:solidFill>
                    <a:srgbClr val="6B9E24"/>
                  </a:solidFill>
                  <a:latin typeface="Calibri Light"/>
                  <a:cs typeface="Calibri Light"/>
                </a:rPr>
                <a:t>D</a:t>
              </a:r>
              <a:r>
                <a:rPr sz="800" b="0" spc="50" dirty="0">
                  <a:solidFill>
                    <a:srgbClr val="6B9E24"/>
                  </a:solidFill>
                  <a:latin typeface="Calibri Light"/>
                  <a:cs typeface="Calibri Light"/>
                </a:rPr>
                <a:t>e</a:t>
              </a:r>
              <a:r>
                <a:rPr sz="800" b="0" spc="25" dirty="0">
                  <a:solidFill>
                    <a:srgbClr val="6B9E24"/>
                  </a:solidFill>
                  <a:latin typeface="Calibri Light"/>
                  <a:cs typeface="Calibri Light"/>
                </a:rPr>
                <a:t>p</a:t>
              </a:r>
              <a:r>
                <a:rPr sz="800" b="0" spc="-25" dirty="0">
                  <a:solidFill>
                    <a:srgbClr val="6B9E24"/>
                  </a:solidFill>
                  <a:latin typeface="Calibri Light"/>
                  <a:cs typeface="Calibri Light"/>
                </a:rPr>
                <a:t>e</a:t>
              </a:r>
              <a:r>
                <a:rPr sz="800" b="0" spc="25" dirty="0">
                  <a:solidFill>
                    <a:srgbClr val="6B9E24"/>
                  </a:solidFill>
                  <a:latin typeface="Calibri Light"/>
                  <a:cs typeface="Calibri Light"/>
                </a:rPr>
                <a:t>n</a:t>
              </a:r>
              <a:r>
                <a:rPr sz="800" b="0" spc="-50" dirty="0">
                  <a:solidFill>
                    <a:srgbClr val="6B9E24"/>
                  </a:solidFill>
                  <a:latin typeface="Calibri Light"/>
                  <a:cs typeface="Calibri Light"/>
                </a:rPr>
                <a:t>d</a:t>
              </a:r>
              <a:r>
                <a:rPr sz="800" b="0" spc="-25" dirty="0">
                  <a:solidFill>
                    <a:srgbClr val="6B9E24"/>
                  </a:solidFill>
                  <a:latin typeface="Calibri Light"/>
                  <a:cs typeface="Calibri Light"/>
                </a:rPr>
                <a:t>e</a:t>
              </a:r>
              <a:r>
                <a:rPr sz="800" b="0" spc="25" dirty="0">
                  <a:solidFill>
                    <a:srgbClr val="6B9E24"/>
                  </a:solidFill>
                  <a:latin typeface="Calibri Light"/>
                  <a:cs typeface="Calibri Light"/>
                </a:rPr>
                <a:t>n</a:t>
              </a:r>
              <a:r>
                <a:rPr sz="800" b="0" spc="5" dirty="0">
                  <a:solidFill>
                    <a:srgbClr val="6B9E24"/>
                  </a:solidFill>
                  <a:latin typeface="Calibri Light"/>
                  <a:cs typeface="Calibri Light"/>
                </a:rPr>
                <a:t>t </a:t>
              </a:r>
              <a:r>
                <a:rPr sz="800" spc="5" dirty="0">
                  <a:solidFill>
                    <a:srgbClr val="6B9E24"/>
                  </a:solidFill>
                  <a:latin typeface="Times New Roman"/>
                  <a:cs typeface="Times New Roman"/>
                </a:rPr>
                <a:t> </a:t>
              </a:r>
              <a:r>
                <a:rPr sz="800" b="0" spc="25" dirty="0">
                  <a:solidFill>
                    <a:srgbClr val="6B9E24"/>
                  </a:solidFill>
                  <a:latin typeface="Calibri Light"/>
                  <a:cs typeface="Calibri Light"/>
                </a:rPr>
                <a:t>Variable</a:t>
              </a:r>
              <a:endParaRPr sz="800">
                <a:latin typeface="Calibri Light"/>
                <a:cs typeface="Calibri Light"/>
              </a:endParaRPr>
            </a:p>
          </p:txBody>
        </p:sp>
        <p:sp>
          <p:nvSpPr>
            <p:cNvPr id="9" name="object 8"/>
            <p:cNvSpPr txBox="1"/>
            <p:nvPr/>
          </p:nvSpPr>
          <p:spPr>
            <a:xfrm>
              <a:off x="1755522" y="1395028"/>
              <a:ext cx="114935" cy="231775"/>
            </a:xfrm>
            <a:prstGeom prst="rect">
              <a:avLst/>
            </a:prstGeom>
          </p:spPr>
          <p:txBody>
            <a:bodyPr vert="horz" wrap="square" lIns="0" tIns="12700" rIns="0" bIns="0" rtlCol="0">
              <a:spAutoFit/>
            </a:bodyPr>
            <a:lstStyle/>
            <a:p>
              <a:pPr marL="12700">
                <a:lnSpc>
                  <a:spcPct val="100000"/>
                </a:lnSpc>
                <a:spcBef>
                  <a:spcPts val="100"/>
                </a:spcBef>
              </a:pPr>
              <a:r>
                <a:rPr sz="1350" b="1" dirty="0">
                  <a:solidFill>
                    <a:srgbClr val="6B9E24"/>
                  </a:solidFill>
                  <a:latin typeface="Calibri"/>
                  <a:cs typeface="Calibri"/>
                </a:rPr>
                <a:t>Y</a:t>
              </a:r>
              <a:endParaRPr sz="1350">
                <a:latin typeface="Calibri"/>
                <a:cs typeface="Calibri"/>
              </a:endParaRPr>
            </a:p>
          </p:txBody>
        </p:sp>
        <p:sp>
          <p:nvSpPr>
            <p:cNvPr id="10" name="object 9"/>
            <p:cNvSpPr/>
            <p:nvPr/>
          </p:nvSpPr>
          <p:spPr>
            <a:xfrm>
              <a:off x="1697985" y="1233281"/>
              <a:ext cx="0" cy="3588385"/>
            </a:xfrm>
            <a:custGeom>
              <a:avLst/>
              <a:gdLst/>
              <a:ahLst/>
              <a:cxnLst/>
              <a:rect l="l" t="t" r="r" b="b"/>
              <a:pathLst>
                <a:path h="3588385">
                  <a:moveTo>
                    <a:pt x="0" y="0"/>
                  </a:moveTo>
                  <a:lnTo>
                    <a:pt x="0" y="3588166"/>
                  </a:lnTo>
                </a:path>
              </a:pathLst>
            </a:custGeom>
            <a:ln w="28574">
              <a:solidFill>
                <a:srgbClr val="000000"/>
              </a:solidFill>
            </a:ln>
          </p:spPr>
          <p:txBody>
            <a:bodyPr wrap="square" lIns="0" tIns="0" rIns="0" bIns="0" rtlCol="0"/>
            <a:lstStyle/>
            <a:p>
              <a:endParaRPr/>
            </a:p>
          </p:txBody>
        </p:sp>
        <p:sp>
          <p:nvSpPr>
            <p:cNvPr id="11" name="object 10"/>
            <p:cNvSpPr/>
            <p:nvPr/>
          </p:nvSpPr>
          <p:spPr>
            <a:xfrm>
              <a:off x="1683698" y="4819293"/>
              <a:ext cx="2858770" cy="0"/>
            </a:xfrm>
            <a:custGeom>
              <a:avLst/>
              <a:gdLst/>
              <a:ahLst/>
              <a:cxnLst/>
              <a:rect l="l" t="t" r="r" b="b"/>
              <a:pathLst>
                <a:path w="2858770">
                  <a:moveTo>
                    <a:pt x="0" y="0"/>
                  </a:moveTo>
                  <a:lnTo>
                    <a:pt x="2858705" y="0"/>
                  </a:lnTo>
                </a:path>
              </a:pathLst>
            </a:custGeom>
            <a:ln w="32933">
              <a:solidFill>
                <a:srgbClr val="000000"/>
              </a:solidFill>
            </a:ln>
          </p:spPr>
          <p:txBody>
            <a:bodyPr wrap="square" lIns="0" tIns="0" rIns="0" bIns="0" rtlCol="0"/>
            <a:lstStyle/>
            <a:p>
              <a:endParaRPr/>
            </a:p>
          </p:txBody>
        </p:sp>
        <p:sp>
          <p:nvSpPr>
            <p:cNvPr id="12" name="object 11"/>
            <p:cNvSpPr txBox="1"/>
            <p:nvPr/>
          </p:nvSpPr>
          <p:spPr>
            <a:xfrm>
              <a:off x="1505586" y="3570917"/>
              <a:ext cx="104775" cy="787400"/>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2</a:t>
              </a:r>
              <a:endParaRPr sz="1100">
                <a:latin typeface="Cambria Math"/>
                <a:cs typeface="Cambria Math"/>
              </a:endParaRPr>
            </a:p>
            <a:p>
              <a:pPr>
                <a:lnSpc>
                  <a:spcPct val="100000"/>
                </a:lnSpc>
              </a:pPr>
              <a:endParaRPr sz="1300">
                <a:latin typeface="Times New Roman"/>
                <a:cs typeface="Times New Roman"/>
              </a:endParaRPr>
            </a:p>
            <a:p>
              <a:pPr>
                <a:lnSpc>
                  <a:spcPct val="100000"/>
                </a:lnSpc>
                <a:spcBef>
                  <a:spcPts val="45"/>
                </a:spcBef>
              </a:pPr>
              <a:endParaRPr sz="1550">
                <a:latin typeface="Times New Roman"/>
                <a:cs typeface="Times New Roman"/>
              </a:endParaRPr>
            </a:p>
            <a:p>
              <a:pPr marL="12700">
                <a:lnSpc>
                  <a:spcPct val="100000"/>
                </a:lnSpc>
              </a:pPr>
              <a:r>
                <a:rPr sz="1100" spc="15" dirty="0">
                  <a:solidFill>
                    <a:srgbClr val="6B9E24"/>
                  </a:solidFill>
                  <a:latin typeface="Cambria Math"/>
                  <a:cs typeface="Cambria Math"/>
                </a:rPr>
                <a:t>1</a:t>
              </a:r>
              <a:endParaRPr sz="1100">
                <a:latin typeface="Cambria Math"/>
                <a:cs typeface="Cambria Math"/>
              </a:endParaRPr>
            </a:p>
          </p:txBody>
        </p:sp>
        <p:sp>
          <p:nvSpPr>
            <p:cNvPr id="13" name="object 12"/>
            <p:cNvSpPr txBox="1"/>
            <p:nvPr/>
          </p:nvSpPr>
          <p:spPr>
            <a:xfrm>
              <a:off x="1505586" y="2958466"/>
              <a:ext cx="104775" cy="196850"/>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6B9E24"/>
                  </a:solidFill>
                  <a:latin typeface="Cambria Math"/>
                  <a:cs typeface="Cambria Math"/>
                </a:rPr>
                <a:t>3</a:t>
              </a:r>
              <a:endParaRPr sz="1100">
                <a:latin typeface="Cambria Math"/>
                <a:cs typeface="Cambria Math"/>
              </a:endParaRPr>
            </a:p>
          </p:txBody>
        </p:sp>
        <p:sp>
          <p:nvSpPr>
            <p:cNvPr id="14" name="object 13"/>
            <p:cNvSpPr txBox="1"/>
            <p:nvPr/>
          </p:nvSpPr>
          <p:spPr>
            <a:xfrm>
              <a:off x="1508765" y="2387530"/>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4</a:t>
              </a:r>
              <a:endParaRPr sz="1100">
                <a:latin typeface="Cambria Math"/>
                <a:cs typeface="Cambria Math"/>
              </a:endParaRPr>
            </a:p>
          </p:txBody>
        </p:sp>
        <p:sp>
          <p:nvSpPr>
            <p:cNvPr id="15" name="object 14"/>
            <p:cNvSpPr txBox="1"/>
            <p:nvPr/>
          </p:nvSpPr>
          <p:spPr>
            <a:xfrm>
              <a:off x="1510670" y="2006029"/>
              <a:ext cx="104775" cy="197485"/>
            </a:xfrm>
            <a:prstGeom prst="rect">
              <a:avLst/>
            </a:prstGeom>
          </p:spPr>
          <p:txBody>
            <a:bodyPr vert="horz" wrap="square" lIns="0" tIns="15875" rIns="0" bIns="0" rtlCol="0">
              <a:spAutoFit/>
            </a:bodyPr>
            <a:lstStyle/>
            <a:p>
              <a:pPr marL="12700">
                <a:lnSpc>
                  <a:spcPct val="100000"/>
                </a:lnSpc>
                <a:spcBef>
                  <a:spcPts val="125"/>
                </a:spcBef>
              </a:pPr>
              <a:r>
                <a:rPr sz="1100" spc="15" dirty="0">
                  <a:solidFill>
                    <a:srgbClr val="6B9E24"/>
                  </a:solidFill>
                  <a:latin typeface="Cambria Math"/>
                  <a:cs typeface="Cambria Math"/>
                </a:rPr>
                <a:t>5</a:t>
              </a:r>
              <a:endParaRPr sz="1100">
                <a:latin typeface="Cambria Math"/>
                <a:cs typeface="Cambria Math"/>
              </a:endParaRPr>
            </a:p>
          </p:txBody>
        </p:sp>
        <p:sp>
          <p:nvSpPr>
            <p:cNvPr id="16" name="object 15"/>
            <p:cNvSpPr/>
            <p:nvPr/>
          </p:nvSpPr>
          <p:spPr>
            <a:xfrm>
              <a:off x="4036314" y="2619755"/>
              <a:ext cx="105277" cy="107691"/>
            </a:xfrm>
            <a:prstGeom prst="rect">
              <a:avLst/>
            </a:prstGeom>
            <a:blipFill>
              <a:blip r:embed="rId4" cstate="print"/>
              <a:stretch>
                <a:fillRect/>
              </a:stretch>
            </a:blipFill>
          </p:spPr>
          <p:txBody>
            <a:bodyPr wrap="square" lIns="0" tIns="0" rIns="0" bIns="0" rtlCol="0"/>
            <a:lstStyle/>
            <a:p>
              <a:endParaRPr/>
            </a:p>
          </p:txBody>
        </p:sp>
        <p:sp>
          <p:nvSpPr>
            <p:cNvPr id="17" name="object 16"/>
            <p:cNvSpPr/>
            <p:nvPr/>
          </p:nvSpPr>
          <p:spPr>
            <a:xfrm>
              <a:off x="2238506" y="2764916"/>
              <a:ext cx="105274" cy="107573"/>
            </a:xfrm>
            <a:prstGeom prst="rect">
              <a:avLst/>
            </a:prstGeom>
            <a:blipFill>
              <a:blip r:embed="rId5" cstate="print"/>
              <a:stretch>
                <a:fillRect/>
              </a:stretch>
            </a:blipFill>
          </p:spPr>
          <p:txBody>
            <a:bodyPr wrap="square" lIns="0" tIns="0" rIns="0" bIns="0" rtlCol="0"/>
            <a:lstStyle/>
            <a:p>
              <a:endParaRPr/>
            </a:p>
          </p:txBody>
        </p:sp>
        <p:sp>
          <p:nvSpPr>
            <p:cNvPr id="18" name="object 17"/>
            <p:cNvSpPr/>
            <p:nvPr/>
          </p:nvSpPr>
          <p:spPr>
            <a:xfrm>
              <a:off x="2826389" y="2676275"/>
              <a:ext cx="105274" cy="107691"/>
            </a:xfrm>
            <a:prstGeom prst="rect">
              <a:avLst/>
            </a:prstGeom>
            <a:blipFill>
              <a:blip r:embed="rId6" cstate="print"/>
              <a:stretch>
                <a:fillRect/>
              </a:stretch>
            </a:blipFill>
          </p:spPr>
          <p:txBody>
            <a:bodyPr wrap="square" lIns="0" tIns="0" rIns="0" bIns="0" rtlCol="0"/>
            <a:lstStyle/>
            <a:p>
              <a:endParaRPr/>
            </a:p>
          </p:txBody>
        </p:sp>
        <p:sp>
          <p:nvSpPr>
            <p:cNvPr id="19" name="object 18"/>
            <p:cNvSpPr/>
            <p:nvPr/>
          </p:nvSpPr>
          <p:spPr>
            <a:xfrm>
              <a:off x="3435736" y="2613909"/>
              <a:ext cx="105277" cy="107704"/>
            </a:xfrm>
            <a:prstGeom prst="rect">
              <a:avLst/>
            </a:prstGeom>
            <a:blipFill>
              <a:blip r:embed="rId7" cstate="print"/>
              <a:stretch>
                <a:fillRect/>
              </a:stretch>
            </a:blipFill>
          </p:spPr>
          <p:txBody>
            <a:bodyPr wrap="square" lIns="0" tIns="0" rIns="0" bIns="0" rtlCol="0"/>
            <a:lstStyle/>
            <a:p>
              <a:endParaRPr/>
            </a:p>
          </p:txBody>
        </p:sp>
        <p:sp>
          <p:nvSpPr>
            <p:cNvPr id="20" name="object 19"/>
            <p:cNvSpPr/>
            <p:nvPr/>
          </p:nvSpPr>
          <p:spPr>
            <a:xfrm>
              <a:off x="4610496" y="2461772"/>
              <a:ext cx="105277" cy="107691"/>
            </a:xfrm>
            <a:prstGeom prst="rect">
              <a:avLst/>
            </a:prstGeom>
            <a:blipFill>
              <a:blip r:embed="rId8" cstate="print"/>
              <a:stretch>
                <a:fillRect/>
              </a:stretch>
            </a:blipFill>
          </p:spPr>
          <p:txBody>
            <a:bodyPr wrap="square" lIns="0" tIns="0" rIns="0" bIns="0" rtlCol="0"/>
            <a:lstStyle/>
            <a:p>
              <a:endParaRPr/>
            </a:p>
          </p:txBody>
        </p:sp>
        <p:sp>
          <p:nvSpPr>
            <p:cNvPr id="21" name="object 20"/>
            <p:cNvSpPr/>
            <p:nvPr/>
          </p:nvSpPr>
          <p:spPr>
            <a:xfrm>
              <a:off x="1716023" y="2502027"/>
              <a:ext cx="3562985" cy="365125"/>
            </a:xfrm>
            <a:custGeom>
              <a:avLst/>
              <a:gdLst/>
              <a:ahLst/>
              <a:cxnLst/>
              <a:rect l="l" t="t" r="r" b="b"/>
              <a:pathLst>
                <a:path w="3562985" h="365125">
                  <a:moveTo>
                    <a:pt x="0" y="364866"/>
                  </a:moveTo>
                  <a:lnTo>
                    <a:pt x="3562746" y="0"/>
                  </a:lnTo>
                </a:path>
              </a:pathLst>
            </a:custGeom>
            <a:ln w="28574">
              <a:solidFill>
                <a:srgbClr val="C00000"/>
              </a:solidFill>
            </a:ln>
          </p:spPr>
          <p:txBody>
            <a:bodyPr wrap="square" lIns="0" tIns="0" rIns="0" bIns="0" rtlCol="0"/>
            <a:lstStyle/>
            <a:p>
              <a:endParaRPr/>
            </a:p>
          </p:txBody>
        </p:sp>
        <p:sp>
          <p:nvSpPr>
            <p:cNvPr id="22" name="object 21"/>
            <p:cNvSpPr/>
            <p:nvPr/>
          </p:nvSpPr>
          <p:spPr>
            <a:xfrm>
              <a:off x="2233422" y="2755641"/>
              <a:ext cx="105287" cy="107704"/>
            </a:xfrm>
            <a:prstGeom prst="rect">
              <a:avLst/>
            </a:prstGeom>
            <a:blipFill>
              <a:blip r:embed="rId9" cstate="print"/>
              <a:stretch>
                <a:fillRect/>
              </a:stretch>
            </a:blipFill>
          </p:spPr>
          <p:txBody>
            <a:bodyPr wrap="square" lIns="0" tIns="0" rIns="0" bIns="0" rtlCol="0"/>
            <a:lstStyle/>
            <a:p>
              <a:endParaRPr/>
            </a:p>
          </p:txBody>
        </p:sp>
        <p:sp>
          <p:nvSpPr>
            <p:cNvPr id="23" name="object 22"/>
            <p:cNvSpPr/>
            <p:nvPr/>
          </p:nvSpPr>
          <p:spPr>
            <a:xfrm>
              <a:off x="2826389" y="2696967"/>
              <a:ext cx="105274" cy="107704"/>
            </a:xfrm>
            <a:prstGeom prst="rect">
              <a:avLst/>
            </a:prstGeom>
            <a:blipFill>
              <a:blip r:embed="rId10" cstate="print"/>
              <a:stretch>
                <a:fillRect/>
              </a:stretch>
            </a:blipFill>
          </p:spPr>
          <p:txBody>
            <a:bodyPr wrap="square" lIns="0" tIns="0" rIns="0" bIns="0" rtlCol="0"/>
            <a:lstStyle/>
            <a:p>
              <a:endParaRPr/>
            </a:p>
          </p:txBody>
        </p:sp>
        <p:sp>
          <p:nvSpPr>
            <p:cNvPr id="24" name="object 23"/>
            <p:cNvSpPr/>
            <p:nvPr/>
          </p:nvSpPr>
          <p:spPr>
            <a:xfrm>
              <a:off x="3431407" y="2626363"/>
              <a:ext cx="105277" cy="107691"/>
            </a:xfrm>
            <a:prstGeom prst="rect">
              <a:avLst/>
            </a:prstGeom>
            <a:blipFill>
              <a:blip r:embed="rId11" cstate="print"/>
              <a:stretch>
                <a:fillRect/>
              </a:stretch>
            </a:blipFill>
          </p:spPr>
          <p:txBody>
            <a:bodyPr wrap="square" lIns="0" tIns="0" rIns="0" bIns="0" rtlCol="0"/>
            <a:lstStyle/>
            <a:p>
              <a:endParaRPr/>
            </a:p>
          </p:txBody>
        </p:sp>
        <p:sp>
          <p:nvSpPr>
            <p:cNvPr id="25" name="object 24"/>
            <p:cNvSpPr/>
            <p:nvPr/>
          </p:nvSpPr>
          <p:spPr>
            <a:xfrm>
              <a:off x="4025889" y="2568701"/>
              <a:ext cx="105308" cy="107573"/>
            </a:xfrm>
            <a:prstGeom prst="rect">
              <a:avLst/>
            </a:prstGeom>
            <a:blipFill>
              <a:blip r:embed="rId12" cstate="print"/>
              <a:stretch>
                <a:fillRect/>
              </a:stretch>
            </a:blipFill>
          </p:spPr>
          <p:txBody>
            <a:bodyPr wrap="square" lIns="0" tIns="0" rIns="0" bIns="0" rtlCol="0"/>
            <a:lstStyle/>
            <a:p>
              <a:endParaRPr/>
            </a:p>
          </p:txBody>
        </p:sp>
        <p:sp>
          <p:nvSpPr>
            <p:cNvPr id="26" name="object 25"/>
            <p:cNvSpPr/>
            <p:nvPr/>
          </p:nvSpPr>
          <p:spPr>
            <a:xfrm>
              <a:off x="4611106" y="2514849"/>
              <a:ext cx="105308" cy="107573"/>
            </a:xfrm>
            <a:prstGeom prst="rect">
              <a:avLst/>
            </a:prstGeom>
            <a:blipFill>
              <a:blip r:embed="rId13" cstate="print"/>
              <a:stretch>
                <a:fillRect/>
              </a:stretch>
            </a:blipFill>
          </p:spPr>
          <p:txBody>
            <a:bodyPr wrap="square" lIns="0" tIns="0" rIns="0" bIns="0" rtlCol="0"/>
            <a:lstStyle/>
            <a:p>
              <a:endParaRPr/>
            </a:p>
          </p:txBody>
        </p:sp>
        <p:sp>
          <p:nvSpPr>
            <p:cNvPr id="27" name="object 26"/>
            <p:cNvSpPr/>
            <p:nvPr/>
          </p:nvSpPr>
          <p:spPr>
            <a:xfrm>
              <a:off x="5272918" y="2347031"/>
              <a:ext cx="971550" cy="215900"/>
            </a:xfrm>
            <a:custGeom>
              <a:avLst/>
              <a:gdLst/>
              <a:ahLst/>
              <a:cxnLst/>
              <a:rect l="l" t="t" r="r" b="b"/>
              <a:pathLst>
                <a:path w="971550" h="215900">
                  <a:moveTo>
                    <a:pt x="0" y="215443"/>
                  </a:moveTo>
                  <a:lnTo>
                    <a:pt x="971550" y="215443"/>
                  </a:lnTo>
                  <a:lnTo>
                    <a:pt x="971550" y="0"/>
                  </a:lnTo>
                  <a:lnTo>
                    <a:pt x="0" y="0"/>
                  </a:lnTo>
                  <a:lnTo>
                    <a:pt x="0" y="215443"/>
                  </a:lnTo>
                  <a:close/>
                </a:path>
              </a:pathLst>
            </a:custGeom>
            <a:solidFill>
              <a:srgbClr val="FFFFFF"/>
            </a:solidFill>
          </p:spPr>
          <p:txBody>
            <a:bodyPr wrap="square" lIns="0" tIns="0" rIns="0" bIns="0" rtlCol="0"/>
            <a:lstStyle/>
            <a:p>
              <a:endParaRPr/>
            </a:p>
          </p:txBody>
        </p:sp>
        <p:sp>
          <p:nvSpPr>
            <p:cNvPr id="28" name="object 27"/>
            <p:cNvSpPr txBox="1"/>
            <p:nvPr/>
          </p:nvSpPr>
          <p:spPr>
            <a:xfrm>
              <a:off x="5357245" y="2374834"/>
              <a:ext cx="784225" cy="151765"/>
            </a:xfrm>
            <a:prstGeom prst="rect">
              <a:avLst/>
            </a:prstGeom>
          </p:spPr>
          <p:txBody>
            <a:bodyPr vert="horz" wrap="square" lIns="0" tIns="15875" rIns="0" bIns="0" rtlCol="0">
              <a:spAutoFit/>
            </a:bodyPr>
            <a:lstStyle/>
            <a:p>
              <a:pPr marL="12700">
                <a:lnSpc>
                  <a:spcPct val="100000"/>
                </a:lnSpc>
                <a:spcBef>
                  <a:spcPts val="125"/>
                </a:spcBef>
              </a:pPr>
              <a:r>
                <a:rPr sz="800" b="0" spc="10" dirty="0">
                  <a:solidFill>
                    <a:srgbClr val="FF0000"/>
                  </a:solidFill>
                  <a:latin typeface="Calibri Light"/>
                  <a:cs typeface="Calibri Light"/>
                </a:rPr>
                <a:t>L</a:t>
              </a:r>
              <a:r>
                <a:rPr sz="800" b="0" spc="-90" dirty="0">
                  <a:solidFill>
                    <a:srgbClr val="FF0000"/>
                  </a:solidFill>
                  <a:latin typeface="Calibri Light"/>
                  <a:cs typeface="Calibri Light"/>
                </a:rPr>
                <a:t> </a:t>
              </a:r>
              <a:r>
                <a:rPr sz="800" b="0" spc="25" dirty="0">
                  <a:solidFill>
                    <a:srgbClr val="FF0000"/>
                  </a:solidFill>
                  <a:latin typeface="Calibri Light"/>
                  <a:cs typeface="Calibri Light"/>
                </a:rPr>
                <a:t>ine</a:t>
              </a:r>
              <a:r>
                <a:rPr sz="800" b="0" spc="-75" dirty="0">
                  <a:solidFill>
                    <a:srgbClr val="FF0000"/>
                  </a:solidFill>
                  <a:latin typeface="Calibri Light"/>
                  <a:cs typeface="Calibri Light"/>
                </a:rPr>
                <a:t> </a:t>
              </a:r>
              <a:r>
                <a:rPr sz="800" b="0" spc="15" dirty="0">
                  <a:solidFill>
                    <a:srgbClr val="FF0000"/>
                  </a:solidFill>
                  <a:latin typeface="Calibri Light"/>
                  <a:cs typeface="Calibri Light"/>
                </a:rPr>
                <a:t>of</a:t>
              </a:r>
              <a:r>
                <a:rPr sz="800" b="0" spc="-65" dirty="0">
                  <a:solidFill>
                    <a:srgbClr val="FF0000"/>
                  </a:solidFill>
                  <a:latin typeface="Calibri Light"/>
                  <a:cs typeface="Calibri Light"/>
                </a:rPr>
                <a:t> </a:t>
              </a:r>
              <a:r>
                <a:rPr sz="800" b="0" spc="-5" dirty="0">
                  <a:solidFill>
                    <a:srgbClr val="FF0000"/>
                  </a:solidFill>
                  <a:latin typeface="Calibri Light"/>
                  <a:cs typeface="Calibri Light"/>
                </a:rPr>
                <a:t>Regression</a:t>
              </a:r>
              <a:endParaRPr sz="800">
                <a:latin typeface="Calibri Light"/>
                <a:cs typeface="Calibri Light"/>
              </a:endParaRPr>
            </a:p>
          </p:txBody>
        </p:sp>
        <p:sp>
          <p:nvSpPr>
            <p:cNvPr id="29" name="object 28"/>
            <p:cNvSpPr/>
            <p:nvPr/>
          </p:nvSpPr>
          <p:spPr>
            <a:xfrm>
              <a:off x="6134100" y="2181225"/>
              <a:ext cx="523875" cy="504825"/>
            </a:xfrm>
            <a:prstGeom prst="rect">
              <a:avLst/>
            </a:prstGeom>
            <a:blipFill>
              <a:blip r:embed="rId14" cstate="print"/>
              <a:stretch>
                <a:fillRect/>
              </a:stretch>
            </a:blipFill>
          </p:spPr>
          <p:txBody>
            <a:bodyPr wrap="square" lIns="0" tIns="0" rIns="0" bIns="0" rtlCol="0"/>
            <a:lstStyle/>
            <a:p>
              <a:endParaRPr/>
            </a:p>
          </p:txBody>
        </p:sp>
        <p:sp>
          <p:nvSpPr>
            <p:cNvPr id="30" name="object 29"/>
            <p:cNvSpPr txBox="1"/>
            <p:nvPr/>
          </p:nvSpPr>
          <p:spPr>
            <a:xfrm>
              <a:off x="6648644" y="2227958"/>
              <a:ext cx="846455" cy="392430"/>
            </a:xfrm>
            <a:prstGeom prst="rect">
              <a:avLst/>
            </a:prstGeom>
          </p:spPr>
          <p:txBody>
            <a:bodyPr vert="horz" wrap="square" lIns="0" tIns="13335" rIns="0" bIns="0" rtlCol="0">
              <a:spAutoFit/>
            </a:bodyPr>
            <a:lstStyle/>
            <a:p>
              <a:pPr marL="12700">
                <a:lnSpc>
                  <a:spcPct val="100000"/>
                </a:lnSpc>
                <a:spcBef>
                  <a:spcPts val="105"/>
                </a:spcBef>
              </a:pPr>
              <a:r>
                <a:rPr sz="2150" spc="50" dirty="0">
                  <a:latin typeface="Cambria Math"/>
                  <a:cs typeface="Cambria Math"/>
                </a:rPr>
                <a:t>𝑅</a:t>
              </a:r>
              <a:r>
                <a:rPr sz="2325" spc="75" baseline="30465" dirty="0">
                  <a:latin typeface="Cambria Math"/>
                  <a:cs typeface="Cambria Math"/>
                </a:rPr>
                <a:t>2 </a:t>
              </a:r>
              <a:r>
                <a:rPr sz="2150" spc="20" dirty="0">
                  <a:latin typeface="Cambria Math"/>
                  <a:cs typeface="Cambria Math"/>
                </a:rPr>
                <a:t>≈</a:t>
              </a:r>
              <a:r>
                <a:rPr sz="2150" spc="-45" dirty="0">
                  <a:latin typeface="Cambria Math"/>
                  <a:cs typeface="Cambria Math"/>
                </a:rPr>
                <a:t> </a:t>
              </a:r>
              <a:r>
                <a:rPr sz="3600" baseline="1157" dirty="0">
                  <a:solidFill>
                    <a:srgbClr val="3F3F3F"/>
                  </a:solidFill>
                  <a:latin typeface="Calibri"/>
                  <a:cs typeface="Calibri"/>
                </a:rPr>
                <a:t>1</a:t>
              </a:r>
              <a:endParaRPr sz="3600" baseline="1157" dirty="0">
                <a:latin typeface="Calibri"/>
                <a:cs typeface="Calibri"/>
              </a:endParaRPr>
            </a:p>
          </p:txBody>
        </p:sp>
        <p:sp>
          <p:nvSpPr>
            <p:cNvPr id="31" name="object 30"/>
            <p:cNvSpPr txBox="1"/>
            <p:nvPr/>
          </p:nvSpPr>
          <p:spPr>
            <a:xfrm>
              <a:off x="2593069" y="968309"/>
              <a:ext cx="1557655" cy="208915"/>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00AFF0"/>
                  </a:solidFill>
                  <a:latin typeface="Calibri Light"/>
                  <a:cs typeface="Calibri Light"/>
                </a:rPr>
                <a:t>Actual </a:t>
              </a:r>
              <a:r>
                <a:rPr sz="1200" b="0" spc="-5" dirty="0">
                  <a:solidFill>
                    <a:srgbClr val="00AFF0"/>
                  </a:solidFill>
                  <a:latin typeface="Calibri Light"/>
                  <a:cs typeface="Calibri Light"/>
                </a:rPr>
                <a:t>vs </a:t>
              </a:r>
              <a:r>
                <a:rPr sz="1200" b="0" spc="-15" dirty="0">
                  <a:solidFill>
                    <a:srgbClr val="00AFF0"/>
                  </a:solidFill>
                  <a:latin typeface="Calibri Light"/>
                  <a:cs typeface="Calibri Light"/>
                </a:rPr>
                <a:t>Predicted</a:t>
              </a:r>
              <a:r>
                <a:rPr sz="1200" b="0" spc="-125" dirty="0">
                  <a:solidFill>
                    <a:srgbClr val="00AFF0"/>
                  </a:solidFill>
                  <a:latin typeface="Calibri Light"/>
                  <a:cs typeface="Calibri Light"/>
                </a:rPr>
                <a:t> </a:t>
              </a:r>
              <a:r>
                <a:rPr sz="1200" b="0" spc="-25" dirty="0">
                  <a:solidFill>
                    <a:srgbClr val="00AFF0"/>
                  </a:solidFill>
                  <a:latin typeface="Calibri Light"/>
                  <a:cs typeface="Calibri Light"/>
                </a:rPr>
                <a:t>Value</a:t>
              </a:r>
              <a:endParaRPr sz="1200" dirty="0">
                <a:latin typeface="Calibri Light"/>
                <a:cs typeface="Calibri Light"/>
              </a:endParaRPr>
            </a:p>
          </p:txBody>
        </p:sp>
        <p:sp>
          <p:nvSpPr>
            <p:cNvPr id="32" name="object 31"/>
            <p:cNvSpPr/>
            <p:nvPr/>
          </p:nvSpPr>
          <p:spPr>
            <a:xfrm>
              <a:off x="4542404" y="4612195"/>
              <a:ext cx="971550" cy="339090"/>
            </a:xfrm>
            <a:custGeom>
              <a:avLst/>
              <a:gdLst/>
              <a:ahLst/>
              <a:cxnLst/>
              <a:rect l="l" t="t" r="r" b="b"/>
              <a:pathLst>
                <a:path w="971550" h="339089">
                  <a:moveTo>
                    <a:pt x="0" y="338553"/>
                  </a:moveTo>
                  <a:lnTo>
                    <a:pt x="971550" y="338553"/>
                  </a:lnTo>
                  <a:lnTo>
                    <a:pt x="971550" y="0"/>
                  </a:lnTo>
                  <a:lnTo>
                    <a:pt x="0" y="0"/>
                  </a:lnTo>
                  <a:lnTo>
                    <a:pt x="0" y="338553"/>
                  </a:lnTo>
                  <a:close/>
                </a:path>
              </a:pathLst>
            </a:custGeom>
            <a:solidFill>
              <a:srgbClr val="FFFFFF"/>
            </a:solidFill>
          </p:spPr>
          <p:txBody>
            <a:bodyPr wrap="square" lIns="0" tIns="0" rIns="0" bIns="0" rtlCol="0"/>
            <a:lstStyle/>
            <a:p>
              <a:endParaRPr/>
            </a:p>
          </p:txBody>
        </p:sp>
        <p:sp>
          <p:nvSpPr>
            <p:cNvPr id="33" name="object 33"/>
            <p:cNvSpPr txBox="1"/>
            <p:nvPr/>
          </p:nvSpPr>
          <p:spPr>
            <a:xfrm>
              <a:off x="4629788" y="4689871"/>
              <a:ext cx="902969" cy="309245"/>
            </a:xfrm>
            <a:prstGeom prst="rect">
              <a:avLst/>
            </a:prstGeom>
          </p:spPr>
          <p:txBody>
            <a:bodyPr vert="horz" wrap="square" lIns="0" tIns="0" rIns="0" bIns="0" rtlCol="0">
              <a:spAutoFit/>
            </a:bodyPr>
            <a:lstStyle/>
            <a:p>
              <a:pPr algn="r">
                <a:lnSpc>
                  <a:spcPts val="1185"/>
                </a:lnSpc>
              </a:pPr>
              <a:r>
                <a:rPr sz="1350" b="1" dirty="0">
                  <a:solidFill>
                    <a:srgbClr val="F07F09"/>
                  </a:solidFill>
                  <a:latin typeface="Calibri"/>
                  <a:cs typeface="Calibri"/>
                </a:rPr>
                <a:t>X</a:t>
              </a:r>
              <a:endParaRPr sz="1350">
                <a:latin typeface="Calibri"/>
                <a:cs typeface="Calibri"/>
              </a:endParaRPr>
            </a:p>
            <a:p>
              <a:pPr>
                <a:lnSpc>
                  <a:spcPts val="1220"/>
                </a:lnSpc>
                <a:tabLst>
                  <a:tab pos="590550" algn="l"/>
                </a:tabLst>
              </a:pPr>
              <a:r>
                <a:rPr sz="1100" spc="15" dirty="0">
                  <a:solidFill>
                    <a:srgbClr val="5F4778"/>
                  </a:solidFill>
                  <a:latin typeface="Cambria Math"/>
                  <a:cs typeface="Cambria Math"/>
                </a:rPr>
                <a:t>5</a:t>
              </a:r>
              <a:r>
                <a:rPr sz="1100" spc="15" dirty="0">
                  <a:solidFill>
                    <a:srgbClr val="5F4778"/>
                  </a:solidFill>
                  <a:latin typeface="Times New Roman"/>
                  <a:cs typeface="Times New Roman"/>
                </a:rPr>
                <a:t>	</a:t>
              </a:r>
              <a:r>
                <a:rPr sz="1100" spc="15" dirty="0">
                  <a:solidFill>
                    <a:srgbClr val="5F4778"/>
                  </a:solidFill>
                  <a:latin typeface="Cambria Math"/>
                  <a:cs typeface="Cambria Math"/>
                </a:rPr>
                <a:t>6</a:t>
              </a:r>
              <a:endParaRPr sz="1100">
                <a:latin typeface="Cambria Math"/>
                <a:cs typeface="Cambria Math"/>
              </a:endParaRPr>
            </a:p>
          </p:txBody>
        </p:sp>
        <p:sp>
          <p:nvSpPr>
            <p:cNvPr id="34" name="object 34"/>
            <p:cNvSpPr txBox="1"/>
            <p:nvPr/>
          </p:nvSpPr>
          <p:spPr>
            <a:xfrm>
              <a:off x="4625978" y="4670587"/>
              <a:ext cx="574040" cy="254635"/>
            </a:xfrm>
            <a:prstGeom prst="rect">
              <a:avLst/>
            </a:prstGeom>
          </p:spPr>
          <p:txBody>
            <a:bodyPr vert="horz" wrap="square" lIns="0" tIns="0" rIns="0" bIns="0" rtlCol="0">
              <a:spAutoFit/>
            </a:bodyPr>
            <a:lstStyle/>
            <a:p>
              <a:pPr marL="12700">
                <a:lnSpc>
                  <a:spcPts val="880"/>
                </a:lnSpc>
              </a:pPr>
              <a:r>
                <a:rPr sz="800" b="0" spc="10" dirty="0">
                  <a:solidFill>
                    <a:srgbClr val="F07F09"/>
                  </a:solidFill>
                  <a:latin typeface="Calibri Light"/>
                  <a:cs typeface="Calibri Light"/>
                </a:rPr>
                <a:t>Independent</a:t>
              </a:r>
              <a:endParaRPr sz="800">
                <a:latin typeface="Calibri Light"/>
                <a:cs typeface="Calibri Light"/>
              </a:endParaRPr>
            </a:p>
            <a:p>
              <a:pPr marL="12700">
                <a:lnSpc>
                  <a:spcPct val="100000"/>
                </a:lnSpc>
                <a:spcBef>
                  <a:spcPts val="15"/>
                </a:spcBef>
              </a:pPr>
              <a:r>
                <a:rPr sz="800" b="0" spc="25" dirty="0">
                  <a:solidFill>
                    <a:srgbClr val="F07F09"/>
                  </a:solidFill>
                  <a:latin typeface="Calibri Light"/>
                  <a:cs typeface="Calibri Light"/>
                </a:rPr>
                <a:t>Variable</a:t>
              </a:r>
              <a:endParaRPr sz="800">
                <a:latin typeface="Calibri Light"/>
                <a:cs typeface="Calibri Light"/>
              </a:endParaRPr>
            </a:p>
          </p:txBody>
        </p:sp>
        <p:sp>
          <p:nvSpPr>
            <p:cNvPr id="35" name="object 35"/>
            <p:cNvSpPr txBox="1"/>
            <p:nvPr/>
          </p:nvSpPr>
          <p:spPr>
            <a:xfrm>
              <a:off x="1682505" y="4818526"/>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0</a:t>
              </a:r>
              <a:endParaRPr sz="1100">
                <a:latin typeface="Cambria Math"/>
                <a:cs typeface="Cambria Math"/>
              </a:endParaRPr>
            </a:p>
          </p:txBody>
        </p:sp>
        <p:sp>
          <p:nvSpPr>
            <p:cNvPr id="36" name="object 36"/>
            <p:cNvSpPr txBox="1"/>
            <p:nvPr/>
          </p:nvSpPr>
          <p:spPr>
            <a:xfrm>
              <a:off x="2843532" y="4818526"/>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2</a:t>
              </a:r>
              <a:endParaRPr sz="1100">
                <a:latin typeface="Cambria Math"/>
                <a:cs typeface="Cambria Math"/>
              </a:endParaRPr>
            </a:p>
          </p:txBody>
        </p:sp>
        <p:sp>
          <p:nvSpPr>
            <p:cNvPr id="37" name="object 37"/>
            <p:cNvSpPr txBox="1"/>
            <p:nvPr/>
          </p:nvSpPr>
          <p:spPr>
            <a:xfrm>
              <a:off x="4051564" y="4818526"/>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4</a:t>
              </a:r>
              <a:endParaRPr sz="1100">
                <a:latin typeface="Cambria Math"/>
                <a:cs typeface="Cambria Math"/>
              </a:endParaRPr>
            </a:p>
          </p:txBody>
        </p:sp>
        <p:sp>
          <p:nvSpPr>
            <p:cNvPr id="38" name="object 38"/>
            <p:cNvSpPr txBox="1"/>
            <p:nvPr/>
          </p:nvSpPr>
          <p:spPr>
            <a:xfrm>
              <a:off x="2230502" y="4827098"/>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1</a:t>
              </a:r>
              <a:endParaRPr sz="1100">
                <a:latin typeface="Cambria Math"/>
                <a:cs typeface="Cambria Math"/>
              </a:endParaRPr>
            </a:p>
          </p:txBody>
        </p:sp>
        <p:sp>
          <p:nvSpPr>
            <p:cNvPr id="39" name="object 39"/>
            <p:cNvSpPr txBox="1"/>
            <p:nvPr/>
          </p:nvSpPr>
          <p:spPr>
            <a:xfrm>
              <a:off x="3437011" y="4839481"/>
              <a:ext cx="104775" cy="193675"/>
            </a:xfrm>
            <a:prstGeom prst="rect">
              <a:avLst/>
            </a:prstGeom>
          </p:spPr>
          <p:txBody>
            <a:bodyPr vert="horz" wrap="square" lIns="0" tIns="8890" rIns="0" bIns="0" rtlCol="0">
              <a:spAutoFit/>
            </a:bodyPr>
            <a:lstStyle/>
            <a:p>
              <a:pPr marL="12700">
                <a:lnSpc>
                  <a:spcPct val="100000"/>
                </a:lnSpc>
                <a:spcBef>
                  <a:spcPts val="70"/>
                </a:spcBef>
              </a:pPr>
              <a:r>
                <a:rPr sz="1100" spc="15" dirty="0">
                  <a:solidFill>
                    <a:srgbClr val="5F4778"/>
                  </a:solidFill>
                  <a:latin typeface="Cambria Math"/>
                  <a:cs typeface="Cambria Math"/>
                </a:rPr>
                <a:t>3</a:t>
              </a:r>
              <a:endParaRPr sz="1100">
                <a:latin typeface="Cambria Math"/>
                <a:cs typeface="Cambria Math"/>
              </a:endParaRPr>
            </a:p>
          </p:txBody>
        </p:sp>
      </p:grpSp>
    </p:spTree>
    <p:extLst>
      <p:ext uri="{BB962C8B-B14F-4D97-AF65-F5344CB8AC3E}">
        <p14:creationId xmlns:p14="http://schemas.microsoft.com/office/powerpoint/2010/main" val="36029813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4A399-1060-C670-9C09-1A66010F77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B6545EE-DF4A-9088-1720-A1A2F8874018}"/>
              </a:ext>
            </a:extLst>
          </p:cNvPr>
          <p:cNvSpPr>
            <a:spLocks noGrp="1"/>
          </p:cNvSpPr>
          <p:nvPr>
            <p:ph type="ctrTitle"/>
          </p:nvPr>
        </p:nvSpPr>
        <p:spPr>
          <a:xfrm>
            <a:off x="228600" y="1790700"/>
            <a:ext cx="10515600" cy="3543300"/>
          </a:xfrm>
        </p:spPr>
        <p:txBody>
          <a:bodyPr/>
          <a:lstStyle/>
          <a:p>
            <a:r>
              <a:rPr lang="en-IN" dirty="0"/>
              <a:t>9 pm EST, Tuesday</a:t>
            </a:r>
            <a:br>
              <a:rPr lang="en-IN" dirty="0"/>
            </a:br>
            <a:r>
              <a:rPr lang="en-IN" dirty="0"/>
              <a:t>12 November 2024</a:t>
            </a:r>
            <a:br>
              <a:rPr lang="en-IN" dirty="0"/>
            </a:br>
            <a:r>
              <a:rPr lang="en-IN" sz="1800" i="0" dirty="0">
                <a:effectLst/>
                <a:latin typeface="Arial" panose="020B0604020202020204" pitchFamily="34" charset="0"/>
              </a:rPr>
              <a:t>Big Data, Hadoop Ecosystem, Analytics, </a:t>
            </a:r>
            <a:br>
              <a:rPr lang="en-IN" sz="1800" i="0" dirty="0">
                <a:effectLst/>
                <a:latin typeface="Arial" panose="020B0604020202020204" pitchFamily="34" charset="0"/>
              </a:rPr>
            </a:br>
            <a:r>
              <a:rPr lang="en-IN" sz="1800" i="0" dirty="0">
                <a:effectLst/>
                <a:latin typeface="Arial" panose="020B0604020202020204" pitchFamily="34" charset="0"/>
              </a:rPr>
              <a:t>Boston Housing Price</a:t>
            </a:r>
            <a:br>
              <a:rPr lang="en-IN" dirty="0"/>
            </a:br>
            <a:endParaRPr lang="en-IN" dirty="0"/>
          </a:p>
        </p:txBody>
      </p:sp>
      <p:sp>
        <p:nvSpPr>
          <p:cNvPr id="3" name="Slide Number Placeholder 2">
            <a:extLst>
              <a:ext uri="{FF2B5EF4-FFF2-40B4-BE49-F238E27FC236}">
                <a16:creationId xmlns:a16="http://schemas.microsoft.com/office/drawing/2014/main" id="{921A581C-E009-A7B0-4684-16358CE289FF}"/>
              </a:ext>
            </a:extLst>
          </p:cNvPr>
          <p:cNvSpPr>
            <a:spLocks noGrp="1"/>
          </p:cNvSpPr>
          <p:nvPr>
            <p:ph type="sldNum" sz="quarter" idx="12"/>
          </p:nvPr>
        </p:nvSpPr>
        <p:spPr/>
        <p:txBody>
          <a:bodyPr/>
          <a:lstStyle/>
          <a:p>
            <a:fld id="{B6F15528-21DE-4FAA-801E-634DDDAF4B2B}" type="slidenum">
              <a:rPr lang="en-IN" smtClean="0"/>
              <a:t>61</a:t>
            </a:fld>
            <a:endParaRPr lang="en-IN"/>
          </a:p>
        </p:txBody>
      </p:sp>
    </p:spTree>
    <p:extLst>
      <p:ext uri="{BB962C8B-B14F-4D97-AF65-F5344CB8AC3E}">
        <p14:creationId xmlns:p14="http://schemas.microsoft.com/office/powerpoint/2010/main" val="42824214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3FE5-5B2F-D8CB-0290-F1C3015C481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ACD7D3D-0186-EEC9-0875-3847A8B36EB2}"/>
              </a:ext>
            </a:extLst>
          </p:cNvPr>
          <p:cNvSpPr>
            <a:spLocks noGrp="1"/>
          </p:cNvSpPr>
          <p:nvPr>
            <p:ph type="sldNum" sz="quarter" idx="12"/>
          </p:nvPr>
        </p:nvSpPr>
        <p:spPr/>
        <p:txBody>
          <a:bodyPr/>
          <a:lstStyle/>
          <a:p>
            <a:fld id="{B6F15528-21DE-4FAA-801E-634DDDAF4B2B}" type="slidenum">
              <a:rPr lang="en-IN" smtClean="0"/>
              <a:t>62</a:t>
            </a:fld>
            <a:endParaRPr lang="en-IN"/>
          </a:p>
        </p:txBody>
      </p:sp>
      <p:pic>
        <p:nvPicPr>
          <p:cNvPr id="4" name="Picture 3">
            <a:extLst>
              <a:ext uri="{FF2B5EF4-FFF2-40B4-BE49-F238E27FC236}">
                <a16:creationId xmlns:a16="http://schemas.microsoft.com/office/drawing/2014/main" id="{ABED9653-3957-596B-5AF9-F847A0BB8DBB}"/>
              </a:ext>
            </a:extLst>
          </p:cNvPr>
          <p:cNvPicPr>
            <a:picLocks noChangeAspect="1"/>
          </p:cNvPicPr>
          <p:nvPr/>
        </p:nvPicPr>
        <p:blipFill>
          <a:blip r:embed="rId2"/>
          <a:stretch>
            <a:fillRect/>
          </a:stretch>
        </p:blipFill>
        <p:spPr>
          <a:xfrm>
            <a:off x="3048000" y="1143000"/>
            <a:ext cx="6096000" cy="4572000"/>
          </a:xfrm>
          <a:prstGeom prst="rect">
            <a:avLst/>
          </a:prstGeom>
        </p:spPr>
      </p:pic>
    </p:spTree>
    <p:extLst>
      <p:ext uri="{BB962C8B-B14F-4D97-AF65-F5344CB8AC3E}">
        <p14:creationId xmlns:p14="http://schemas.microsoft.com/office/powerpoint/2010/main" val="18910991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4A3A-7AF8-79C4-BE9F-786EBE377A5F}"/>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BEFA4AF6-AAA3-EC58-00A0-7B44178E83CD}"/>
              </a:ext>
            </a:extLst>
          </p:cNvPr>
          <p:cNvSpPr>
            <a:spLocks noGrp="1"/>
          </p:cNvSpPr>
          <p:nvPr>
            <p:ph type="sldNum" sz="quarter" idx="12"/>
          </p:nvPr>
        </p:nvSpPr>
        <p:spPr/>
        <p:txBody>
          <a:bodyPr/>
          <a:lstStyle/>
          <a:p>
            <a:fld id="{B6F15528-21DE-4FAA-801E-634DDDAF4B2B}" type="slidenum">
              <a:rPr lang="en-IN" smtClean="0"/>
              <a:t>63</a:t>
            </a:fld>
            <a:endParaRPr lang="en-IN"/>
          </a:p>
        </p:txBody>
      </p:sp>
      <p:pic>
        <p:nvPicPr>
          <p:cNvPr id="4" name="Picture 3">
            <a:extLst>
              <a:ext uri="{FF2B5EF4-FFF2-40B4-BE49-F238E27FC236}">
                <a16:creationId xmlns:a16="http://schemas.microsoft.com/office/drawing/2014/main" id="{EBC195D3-465D-8AF3-C658-EE1F08963296}"/>
              </a:ext>
            </a:extLst>
          </p:cNvPr>
          <p:cNvPicPr>
            <a:picLocks noChangeAspect="1"/>
          </p:cNvPicPr>
          <p:nvPr/>
        </p:nvPicPr>
        <p:blipFill>
          <a:blip r:embed="rId2"/>
          <a:stretch>
            <a:fillRect/>
          </a:stretch>
        </p:blipFill>
        <p:spPr>
          <a:xfrm>
            <a:off x="1219200" y="1071562"/>
            <a:ext cx="9753600" cy="4714875"/>
          </a:xfrm>
          <a:prstGeom prst="rect">
            <a:avLst/>
          </a:prstGeom>
        </p:spPr>
      </p:pic>
    </p:spTree>
    <p:extLst>
      <p:ext uri="{BB962C8B-B14F-4D97-AF65-F5344CB8AC3E}">
        <p14:creationId xmlns:p14="http://schemas.microsoft.com/office/powerpoint/2010/main" val="2618711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2144-88E2-010E-E5DF-E64A1DE69ED1}"/>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7277118-C289-C065-F77F-2EA759279900}"/>
              </a:ext>
            </a:extLst>
          </p:cNvPr>
          <p:cNvSpPr>
            <a:spLocks noGrp="1"/>
          </p:cNvSpPr>
          <p:nvPr>
            <p:ph type="sldNum" sz="quarter" idx="12"/>
          </p:nvPr>
        </p:nvSpPr>
        <p:spPr/>
        <p:txBody>
          <a:bodyPr/>
          <a:lstStyle/>
          <a:p>
            <a:fld id="{B6F15528-21DE-4FAA-801E-634DDDAF4B2B}" type="slidenum">
              <a:rPr lang="en-IN" smtClean="0"/>
              <a:t>64</a:t>
            </a:fld>
            <a:endParaRPr lang="en-IN"/>
          </a:p>
        </p:txBody>
      </p:sp>
      <p:pic>
        <p:nvPicPr>
          <p:cNvPr id="4" name="Picture 3">
            <a:extLst>
              <a:ext uri="{FF2B5EF4-FFF2-40B4-BE49-F238E27FC236}">
                <a16:creationId xmlns:a16="http://schemas.microsoft.com/office/drawing/2014/main" id="{DDEFC6CF-CF4F-2594-FD31-C04E2473CB13}"/>
              </a:ext>
            </a:extLst>
          </p:cNvPr>
          <p:cNvPicPr>
            <a:picLocks noChangeAspect="1"/>
          </p:cNvPicPr>
          <p:nvPr/>
        </p:nvPicPr>
        <p:blipFill>
          <a:blip r:embed="rId2"/>
          <a:stretch>
            <a:fillRect/>
          </a:stretch>
        </p:blipFill>
        <p:spPr>
          <a:xfrm>
            <a:off x="2209800" y="385762"/>
            <a:ext cx="7772400" cy="60864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B5B560B-2209-B6D5-F654-4EAC7109FBD8}"/>
                  </a:ext>
                </a:extLst>
              </p14:cNvPr>
              <p14:cNvContentPartPr/>
              <p14:nvPr/>
            </p14:nvContentPartPr>
            <p14:xfrm>
              <a:off x="141120" y="1209240"/>
              <a:ext cx="11661480" cy="3918600"/>
            </p14:xfrm>
          </p:contentPart>
        </mc:Choice>
        <mc:Fallback xmlns="">
          <p:pic>
            <p:nvPicPr>
              <p:cNvPr id="5" name="Ink 4">
                <a:extLst>
                  <a:ext uri="{FF2B5EF4-FFF2-40B4-BE49-F238E27FC236}">
                    <a16:creationId xmlns:a16="http://schemas.microsoft.com/office/drawing/2014/main" id="{EB5B560B-2209-B6D5-F654-4EAC7109FBD8}"/>
                  </a:ext>
                </a:extLst>
              </p:cNvPr>
              <p:cNvPicPr/>
              <p:nvPr/>
            </p:nvPicPr>
            <p:blipFill>
              <a:blip r:embed="rId4"/>
              <a:stretch>
                <a:fillRect/>
              </a:stretch>
            </p:blipFill>
            <p:spPr>
              <a:xfrm>
                <a:off x="131760" y="1199880"/>
                <a:ext cx="11680200" cy="3937320"/>
              </a:xfrm>
              <a:prstGeom prst="rect">
                <a:avLst/>
              </a:prstGeom>
            </p:spPr>
          </p:pic>
        </mc:Fallback>
      </mc:AlternateContent>
    </p:spTree>
    <p:extLst>
      <p:ext uri="{BB962C8B-B14F-4D97-AF65-F5344CB8AC3E}">
        <p14:creationId xmlns:p14="http://schemas.microsoft.com/office/powerpoint/2010/main" val="4186378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613C2-380A-6335-23EC-2AC32426FC9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195BD7-B162-A211-2073-29F23C0A0DEF}"/>
              </a:ext>
            </a:extLst>
          </p:cNvPr>
          <p:cNvSpPr>
            <a:spLocks noGrp="1"/>
          </p:cNvSpPr>
          <p:nvPr>
            <p:ph type="ctrTitle"/>
          </p:nvPr>
        </p:nvSpPr>
        <p:spPr>
          <a:xfrm>
            <a:off x="228600" y="1790700"/>
            <a:ext cx="10515600" cy="3543300"/>
          </a:xfrm>
        </p:spPr>
        <p:txBody>
          <a:bodyPr/>
          <a:lstStyle/>
          <a:p>
            <a:r>
              <a:rPr lang="en-IN" dirty="0"/>
              <a:t>9 pm EST, Wednesday</a:t>
            </a:r>
            <a:br>
              <a:rPr lang="en-IN" dirty="0"/>
            </a:br>
            <a:r>
              <a:rPr lang="en-IN" dirty="0"/>
              <a:t>13 November 2024</a:t>
            </a:r>
            <a:br>
              <a:rPr lang="en-IN" dirty="0"/>
            </a:br>
            <a:br>
              <a:rPr lang="en-IN" dirty="0"/>
            </a:br>
            <a:r>
              <a:rPr lang="en-IN" sz="1800" i="0" dirty="0">
                <a:effectLst/>
                <a:latin typeface="Arial" panose="020B0604020202020204" pitchFamily="34" charset="0"/>
              </a:rPr>
              <a:t>Boston Housing Price</a:t>
            </a:r>
            <a:br>
              <a:rPr lang="en-IN" dirty="0"/>
            </a:br>
            <a:endParaRPr lang="en-IN" dirty="0"/>
          </a:p>
        </p:txBody>
      </p:sp>
      <p:sp>
        <p:nvSpPr>
          <p:cNvPr id="3" name="Slide Number Placeholder 2">
            <a:extLst>
              <a:ext uri="{FF2B5EF4-FFF2-40B4-BE49-F238E27FC236}">
                <a16:creationId xmlns:a16="http://schemas.microsoft.com/office/drawing/2014/main" id="{4E7C66D0-6764-8F28-1517-ECCC09530D8E}"/>
              </a:ext>
            </a:extLst>
          </p:cNvPr>
          <p:cNvSpPr>
            <a:spLocks noGrp="1"/>
          </p:cNvSpPr>
          <p:nvPr>
            <p:ph type="sldNum" sz="quarter" idx="12"/>
          </p:nvPr>
        </p:nvSpPr>
        <p:spPr/>
        <p:txBody>
          <a:bodyPr/>
          <a:lstStyle/>
          <a:p>
            <a:fld id="{B6F15528-21DE-4FAA-801E-634DDDAF4B2B}" type="slidenum">
              <a:rPr lang="en-IN" smtClean="0"/>
              <a:t>65</a:t>
            </a:fld>
            <a:endParaRPr lang="en-IN"/>
          </a:p>
        </p:txBody>
      </p:sp>
    </p:spTree>
    <p:extLst>
      <p:ext uri="{BB962C8B-B14F-4D97-AF65-F5344CB8AC3E}">
        <p14:creationId xmlns:p14="http://schemas.microsoft.com/office/powerpoint/2010/main" val="3695240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9116-F9B8-CE2C-928A-8BA19F55CB5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891B489-D946-278D-1AE1-C329C63397D4}"/>
              </a:ext>
            </a:extLst>
          </p:cNvPr>
          <p:cNvSpPr>
            <a:spLocks noGrp="1"/>
          </p:cNvSpPr>
          <p:nvPr>
            <p:ph type="sldNum" sz="quarter" idx="12"/>
          </p:nvPr>
        </p:nvSpPr>
        <p:spPr/>
        <p:txBody>
          <a:bodyPr/>
          <a:lstStyle/>
          <a:p>
            <a:fld id="{B6F15528-21DE-4FAA-801E-634DDDAF4B2B}" type="slidenum">
              <a:rPr lang="en-IN" smtClean="0"/>
              <a:t>66</a:t>
            </a:fld>
            <a:endParaRPr lang="en-IN"/>
          </a:p>
        </p:txBody>
      </p:sp>
      <p:pic>
        <p:nvPicPr>
          <p:cNvPr id="4" name="Picture 3">
            <a:extLst>
              <a:ext uri="{FF2B5EF4-FFF2-40B4-BE49-F238E27FC236}">
                <a16:creationId xmlns:a16="http://schemas.microsoft.com/office/drawing/2014/main" id="{5A4D2CE3-95AD-002D-AB9D-874C28EEAF4F}"/>
              </a:ext>
            </a:extLst>
          </p:cNvPr>
          <p:cNvPicPr>
            <a:picLocks noChangeAspect="1"/>
          </p:cNvPicPr>
          <p:nvPr/>
        </p:nvPicPr>
        <p:blipFill>
          <a:blip r:embed="rId2"/>
          <a:stretch>
            <a:fillRect/>
          </a:stretch>
        </p:blipFill>
        <p:spPr>
          <a:xfrm>
            <a:off x="2524125" y="1762125"/>
            <a:ext cx="7143750" cy="33337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3028C31-26F9-7B8F-4BF0-728711FA3631}"/>
                  </a:ext>
                </a:extLst>
              </p14:cNvPr>
              <p14:cNvContentPartPr/>
              <p14:nvPr/>
            </p14:nvContentPartPr>
            <p14:xfrm>
              <a:off x="535680" y="950760"/>
              <a:ext cx="10538280" cy="5142240"/>
            </p14:xfrm>
          </p:contentPart>
        </mc:Choice>
        <mc:Fallback xmlns="">
          <p:pic>
            <p:nvPicPr>
              <p:cNvPr id="5" name="Ink 4">
                <a:extLst>
                  <a:ext uri="{FF2B5EF4-FFF2-40B4-BE49-F238E27FC236}">
                    <a16:creationId xmlns:a16="http://schemas.microsoft.com/office/drawing/2014/main" id="{F3028C31-26F9-7B8F-4BF0-728711FA3631}"/>
                  </a:ext>
                </a:extLst>
              </p:cNvPr>
              <p:cNvPicPr/>
              <p:nvPr/>
            </p:nvPicPr>
            <p:blipFill>
              <a:blip r:embed="rId4"/>
              <a:stretch>
                <a:fillRect/>
              </a:stretch>
            </p:blipFill>
            <p:spPr>
              <a:xfrm>
                <a:off x="526320" y="941400"/>
                <a:ext cx="10557000" cy="5160960"/>
              </a:xfrm>
              <a:prstGeom prst="rect">
                <a:avLst/>
              </a:prstGeom>
            </p:spPr>
          </p:pic>
        </mc:Fallback>
      </mc:AlternateContent>
    </p:spTree>
    <p:extLst>
      <p:ext uri="{BB962C8B-B14F-4D97-AF65-F5344CB8AC3E}">
        <p14:creationId xmlns:p14="http://schemas.microsoft.com/office/powerpoint/2010/main" val="971457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6B28E-4EA0-6D67-A6A1-B6071A753C3D}"/>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75356EA-764C-710E-CA04-70A1926AC10F}"/>
              </a:ext>
            </a:extLst>
          </p:cNvPr>
          <p:cNvSpPr>
            <a:spLocks noGrp="1"/>
          </p:cNvSpPr>
          <p:nvPr>
            <p:ph type="sldNum" sz="quarter" idx="12"/>
          </p:nvPr>
        </p:nvSpPr>
        <p:spPr/>
        <p:txBody>
          <a:bodyPr/>
          <a:lstStyle/>
          <a:p>
            <a:fld id="{B6F15528-21DE-4FAA-801E-634DDDAF4B2B}" type="slidenum">
              <a:rPr lang="en-IN" smtClean="0"/>
              <a:t>67</a:t>
            </a:fld>
            <a:endParaRPr lang="en-IN"/>
          </a:p>
        </p:txBody>
      </p:sp>
      <p:pic>
        <p:nvPicPr>
          <p:cNvPr id="4" name="Picture 3">
            <a:extLst>
              <a:ext uri="{FF2B5EF4-FFF2-40B4-BE49-F238E27FC236}">
                <a16:creationId xmlns:a16="http://schemas.microsoft.com/office/drawing/2014/main" id="{8D34E7CD-6F4F-F313-488F-F47D0DF186E3}"/>
              </a:ext>
            </a:extLst>
          </p:cNvPr>
          <p:cNvPicPr>
            <a:picLocks noChangeAspect="1"/>
          </p:cNvPicPr>
          <p:nvPr/>
        </p:nvPicPr>
        <p:blipFill>
          <a:blip r:embed="rId2"/>
          <a:stretch>
            <a:fillRect/>
          </a:stretch>
        </p:blipFill>
        <p:spPr>
          <a:xfrm>
            <a:off x="2524125" y="381000"/>
            <a:ext cx="7143750" cy="6096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2D186F8-811D-5377-1E6F-D2D72839AC22}"/>
                  </a:ext>
                </a:extLst>
              </p14:cNvPr>
              <p14:cNvContentPartPr/>
              <p14:nvPr/>
            </p14:nvContentPartPr>
            <p14:xfrm>
              <a:off x="8814240" y="2776320"/>
              <a:ext cx="3102120" cy="1846800"/>
            </p14:xfrm>
          </p:contentPart>
        </mc:Choice>
        <mc:Fallback xmlns="">
          <p:pic>
            <p:nvPicPr>
              <p:cNvPr id="5" name="Ink 4">
                <a:extLst>
                  <a:ext uri="{FF2B5EF4-FFF2-40B4-BE49-F238E27FC236}">
                    <a16:creationId xmlns:a16="http://schemas.microsoft.com/office/drawing/2014/main" id="{12D186F8-811D-5377-1E6F-D2D72839AC22}"/>
                  </a:ext>
                </a:extLst>
              </p:cNvPr>
              <p:cNvPicPr/>
              <p:nvPr/>
            </p:nvPicPr>
            <p:blipFill>
              <a:blip r:embed="rId4"/>
              <a:stretch>
                <a:fillRect/>
              </a:stretch>
            </p:blipFill>
            <p:spPr>
              <a:xfrm>
                <a:off x="8804880" y="2766960"/>
                <a:ext cx="3120840" cy="186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683AA55-F08D-C9A3-FFA5-3ECB22264276}"/>
                  </a:ext>
                </a:extLst>
              </p14:cNvPr>
              <p14:cNvContentPartPr/>
              <p14:nvPr/>
            </p14:nvContentPartPr>
            <p14:xfrm>
              <a:off x="543600" y="9360"/>
              <a:ext cx="11271600" cy="6091560"/>
            </p14:xfrm>
          </p:contentPart>
        </mc:Choice>
        <mc:Fallback xmlns="">
          <p:pic>
            <p:nvPicPr>
              <p:cNvPr id="6" name="Ink 5">
                <a:extLst>
                  <a:ext uri="{FF2B5EF4-FFF2-40B4-BE49-F238E27FC236}">
                    <a16:creationId xmlns:a16="http://schemas.microsoft.com/office/drawing/2014/main" id="{C683AA55-F08D-C9A3-FFA5-3ECB22264276}"/>
                  </a:ext>
                </a:extLst>
              </p:cNvPr>
              <p:cNvPicPr/>
              <p:nvPr/>
            </p:nvPicPr>
            <p:blipFill>
              <a:blip r:embed="rId6"/>
              <a:stretch>
                <a:fillRect/>
              </a:stretch>
            </p:blipFill>
            <p:spPr>
              <a:xfrm>
                <a:off x="534240" y="0"/>
                <a:ext cx="11290320" cy="6110280"/>
              </a:xfrm>
              <a:prstGeom prst="rect">
                <a:avLst/>
              </a:prstGeom>
            </p:spPr>
          </p:pic>
        </mc:Fallback>
      </mc:AlternateContent>
    </p:spTree>
    <p:extLst>
      <p:ext uri="{BB962C8B-B14F-4D97-AF65-F5344CB8AC3E}">
        <p14:creationId xmlns:p14="http://schemas.microsoft.com/office/powerpoint/2010/main" val="739420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993D-B321-BC86-110F-AA011D61F8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6D3C6-E8E8-FD0A-35F3-9966223EBD2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A94D6CC-5B21-027B-C22A-C018D2840A55}"/>
              </a:ext>
            </a:extLst>
          </p:cNvPr>
          <p:cNvSpPr>
            <a:spLocks noGrp="1"/>
          </p:cNvSpPr>
          <p:nvPr>
            <p:ph type="sldNum" sz="quarter" idx="12"/>
          </p:nvPr>
        </p:nvSpPr>
        <p:spPr/>
        <p:txBody>
          <a:bodyPr/>
          <a:lstStyle/>
          <a:p>
            <a:fld id="{B6F15528-21DE-4FAA-801E-634DDDAF4B2B}" type="slidenum">
              <a:rPr lang="en-IN" smtClean="0"/>
              <a:t>68</a:t>
            </a:fld>
            <a:endParaRPr lang="en-IN"/>
          </a:p>
        </p:txBody>
      </p:sp>
      <p:pic>
        <p:nvPicPr>
          <p:cNvPr id="4" name="Picture 3">
            <a:extLst>
              <a:ext uri="{FF2B5EF4-FFF2-40B4-BE49-F238E27FC236}">
                <a16:creationId xmlns:a16="http://schemas.microsoft.com/office/drawing/2014/main" id="{2412F109-112C-C360-61F4-653C299F59B3}"/>
              </a:ext>
            </a:extLst>
          </p:cNvPr>
          <p:cNvPicPr>
            <a:picLocks noChangeAspect="1"/>
          </p:cNvPicPr>
          <p:nvPr/>
        </p:nvPicPr>
        <p:blipFill>
          <a:blip r:embed="rId2"/>
          <a:stretch>
            <a:fillRect/>
          </a:stretch>
        </p:blipFill>
        <p:spPr>
          <a:xfrm>
            <a:off x="2524125" y="381000"/>
            <a:ext cx="7143750" cy="6096000"/>
          </a:xfrm>
          <a:prstGeom prst="rect">
            <a:avLst/>
          </a:prstGeom>
        </p:spPr>
      </p:pic>
    </p:spTree>
    <p:extLst>
      <p:ext uri="{BB962C8B-B14F-4D97-AF65-F5344CB8AC3E}">
        <p14:creationId xmlns:p14="http://schemas.microsoft.com/office/powerpoint/2010/main" val="923754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7DC00-5489-CD9E-9290-1E287C1BEA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13DDC-C2C1-F89C-40DD-853EAC1939F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A02AA7B9-346A-0AA0-E402-C21326068E09}"/>
              </a:ext>
            </a:extLst>
          </p:cNvPr>
          <p:cNvSpPr>
            <a:spLocks noGrp="1"/>
          </p:cNvSpPr>
          <p:nvPr>
            <p:ph type="sldNum" sz="quarter" idx="12"/>
          </p:nvPr>
        </p:nvSpPr>
        <p:spPr/>
        <p:txBody>
          <a:bodyPr/>
          <a:lstStyle/>
          <a:p>
            <a:fld id="{B6F15528-21DE-4FAA-801E-634DDDAF4B2B}" type="slidenum">
              <a:rPr lang="en-IN" smtClean="0"/>
              <a:t>69</a:t>
            </a:fld>
            <a:endParaRPr lang="en-IN"/>
          </a:p>
        </p:txBody>
      </p:sp>
      <p:pic>
        <p:nvPicPr>
          <p:cNvPr id="4" name="Picture 3">
            <a:extLst>
              <a:ext uri="{FF2B5EF4-FFF2-40B4-BE49-F238E27FC236}">
                <a16:creationId xmlns:a16="http://schemas.microsoft.com/office/drawing/2014/main" id="{37B7F35B-32E5-8D12-AB3B-4CC7EF35C155}"/>
              </a:ext>
            </a:extLst>
          </p:cNvPr>
          <p:cNvPicPr>
            <a:picLocks noChangeAspect="1"/>
          </p:cNvPicPr>
          <p:nvPr/>
        </p:nvPicPr>
        <p:blipFill>
          <a:blip r:embed="rId2"/>
          <a:stretch>
            <a:fillRect/>
          </a:stretch>
        </p:blipFill>
        <p:spPr>
          <a:xfrm>
            <a:off x="2524125" y="381000"/>
            <a:ext cx="7143750" cy="60960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6A7DD56-70ED-AA69-0C19-2ED4BDE0D6A7}"/>
                  </a:ext>
                </a:extLst>
              </p14:cNvPr>
              <p14:cNvContentPartPr/>
              <p14:nvPr/>
            </p14:nvContentPartPr>
            <p14:xfrm>
              <a:off x="3979080" y="56880"/>
              <a:ext cx="7899480" cy="6161040"/>
            </p14:xfrm>
          </p:contentPart>
        </mc:Choice>
        <mc:Fallback>
          <p:pic>
            <p:nvPicPr>
              <p:cNvPr id="5" name="Ink 4">
                <a:extLst>
                  <a:ext uri="{FF2B5EF4-FFF2-40B4-BE49-F238E27FC236}">
                    <a16:creationId xmlns:a16="http://schemas.microsoft.com/office/drawing/2014/main" id="{F6A7DD56-70ED-AA69-0C19-2ED4BDE0D6A7}"/>
                  </a:ext>
                </a:extLst>
              </p:cNvPr>
              <p:cNvPicPr/>
              <p:nvPr/>
            </p:nvPicPr>
            <p:blipFill>
              <a:blip r:embed="rId4"/>
              <a:stretch>
                <a:fillRect/>
              </a:stretch>
            </p:blipFill>
            <p:spPr>
              <a:xfrm>
                <a:off x="3969720" y="47520"/>
                <a:ext cx="7918200" cy="6179760"/>
              </a:xfrm>
              <a:prstGeom prst="rect">
                <a:avLst/>
              </a:prstGeom>
            </p:spPr>
          </p:pic>
        </mc:Fallback>
      </mc:AlternateContent>
    </p:spTree>
    <p:extLst>
      <p:ext uri="{BB962C8B-B14F-4D97-AF65-F5344CB8AC3E}">
        <p14:creationId xmlns:p14="http://schemas.microsoft.com/office/powerpoint/2010/main" val="4179430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6343650" y="2619415"/>
            <a:ext cx="5143500" cy="1644681"/>
          </a:xfrm>
          <a:prstGeom prst="rect">
            <a:avLst/>
          </a:prstGeom>
        </p:spPr>
        <p:txBody>
          <a:bodyPr vert="horz" wrap="square" lIns="0" tIns="165735" rIns="0" bIns="0" rtlCol="0">
            <a:spAutoFit/>
          </a:bodyPr>
          <a:lstStyle/>
          <a:p>
            <a:pPr algn="ctr">
              <a:lnSpc>
                <a:spcPct val="100000"/>
              </a:lnSpc>
              <a:spcBef>
                <a:spcPts val="1305"/>
              </a:spcBef>
            </a:pPr>
            <a:r>
              <a:rPr lang="en-IN" sz="4800" dirty="0"/>
              <a:t>Linear Regression</a:t>
            </a:r>
            <a:endParaRPr sz="3850" dirty="0"/>
          </a:p>
        </p:txBody>
      </p:sp>
      <p:sp>
        <p:nvSpPr>
          <p:cNvPr id="4" name="Subtitle 3"/>
          <p:cNvSpPr>
            <a:spLocks noGrp="1"/>
          </p:cNvSpPr>
          <p:nvPr>
            <p:ph type="subTitle" idx="1"/>
          </p:nvPr>
        </p:nvSpPr>
        <p:spPr/>
        <p:txBody>
          <a:bodyPr/>
          <a:lstStyle/>
          <a:p>
            <a:r>
              <a:rPr lang="en-IN" dirty="0"/>
              <a:t>Learn easy. Enjoy Easy. Expertise easy</a:t>
            </a:r>
          </a:p>
        </p:txBody>
      </p:sp>
      <p:sp>
        <p:nvSpPr>
          <p:cNvPr id="3" name="Slide Number Placeholder 2"/>
          <p:cNvSpPr>
            <a:spLocks noGrp="1"/>
          </p:cNvSpPr>
          <p:nvPr>
            <p:ph type="sldNum" sz="quarter" idx="12"/>
          </p:nvPr>
        </p:nvSpPr>
        <p:spPr>
          <a:xfrm>
            <a:off x="11363696" y="6455739"/>
            <a:ext cx="294460" cy="187367"/>
          </a:xfrm>
        </p:spPr>
        <p:txBody>
          <a:bodyPr/>
          <a:lstStyle/>
          <a:p>
            <a:fld id="{B6F15528-21DE-4FAA-801E-634DDDAF4B2B}" type="slidenum">
              <a:rPr lang="en-IN" smtClean="0"/>
              <a:t>7</a:t>
            </a:fld>
            <a:endParaRPr lang="en-IN" dirty="0"/>
          </a:p>
        </p:txBody>
      </p:sp>
      <p:pic>
        <p:nvPicPr>
          <p:cNvPr id="6"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l="13061" r="13061"/>
          <a:stretch>
            <a:fillRect/>
          </a:stretch>
        </p:blip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ED8A3-CBAA-EAF6-B4D4-8493F77EBAD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5E88C2-A95D-B1FB-260C-61705F62D630}"/>
              </a:ext>
            </a:extLst>
          </p:cNvPr>
          <p:cNvSpPr>
            <a:spLocks noGrp="1"/>
          </p:cNvSpPr>
          <p:nvPr>
            <p:ph type="ctrTitle"/>
          </p:nvPr>
        </p:nvSpPr>
        <p:spPr>
          <a:xfrm>
            <a:off x="228600" y="1790700"/>
            <a:ext cx="10515600" cy="3543300"/>
          </a:xfrm>
        </p:spPr>
        <p:txBody>
          <a:bodyPr/>
          <a:lstStyle/>
          <a:p>
            <a:r>
              <a:rPr lang="en-IN" dirty="0"/>
              <a:t>9 pm EST, Thursday</a:t>
            </a:r>
            <a:br>
              <a:rPr lang="en-IN" dirty="0"/>
            </a:br>
            <a:r>
              <a:rPr lang="en-IN" dirty="0"/>
              <a:t>14 November 2024</a:t>
            </a:r>
            <a:br>
              <a:rPr lang="en-IN" dirty="0"/>
            </a:br>
            <a:endParaRPr lang="en-IN" dirty="0"/>
          </a:p>
        </p:txBody>
      </p:sp>
      <p:sp>
        <p:nvSpPr>
          <p:cNvPr id="3" name="Slide Number Placeholder 2">
            <a:extLst>
              <a:ext uri="{FF2B5EF4-FFF2-40B4-BE49-F238E27FC236}">
                <a16:creationId xmlns:a16="http://schemas.microsoft.com/office/drawing/2014/main" id="{B05A929D-EA97-B62A-D86E-584B6D3ADE50}"/>
              </a:ext>
            </a:extLst>
          </p:cNvPr>
          <p:cNvSpPr>
            <a:spLocks noGrp="1"/>
          </p:cNvSpPr>
          <p:nvPr>
            <p:ph type="sldNum" sz="quarter" idx="12"/>
          </p:nvPr>
        </p:nvSpPr>
        <p:spPr/>
        <p:txBody>
          <a:bodyPr/>
          <a:lstStyle/>
          <a:p>
            <a:fld id="{B6F15528-21DE-4FAA-801E-634DDDAF4B2B}" type="slidenum">
              <a:rPr lang="en-IN" smtClean="0"/>
              <a:t>70</a:t>
            </a:fld>
            <a:endParaRPr lang="en-IN"/>
          </a:p>
        </p:txBody>
      </p:sp>
    </p:spTree>
    <p:extLst>
      <p:ext uri="{BB962C8B-B14F-4D97-AF65-F5344CB8AC3E}">
        <p14:creationId xmlns:p14="http://schemas.microsoft.com/office/powerpoint/2010/main" val="55853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3BA4CD-9D19-23E5-42F1-2081AF87E5EE}"/>
              </a:ext>
            </a:extLst>
          </p:cNvPr>
          <p:cNvSpPr>
            <a:spLocks noGrp="1"/>
          </p:cNvSpPr>
          <p:nvPr>
            <p:ph type="title"/>
          </p:nvPr>
        </p:nvSpPr>
        <p:spPr>
          <a:xfrm>
            <a:off x="609600" y="1828800"/>
            <a:ext cx="11150600" cy="3505200"/>
          </a:xfrm>
        </p:spPr>
        <p:txBody>
          <a:bodyPr/>
          <a:lstStyle/>
          <a:p>
            <a:r>
              <a:rPr lang="en-US" dirty="0"/>
              <a:t>Assignment for 14 November:</a:t>
            </a:r>
            <a:br>
              <a:rPr lang="en-US" dirty="0"/>
            </a:br>
            <a:r>
              <a:rPr lang="en-US" dirty="0"/>
              <a:t>1)Run the BOSTON HOUSING PRICING and Explain</a:t>
            </a:r>
            <a:br>
              <a:rPr lang="en-US" dirty="0"/>
            </a:br>
            <a:r>
              <a:rPr lang="en-US" dirty="0"/>
              <a:t>2)How to improve the model</a:t>
            </a:r>
            <a:br>
              <a:rPr lang="en-US" dirty="0"/>
            </a:br>
            <a:br>
              <a:rPr lang="en-US" dirty="0"/>
            </a:br>
            <a:endParaRPr lang="en-IN" dirty="0"/>
          </a:p>
        </p:txBody>
      </p:sp>
      <p:sp>
        <p:nvSpPr>
          <p:cNvPr id="3" name="Slide Number Placeholder 2">
            <a:extLst>
              <a:ext uri="{FF2B5EF4-FFF2-40B4-BE49-F238E27FC236}">
                <a16:creationId xmlns:a16="http://schemas.microsoft.com/office/drawing/2014/main" id="{1BC9733C-D9F3-C80D-3CFB-E64F6331334A}"/>
              </a:ext>
            </a:extLst>
          </p:cNvPr>
          <p:cNvSpPr>
            <a:spLocks noGrp="1"/>
          </p:cNvSpPr>
          <p:nvPr>
            <p:ph type="sldNum" sz="quarter" idx="12"/>
          </p:nvPr>
        </p:nvSpPr>
        <p:spPr/>
        <p:txBody>
          <a:bodyPr/>
          <a:lstStyle/>
          <a:p>
            <a:fld id="{B6F15528-21DE-4FAA-801E-634DDDAF4B2B}" type="slidenum">
              <a:rPr lang="en-IN" smtClean="0"/>
              <a:t>71</a:t>
            </a:fld>
            <a:endParaRPr lang="en-IN"/>
          </a:p>
        </p:txBody>
      </p:sp>
    </p:spTree>
    <p:extLst>
      <p:ext uri="{BB962C8B-B14F-4D97-AF65-F5344CB8AC3E}">
        <p14:creationId xmlns:p14="http://schemas.microsoft.com/office/powerpoint/2010/main" val="29509990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C31D-8489-6AD4-8E1E-EB0C5ACB34D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54BDC7C6-804D-4B9F-061F-BFBDABCF0747}"/>
              </a:ext>
            </a:extLst>
          </p:cNvPr>
          <p:cNvSpPr>
            <a:spLocks noGrp="1"/>
          </p:cNvSpPr>
          <p:nvPr>
            <p:ph type="sldNum" sz="quarter" idx="12"/>
          </p:nvPr>
        </p:nvSpPr>
        <p:spPr/>
        <p:txBody>
          <a:bodyPr/>
          <a:lstStyle/>
          <a:p>
            <a:fld id="{B6F15528-21DE-4FAA-801E-634DDDAF4B2B}" type="slidenum">
              <a:rPr lang="en-IN" smtClean="0"/>
              <a:t>72</a:t>
            </a:fld>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7ED0A80-C5C0-1639-5D37-BD2D62DF39F2}"/>
                  </a:ext>
                </a:extLst>
              </p14:cNvPr>
              <p14:cNvContentPartPr/>
              <p14:nvPr/>
            </p14:nvContentPartPr>
            <p14:xfrm>
              <a:off x="2214360" y="687960"/>
              <a:ext cx="8301240" cy="3322440"/>
            </p14:xfrm>
          </p:contentPart>
        </mc:Choice>
        <mc:Fallback>
          <p:pic>
            <p:nvPicPr>
              <p:cNvPr id="4" name="Ink 3">
                <a:extLst>
                  <a:ext uri="{FF2B5EF4-FFF2-40B4-BE49-F238E27FC236}">
                    <a16:creationId xmlns:a16="http://schemas.microsoft.com/office/drawing/2014/main" id="{27ED0A80-C5C0-1639-5D37-BD2D62DF39F2}"/>
                  </a:ext>
                </a:extLst>
              </p:cNvPr>
              <p:cNvPicPr/>
              <p:nvPr/>
            </p:nvPicPr>
            <p:blipFill>
              <a:blip r:embed="rId3"/>
              <a:stretch>
                <a:fillRect/>
              </a:stretch>
            </p:blipFill>
            <p:spPr>
              <a:xfrm>
                <a:off x="2205000" y="678600"/>
                <a:ext cx="8319960" cy="3341160"/>
              </a:xfrm>
              <a:prstGeom prst="rect">
                <a:avLst/>
              </a:prstGeom>
            </p:spPr>
          </p:pic>
        </mc:Fallback>
      </mc:AlternateContent>
    </p:spTree>
    <p:extLst>
      <p:ext uri="{BB962C8B-B14F-4D97-AF65-F5344CB8AC3E}">
        <p14:creationId xmlns:p14="http://schemas.microsoft.com/office/powerpoint/2010/main" val="18562881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DBF9-3E54-2AC7-F988-BD3CDCBA1F72}"/>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93E50BC3-C708-D698-2F34-C168262D677E}"/>
              </a:ext>
            </a:extLst>
          </p:cNvPr>
          <p:cNvSpPr>
            <a:spLocks noGrp="1"/>
          </p:cNvSpPr>
          <p:nvPr>
            <p:ph type="sldNum" sz="quarter" idx="12"/>
          </p:nvPr>
        </p:nvSpPr>
        <p:spPr/>
        <p:txBody>
          <a:bodyPr/>
          <a:lstStyle/>
          <a:p>
            <a:fld id="{B6F15528-21DE-4FAA-801E-634DDDAF4B2B}" type="slidenum">
              <a:rPr lang="en-IN" smtClean="0"/>
              <a:t>73</a:t>
            </a:fld>
            <a:endParaRPr lang="en-IN"/>
          </a:p>
        </p:txBody>
      </p:sp>
      <p:pic>
        <p:nvPicPr>
          <p:cNvPr id="4" name="Picture 3">
            <a:extLst>
              <a:ext uri="{FF2B5EF4-FFF2-40B4-BE49-F238E27FC236}">
                <a16:creationId xmlns:a16="http://schemas.microsoft.com/office/drawing/2014/main" id="{B5F0EFDC-8114-01E9-636F-822967483F8D}"/>
              </a:ext>
            </a:extLst>
          </p:cNvPr>
          <p:cNvPicPr>
            <a:picLocks noChangeAspect="1"/>
          </p:cNvPicPr>
          <p:nvPr/>
        </p:nvPicPr>
        <p:blipFill>
          <a:blip r:embed="rId2"/>
          <a:stretch>
            <a:fillRect/>
          </a:stretch>
        </p:blipFill>
        <p:spPr>
          <a:xfrm>
            <a:off x="1501139" y="1371600"/>
            <a:ext cx="9189722" cy="4114800"/>
          </a:xfrm>
          <a:prstGeom prst="rect">
            <a:avLst/>
          </a:prstGeom>
        </p:spPr>
      </p:pic>
    </p:spTree>
    <p:extLst>
      <p:ext uri="{BB962C8B-B14F-4D97-AF65-F5344CB8AC3E}">
        <p14:creationId xmlns:p14="http://schemas.microsoft.com/office/powerpoint/2010/main" val="20713591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BD4C-F93E-E529-D119-CFC63971012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B9E1078C-B29C-BFDD-7C2C-504A800D1F08}"/>
              </a:ext>
            </a:extLst>
          </p:cNvPr>
          <p:cNvSpPr>
            <a:spLocks noGrp="1"/>
          </p:cNvSpPr>
          <p:nvPr>
            <p:ph type="sldNum" sz="quarter" idx="12"/>
          </p:nvPr>
        </p:nvSpPr>
        <p:spPr/>
        <p:txBody>
          <a:bodyPr/>
          <a:lstStyle/>
          <a:p>
            <a:fld id="{B6F15528-21DE-4FAA-801E-634DDDAF4B2B}" type="slidenum">
              <a:rPr lang="en-IN" smtClean="0"/>
              <a:t>74</a:t>
            </a:fld>
            <a:endParaRPr lang="en-IN"/>
          </a:p>
        </p:txBody>
      </p:sp>
      <p:pic>
        <p:nvPicPr>
          <p:cNvPr id="4" name="Picture 3">
            <a:extLst>
              <a:ext uri="{FF2B5EF4-FFF2-40B4-BE49-F238E27FC236}">
                <a16:creationId xmlns:a16="http://schemas.microsoft.com/office/drawing/2014/main" id="{CB6D93F7-3487-BFD3-3081-354BA031DA23}"/>
              </a:ext>
            </a:extLst>
          </p:cNvPr>
          <p:cNvPicPr>
            <a:picLocks noChangeAspect="1"/>
          </p:cNvPicPr>
          <p:nvPr/>
        </p:nvPicPr>
        <p:blipFill>
          <a:blip r:embed="rId2"/>
          <a:stretch>
            <a:fillRect/>
          </a:stretch>
        </p:blipFill>
        <p:spPr>
          <a:xfrm>
            <a:off x="3867150" y="1804987"/>
            <a:ext cx="4457700" cy="3248025"/>
          </a:xfrm>
          <a:prstGeom prst="rect">
            <a:avLst/>
          </a:prstGeom>
        </p:spPr>
      </p:pic>
    </p:spTree>
    <p:extLst>
      <p:ext uri="{BB962C8B-B14F-4D97-AF65-F5344CB8AC3E}">
        <p14:creationId xmlns:p14="http://schemas.microsoft.com/office/powerpoint/2010/main" val="1242689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CAB97-9BC1-5C80-5A7F-42C05056B1CA}"/>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14634106-C1AE-F6ED-8C0B-4F982E529402}"/>
              </a:ext>
            </a:extLst>
          </p:cNvPr>
          <p:cNvSpPr>
            <a:spLocks noGrp="1"/>
          </p:cNvSpPr>
          <p:nvPr>
            <p:ph type="sldNum" sz="quarter" idx="12"/>
          </p:nvPr>
        </p:nvSpPr>
        <p:spPr/>
        <p:txBody>
          <a:bodyPr/>
          <a:lstStyle/>
          <a:p>
            <a:fld id="{B6F15528-21DE-4FAA-801E-634DDDAF4B2B}" type="slidenum">
              <a:rPr lang="en-IN" smtClean="0"/>
              <a:t>75</a:t>
            </a:fld>
            <a:endParaRPr lang="en-IN"/>
          </a:p>
        </p:txBody>
      </p:sp>
      <p:pic>
        <p:nvPicPr>
          <p:cNvPr id="4" name="Picture 3">
            <a:extLst>
              <a:ext uri="{FF2B5EF4-FFF2-40B4-BE49-F238E27FC236}">
                <a16:creationId xmlns:a16="http://schemas.microsoft.com/office/drawing/2014/main" id="{A888EAA6-C0ED-AB7C-4E65-6BF38ACF4691}"/>
              </a:ext>
            </a:extLst>
          </p:cNvPr>
          <p:cNvPicPr>
            <a:picLocks noChangeAspect="1"/>
          </p:cNvPicPr>
          <p:nvPr/>
        </p:nvPicPr>
        <p:blipFill>
          <a:blip r:embed="rId2"/>
          <a:stretch>
            <a:fillRect/>
          </a:stretch>
        </p:blipFill>
        <p:spPr>
          <a:xfrm>
            <a:off x="2667000" y="837313"/>
            <a:ext cx="6858000" cy="5183374"/>
          </a:xfrm>
          <a:prstGeom prst="rect">
            <a:avLst/>
          </a:prstGeom>
        </p:spPr>
      </p:pic>
    </p:spTree>
    <p:extLst>
      <p:ext uri="{BB962C8B-B14F-4D97-AF65-F5344CB8AC3E}">
        <p14:creationId xmlns:p14="http://schemas.microsoft.com/office/powerpoint/2010/main" val="3860660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BD3C-97B8-E067-15E3-9D99A809C434}"/>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6726D55-F2B9-C837-C084-D1A53C45602B}"/>
              </a:ext>
            </a:extLst>
          </p:cNvPr>
          <p:cNvSpPr>
            <a:spLocks noGrp="1"/>
          </p:cNvSpPr>
          <p:nvPr>
            <p:ph type="sldNum" sz="quarter" idx="12"/>
          </p:nvPr>
        </p:nvSpPr>
        <p:spPr/>
        <p:txBody>
          <a:bodyPr/>
          <a:lstStyle/>
          <a:p>
            <a:fld id="{B6F15528-21DE-4FAA-801E-634DDDAF4B2B}" type="slidenum">
              <a:rPr lang="en-IN" smtClean="0"/>
              <a:t>76</a:t>
            </a:fld>
            <a:endParaRPr lang="en-IN"/>
          </a:p>
        </p:txBody>
      </p:sp>
      <p:pic>
        <p:nvPicPr>
          <p:cNvPr id="4" name="Picture 3">
            <a:extLst>
              <a:ext uri="{FF2B5EF4-FFF2-40B4-BE49-F238E27FC236}">
                <a16:creationId xmlns:a16="http://schemas.microsoft.com/office/drawing/2014/main" id="{14DDB613-C430-D915-BAFA-F3C1BE0A1DA1}"/>
              </a:ext>
            </a:extLst>
          </p:cNvPr>
          <p:cNvPicPr>
            <a:picLocks noChangeAspect="1"/>
          </p:cNvPicPr>
          <p:nvPr/>
        </p:nvPicPr>
        <p:blipFill>
          <a:blip r:embed="rId2"/>
          <a:stretch>
            <a:fillRect/>
          </a:stretch>
        </p:blipFill>
        <p:spPr>
          <a:xfrm>
            <a:off x="1018507" y="0"/>
            <a:ext cx="10154985" cy="6858000"/>
          </a:xfrm>
          <a:prstGeom prst="rect">
            <a:avLst/>
          </a:prstGeom>
        </p:spPr>
      </p:pic>
    </p:spTree>
    <p:extLst>
      <p:ext uri="{BB962C8B-B14F-4D97-AF65-F5344CB8AC3E}">
        <p14:creationId xmlns:p14="http://schemas.microsoft.com/office/powerpoint/2010/main" val="7430980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7A0B6-A5A1-7CA6-B4EB-2265612308DE}"/>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262B6281-E722-51F3-A5DB-48FE1A90CB34}"/>
              </a:ext>
            </a:extLst>
          </p:cNvPr>
          <p:cNvSpPr>
            <a:spLocks noGrp="1"/>
          </p:cNvSpPr>
          <p:nvPr>
            <p:ph type="sldNum" sz="quarter" idx="12"/>
          </p:nvPr>
        </p:nvSpPr>
        <p:spPr/>
        <p:txBody>
          <a:bodyPr/>
          <a:lstStyle/>
          <a:p>
            <a:fld id="{B6F15528-21DE-4FAA-801E-634DDDAF4B2B}" type="slidenum">
              <a:rPr lang="en-IN" smtClean="0"/>
              <a:t>77</a:t>
            </a:fld>
            <a:endParaRPr lang="en-IN"/>
          </a:p>
        </p:txBody>
      </p:sp>
      <p:pic>
        <p:nvPicPr>
          <p:cNvPr id="4" name="Picture 3">
            <a:extLst>
              <a:ext uri="{FF2B5EF4-FFF2-40B4-BE49-F238E27FC236}">
                <a16:creationId xmlns:a16="http://schemas.microsoft.com/office/drawing/2014/main" id="{97D374B3-178C-794F-A354-7E5288DF7075}"/>
              </a:ext>
            </a:extLst>
          </p:cNvPr>
          <p:cNvPicPr>
            <a:picLocks noChangeAspect="1"/>
          </p:cNvPicPr>
          <p:nvPr/>
        </p:nvPicPr>
        <p:blipFill>
          <a:blip r:embed="rId2"/>
          <a:stretch>
            <a:fillRect/>
          </a:stretch>
        </p:blipFill>
        <p:spPr>
          <a:xfrm>
            <a:off x="471487" y="247650"/>
            <a:ext cx="11249025" cy="63627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38575AE-2CF2-E852-7947-52BDB2ED5CF7}"/>
                  </a:ext>
                </a:extLst>
              </p14:cNvPr>
              <p14:cNvContentPartPr/>
              <p14:nvPr/>
            </p14:nvContentPartPr>
            <p14:xfrm>
              <a:off x="1352880" y="288720"/>
              <a:ext cx="7908120" cy="2685240"/>
            </p14:xfrm>
          </p:contentPart>
        </mc:Choice>
        <mc:Fallback>
          <p:pic>
            <p:nvPicPr>
              <p:cNvPr id="5" name="Ink 4">
                <a:extLst>
                  <a:ext uri="{FF2B5EF4-FFF2-40B4-BE49-F238E27FC236}">
                    <a16:creationId xmlns:a16="http://schemas.microsoft.com/office/drawing/2014/main" id="{638575AE-2CF2-E852-7947-52BDB2ED5CF7}"/>
                  </a:ext>
                </a:extLst>
              </p:cNvPr>
              <p:cNvPicPr/>
              <p:nvPr/>
            </p:nvPicPr>
            <p:blipFill>
              <a:blip r:embed="rId4"/>
              <a:stretch>
                <a:fillRect/>
              </a:stretch>
            </p:blipFill>
            <p:spPr>
              <a:xfrm>
                <a:off x="1343520" y="279360"/>
                <a:ext cx="7926840" cy="2703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C5C088A4-AA2F-A6A7-17D3-5D050EF21BB6}"/>
                  </a:ext>
                </a:extLst>
              </p14:cNvPr>
              <p14:cNvContentPartPr/>
              <p14:nvPr/>
            </p14:nvContentPartPr>
            <p14:xfrm>
              <a:off x="857880" y="379800"/>
              <a:ext cx="10304640" cy="5718960"/>
            </p14:xfrm>
          </p:contentPart>
        </mc:Choice>
        <mc:Fallback>
          <p:pic>
            <p:nvPicPr>
              <p:cNvPr id="6" name="Ink 5">
                <a:extLst>
                  <a:ext uri="{FF2B5EF4-FFF2-40B4-BE49-F238E27FC236}">
                    <a16:creationId xmlns:a16="http://schemas.microsoft.com/office/drawing/2014/main" id="{C5C088A4-AA2F-A6A7-17D3-5D050EF21BB6}"/>
                  </a:ext>
                </a:extLst>
              </p:cNvPr>
              <p:cNvPicPr/>
              <p:nvPr/>
            </p:nvPicPr>
            <p:blipFill>
              <a:blip r:embed="rId6"/>
              <a:stretch>
                <a:fillRect/>
              </a:stretch>
            </p:blipFill>
            <p:spPr>
              <a:xfrm>
                <a:off x="848520" y="370440"/>
                <a:ext cx="10323360" cy="5737680"/>
              </a:xfrm>
              <a:prstGeom prst="rect">
                <a:avLst/>
              </a:prstGeom>
            </p:spPr>
          </p:pic>
        </mc:Fallback>
      </mc:AlternateContent>
    </p:spTree>
    <p:extLst>
      <p:ext uri="{BB962C8B-B14F-4D97-AF65-F5344CB8AC3E}">
        <p14:creationId xmlns:p14="http://schemas.microsoft.com/office/powerpoint/2010/main" val="35251144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63E91-169E-0553-8D59-02F20257B317}"/>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E315B44-0C3C-9CE4-BE49-1F49C2D9D83A}"/>
              </a:ext>
            </a:extLst>
          </p:cNvPr>
          <p:cNvSpPr>
            <a:spLocks noGrp="1"/>
          </p:cNvSpPr>
          <p:nvPr>
            <p:ph type="sldNum" sz="quarter" idx="12"/>
          </p:nvPr>
        </p:nvSpPr>
        <p:spPr/>
        <p:txBody>
          <a:bodyPr/>
          <a:lstStyle/>
          <a:p>
            <a:fld id="{B6F15528-21DE-4FAA-801E-634DDDAF4B2B}" type="slidenum">
              <a:rPr lang="en-IN" smtClean="0"/>
              <a:t>78</a:t>
            </a:fld>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351C3A1-4220-C29F-8DBA-0649B457CC6D}"/>
                  </a:ext>
                </a:extLst>
              </p14:cNvPr>
              <p14:cNvContentPartPr/>
              <p14:nvPr/>
            </p14:nvContentPartPr>
            <p14:xfrm>
              <a:off x="487440" y="38880"/>
              <a:ext cx="10676520" cy="5843160"/>
            </p14:xfrm>
          </p:contentPart>
        </mc:Choice>
        <mc:Fallback>
          <p:pic>
            <p:nvPicPr>
              <p:cNvPr id="4" name="Ink 3">
                <a:extLst>
                  <a:ext uri="{FF2B5EF4-FFF2-40B4-BE49-F238E27FC236}">
                    <a16:creationId xmlns:a16="http://schemas.microsoft.com/office/drawing/2014/main" id="{1351C3A1-4220-C29F-8DBA-0649B457CC6D}"/>
                  </a:ext>
                </a:extLst>
              </p:cNvPr>
              <p:cNvPicPr/>
              <p:nvPr/>
            </p:nvPicPr>
            <p:blipFill>
              <a:blip r:embed="rId3"/>
              <a:stretch>
                <a:fillRect/>
              </a:stretch>
            </p:blipFill>
            <p:spPr>
              <a:xfrm>
                <a:off x="478080" y="29520"/>
                <a:ext cx="10695240" cy="5861880"/>
              </a:xfrm>
              <a:prstGeom prst="rect">
                <a:avLst/>
              </a:prstGeom>
            </p:spPr>
          </p:pic>
        </mc:Fallback>
      </mc:AlternateContent>
    </p:spTree>
    <p:extLst>
      <p:ext uri="{BB962C8B-B14F-4D97-AF65-F5344CB8AC3E}">
        <p14:creationId xmlns:p14="http://schemas.microsoft.com/office/powerpoint/2010/main" val="312887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C2EBA-6F72-7E2A-C97A-FE0FA7A8DB87}"/>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F9B6F45-A3F7-799D-0C6D-970EB183F7D1}"/>
              </a:ext>
            </a:extLst>
          </p:cNvPr>
          <p:cNvSpPr>
            <a:spLocks noGrp="1"/>
          </p:cNvSpPr>
          <p:nvPr>
            <p:ph type="sldNum" sz="quarter" idx="12"/>
          </p:nvPr>
        </p:nvSpPr>
        <p:spPr/>
        <p:txBody>
          <a:bodyPr/>
          <a:lstStyle/>
          <a:p>
            <a:fld id="{B6F15528-21DE-4FAA-801E-634DDDAF4B2B}" type="slidenum">
              <a:rPr lang="en-IN" smtClean="0"/>
              <a:t>79</a:t>
            </a:fld>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5CAD9AA-6A96-1970-B251-949BFD8990C1}"/>
                  </a:ext>
                </a:extLst>
              </p14:cNvPr>
              <p14:cNvContentPartPr/>
              <p14:nvPr/>
            </p14:nvContentPartPr>
            <p14:xfrm>
              <a:off x="352080" y="187560"/>
              <a:ext cx="8813160" cy="5335920"/>
            </p14:xfrm>
          </p:contentPart>
        </mc:Choice>
        <mc:Fallback>
          <p:pic>
            <p:nvPicPr>
              <p:cNvPr id="4" name="Ink 3">
                <a:extLst>
                  <a:ext uri="{FF2B5EF4-FFF2-40B4-BE49-F238E27FC236}">
                    <a16:creationId xmlns:a16="http://schemas.microsoft.com/office/drawing/2014/main" id="{55CAD9AA-6A96-1970-B251-949BFD8990C1}"/>
                  </a:ext>
                </a:extLst>
              </p:cNvPr>
              <p:cNvPicPr/>
              <p:nvPr/>
            </p:nvPicPr>
            <p:blipFill>
              <a:blip r:embed="rId3"/>
              <a:stretch>
                <a:fillRect/>
              </a:stretch>
            </p:blipFill>
            <p:spPr>
              <a:xfrm>
                <a:off x="342720" y="178200"/>
                <a:ext cx="8831880" cy="5354640"/>
              </a:xfrm>
              <a:prstGeom prst="rect">
                <a:avLst/>
              </a:prstGeom>
            </p:spPr>
          </p:pic>
        </mc:Fallback>
      </mc:AlternateContent>
    </p:spTree>
    <p:extLst>
      <p:ext uri="{BB962C8B-B14F-4D97-AF65-F5344CB8AC3E}">
        <p14:creationId xmlns:p14="http://schemas.microsoft.com/office/powerpoint/2010/main" val="257477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24600" y="1752600"/>
            <a:ext cx="5143500" cy="3349696"/>
          </a:xfrm>
        </p:spPr>
        <p:txBody>
          <a:bodyPr/>
          <a:lstStyle/>
          <a:p>
            <a:r>
              <a:rPr lang="en-IN" dirty="0"/>
              <a:t>Predict Applicants  Salary -  </a:t>
            </a:r>
            <a:br>
              <a:rPr lang="en-IN" dirty="0"/>
            </a:br>
            <a:endParaRPr lang="en-IN" dirty="0"/>
          </a:p>
        </p:txBody>
      </p:sp>
      <p:sp>
        <p:nvSpPr>
          <p:cNvPr id="5" name="Subtitle 4"/>
          <p:cNvSpPr>
            <a:spLocks noGrp="1"/>
          </p:cNvSpPr>
          <p:nvPr>
            <p:ph type="subTitle" idx="1"/>
          </p:nvPr>
        </p:nvSpPr>
        <p:spPr/>
        <p:txBody>
          <a:bodyPr/>
          <a:lstStyle/>
          <a:p>
            <a:r>
              <a:rPr lang="en-IN" dirty="0"/>
              <a:t>Using Linear Regression Algorithm</a:t>
            </a:r>
          </a:p>
        </p:txBody>
      </p:sp>
      <p:sp>
        <p:nvSpPr>
          <p:cNvPr id="6" name="Picture Placeholder 5"/>
          <p:cNvSpPr>
            <a:spLocks noGrp="1"/>
          </p:cNvSpPr>
          <p:nvPr>
            <p:ph type="pic" sz="quarter" idx="10"/>
          </p:nvPr>
        </p:nvSpPr>
        <p:spPr/>
      </p:sp>
      <p:sp>
        <p:nvSpPr>
          <p:cNvPr id="3" name="Slide Number Placeholder 2"/>
          <p:cNvSpPr>
            <a:spLocks noGrp="1"/>
          </p:cNvSpPr>
          <p:nvPr>
            <p:ph type="sldNum" sz="quarter" idx="12"/>
          </p:nvPr>
        </p:nvSpPr>
        <p:spPr/>
        <p:txBody>
          <a:bodyPr/>
          <a:lstStyle/>
          <a:p>
            <a:fld id="{B6F15528-21DE-4FAA-801E-634DDDAF4B2B}" type="slidenum">
              <a:rPr lang="en-IN" smtClean="0"/>
              <a:t>8</a:t>
            </a:fld>
            <a:endParaRPr lang="en-IN"/>
          </a:p>
        </p:txBody>
      </p:sp>
      <p:pic>
        <p:nvPicPr>
          <p:cNvPr id="7" name="Picture Placeholder 10" descr="city skyline">
            <a:extLst>
              <a:ext uri="{FF2B5EF4-FFF2-40B4-BE49-F238E27FC236}">
                <a16:creationId xmlns:a16="http://schemas.microsoft.com/office/drawing/2014/main" id="{7D4C27D5-7ECD-46BD-924A-BA7592B30559}"/>
              </a:ext>
            </a:extLst>
          </p:cNvPr>
          <p:cNvPicPr>
            <a:picLocks noChangeAspect="1"/>
          </p:cNvPicPr>
          <p:nvPr/>
        </p:nvPicPr>
        <p:blipFill>
          <a:blip r:embed="rId2" cstate="print">
            <a:extLst>
              <a:ext uri="{28A0092B-C50C-407E-A947-70E740481C1C}">
                <a14:useLocalDpi xmlns:a14="http://schemas.microsoft.com/office/drawing/2010/main"/>
              </a:ext>
            </a:extLst>
          </a:blip>
          <a:srcRect l="13061" r="13061"/>
          <a:stretch>
            <a:fillRect/>
          </a:stretch>
        </p:blipFill>
        <p:spPr>
          <a:xfrm>
            <a:off x="714139" y="733125"/>
            <a:ext cx="5305661" cy="5305661"/>
          </a:xfrm>
          <a:prstGeom prst="ellipse">
            <a:avLst/>
          </a:prstGeom>
          <a:solidFill>
            <a:schemeClr val="bg2"/>
          </a:solidFill>
        </p:spPr>
      </p:pic>
    </p:spTree>
    <p:extLst>
      <p:ext uri="{BB962C8B-B14F-4D97-AF65-F5344CB8AC3E}">
        <p14:creationId xmlns:p14="http://schemas.microsoft.com/office/powerpoint/2010/main" val="18728782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7409-1378-78EF-9A12-676BFAA15844}"/>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7FD9FFAE-1B12-8D71-1D06-309B619ED162}"/>
              </a:ext>
            </a:extLst>
          </p:cNvPr>
          <p:cNvSpPr>
            <a:spLocks noGrp="1"/>
          </p:cNvSpPr>
          <p:nvPr>
            <p:ph type="sldNum" sz="quarter" idx="12"/>
          </p:nvPr>
        </p:nvSpPr>
        <p:spPr/>
        <p:txBody>
          <a:bodyPr/>
          <a:lstStyle/>
          <a:p>
            <a:fld id="{B6F15528-21DE-4FAA-801E-634DDDAF4B2B}" type="slidenum">
              <a:rPr lang="en-IN" smtClean="0"/>
              <a:t>80</a:t>
            </a:fld>
            <a:endParaRPr lang="en-IN"/>
          </a:p>
        </p:txBody>
      </p:sp>
    </p:spTree>
    <p:extLst>
      <p:ext uri="{BB962C8B-B14F-4D97-AF65-F5344CB8AC3E}">
        <p14:creationId xmlns:p14="http://schemas.microsoft.com/office/powerpoint/2010/main" val="3588265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32A0A-9998-C4A0-6ED4-61FA54EF5EF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4DE9E58F-EC2F-82B1-F9B4-328BD08765A6}"/>
              </a:ext>
            </a:extLst>
          </p:cNvPr>
          <p:cNvSpPr>
            <a:spLocks noGrp="1"/>
          </p:cNvSpPr>
          <p:nvPr>
            <p:ph type="sldNum" sz="quarter" idx="12"/>
          </p:nvPr>
        </p:nvSpPr>
        <p:spPr/>
        <p:txBody>
          <a:bodyPr/>
          <a:lstStyle/>
          <a:p>
            <a:fld id="{B6F15528-21DE-4FAA-801E-634DDDAF4B2B}" type="slidenum">
              <a:rPr lang="en-IN" smtClean="0"/>
              <a:t>81</a:t>
            </a:fld>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C7B6F58-B708-D4E2-2D69-4D22AB645D40}"/>
                  </a:ext>
                </a:extLst>
              </p14:cNvPr>
              <p14:cNvContentPartPr/>
              <p14:nvPr/>
            </p14:nvContentPartPr>
            <p14:xfrm>
              <a:off x="485280" y="207720"/>
              <a:ext cx="5286960" cy="2205360"/>
            </p14:xfrm>
          </p:contentPart>
        </mc:Choice>
        <mc:Fallback>
          <p:pic>
            <p:nvPicPr>
              <p:cNvPr id="4" name="Ink 3">
                <a:extLst>
                  <a:ext uri="{FF2B5EF4-FFF2-40B4-BE49-F238E27FC236}">
                    <a16:creationId xmlns:a16="http://schemas.microsoft.com/office/drawing/2014/main" id="{1C7B6F58-B708-D4E2-2D69-4D22AB645D40}"/>
                  </a:ext>
                </a:extLst>
              </p:cNvPr>
              <p:cNvPicPr/>
              <p:nvPr/>
            </p:nvPicPr>
            <p:blipFill>
              <a:blip r:embed="rId3"/>
              <a:stretch>
                <a:fillRect/>
              </a:stretch>
            </p:blipFill>
            <p:spPr>
              <a:xfrm>
                <a:off x="475920" y="198360"/>
                <a:ext cx="5305680" cy="2224080"/>
              </a:xfrm>
              <a:prstGeom prst="rect">
                <a:avLst/>
              </a:prstGeom>
            </p:spPr>
          </p:pic>
        </mc:Fallback>
      </mc:AlternateContent>
    </p:spTree>
    <p:extLst>
      <p:ext uri="{BB962C8B-B14F-4D97-AF65-F5344CB8AC3E}">
        <p14:creationId xmlns:p14="http://schemas.microsoft.com/office/powerpoint/2010/main" val="598555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AEE1-BC40-3D14-D412-6561B6155BD6}"/>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E1A69653-488F-C419-7FFC-D9E14CE7F272}"/>
              </a:ext>
            </a:extLst>
          </p:cNvPr>
          <p:cNvSpPr>
            <a:spLocks noGrp="1"/>
          </p:cNvSpPr>
          <p:nvPr>
            <p:ph type="sldNum" sz="quarter" idx="12"/>
          </p:nvPr>
        </p:nvSpPr>
        <p:spPr/>
        <p:txBody>
          <a:bodyPr/>
          <a:lstStyle/>
          <a:p>
            <a:fld id="{B6F15528-21DE-4FAA-801E-634DDDAF4B2B}" type="slidenum">
              <a:rPr lang="en-IN" smtClean="0"/>
              <a:t>82</a:t>
            </a:fld>
            <a:endParaRPr lang="en-IN"/>
          </a:p>
        </p:txBody>
      </p:sp>
      <p:pic>
        <p:nvPicPr>
          <p:cNvPr id="5" name="Picture 4">
            <a:extLst>
              <a:ext uri="{FF2B5EF4-FFF2-40B4-BE49-F238E27FC236}">
                <a16:creationId xmlns:a16="http://schemas.microsoft.com/office/drawing/2014/main" id="{1F0321BA-77A1-97DF-2BB1-D7B953AAF681}"/>
              </a:ext>
            </a:extLst>
          </p:cNvPr>
          <p:cNvPicPr>
            <a:picLocks noChangeAspect="1"/>
          </p:cNvPicPr>
          <p:nvPr/>
        </p:nvPicPr>
        <p:blipFill>
          <a:blip r:embed="rId2"/>
          <a:stretch>
            <a:fillRect/>
          </a:stretch>
        </p:blipFill>
        <p:spPr>
          <a:xfrm>
            <a:off x="466725" y="247650"/>
            <a:ext cx="11258550" cy="6362700"/>
          </a:xfrm>
          <a:prstGeom prst="rect">
            <a:avLst/>
          </a:prstGeom>
        </p:spPr>
      </p:pic>
    </p:spTree>
    <p:extLst>
      <p:ext uri="{BB962C8B-B14F-4D97-AF65-F5344CB8AC3E}">
        <p14:creationId xmlns:p14="http://schemas.microsoft.com/office/powerpoint/2010/main" val="17415223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42D1-1EF3-7CCF-B074-0D8CBF36063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F97F74B-C728-CA01-207B-B16CEB74CE23}"/>
              </a:ext>
            </a:extLst>
          </p:cNvPr>
          <p:cNvSpPr>
            <a:spLocks noGrp="1"/>
          </p:cNvSpPr>
          <p:nvPr>
            <p:ph type="sldNum" sz="quarter" idx="12"/>
          </p:nvPr>
        </p:nvSpPr>
        <p:spPr/>
        <p:txBody>
          <a:bodyPr/>
          <a:lstStyle/>
          <a:p>
            <a:fld id="{B6F15528-21DE-4FAA-801E-634DDDAF4B2B}" type="slidenum">
              <a:rPr lang="en-IN" smtClean="0"/>
              <a:t>83</a:t>
            </a:fld>
            <a:endParaRPr lang="en-IN"/>
          </a:p>
        </p:txBody>
      </p:sp>
      <p:pic>
        <p:nvPicPr>
          <p:cNvPr id="4" name="Picture 3">
            <a:extLst>
              <a:ext uri="{FF2B5EF4-FFF2-40B4-BE49-F238E27FC236}">
                <a16:creationId xmlns:a16="http://schemas.microsoft.com/office/drawing/2014/main" id="{59492E48-2B40-C50D-6795-517B2E6B271A}"/>
              </a:ext>
            </a:extLst>
          </p:cNvPr>
          <p:cNvPicPr>
            <a:picLocks noChangeAspect="1"/>
          </p:cNvPicPr>
          <p:nvPr/>
        </p:nvPicPr>
        <p:blipFill>
          <a:blip r:embed="rId2"/>
          <a:stretch>
            <a:fillRect/>
          </a:stretch>
        </p:blipFill>
        <p:spPr>
          <a:xfrm>
            <a:off x="471487" y="252412"/>
            <a:ext cx="11249025" cy="6353175"/>
          </a:xfrm>
          <a:prstGeom prst="rect">
            <a:avLst/>
          </a:prstGeom>
        </p:spPr>
      </p:pic>
    </p:spTree>
    <p:extLst>
      <p:ext uri="{BB962C8B-B14F-4D97-AF65-F5344CB8AC3E}">
        <p14:creationId xmlns:p14="http://schemas.microsoft.com/office/powerpoint/2010/main" val="1385667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Adjusted R-Square</a:t>
            </a:r>
          </a:p>
        </p:txBody>
      </p:sp>
      <p:sp>
        <p:nvSpPr>
          <p:cNvPr id="3" name="Slide Number Placeholder 2"/>
          <p:cNvSpPr>
            <a:spLocks noGrp="1"/>
          </p:cNvSpPr>
          <p:nvPr>
            <p:ph type="sldNum" sz="quarter" idx="12"/>
          </p:nvPr>
        </p:nvSpPr>
        <p:spPr/>
        <p:txBody>
          <a:bodyPr/>
          <a:lstStyle/>
          <a:p>
            <a:fld id="{B6F15528-21DE-4FAA-801E-634DDDAF4B2B}" type="slidenum">
              <a:rPr lang="en-IN" smtClean="0"/>
              <a:t>84</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04010" y="1435376"/>
            <a:ext cx="10468790" cy="2585323"/>
          </a:xfrm>
          <a:prstGeom prst="rect">
            <a:avLst/>
          </a:prstGeom>
          <a:noFill/>
        </p:spPr>
        <p:txBody>
          <a:bodyPr wrap="square" rtlCol="0">
            <a:spAutoFit/>
          </a:bodyPr>
          <a:lstStyle/>
          <a:p>
            <a:r>
              <a:rPr lang="en-US" dirty="0"/>
              <a:t>A problem with R-Squared is that if you keep adding more and more independent variables, R-Squared will go up. </a:t>
            </a:r>
            <a:br>
              <a:rPr lang="en-US" dirty="0"/>
            </a:br>
            <a:r>
              <a:rPr lang="en-US" dirty="0"/>
              <a:t>However, that does not mean these additional variables have a predictive quality. </a:t>
            </a:r>
            <a:br>
              <a:rPr lang="en-US" dirty="0"/>
            </a:br>
            <a:br>
              <a:rPr lang="en-US" dirty="0"/>
            </a:br>
            <a:r>
              <a:rPr lang="en-US" dirty="0"/>
              <a:t>For example, let’s say you are creating a model to predict the weight of a person using their height. You then decide to add the variable, eye color and find that your R-Squared goes up. Does this mean that someone with brown eyes is likely to weigh more or less than someone with blue eyes? Probably not but in order to confirm this we could use Adjusted R-Squared.</a:t>
            </a:r>
            <a:br>
              <a:rPr lang="en-US" dirty="0"/>
            </a:br>
            <a:endParaRPr lang="en-IN" dirty="0"/>
          </a:p>
        </p:txBody>
      </p:sp>
    </p:spTree>
    <p:extLst>
      <p:ext uri="{BB962C8B-B14F-4D97-AF65-F5344CB8AC3E}">
        <p14:creationId xmlns:p14="http://schemas.microsoft.com/office/powerpoint/2010/main" val="16305271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Adjusted R-Square</a:t>
            </a:r>
          </a:p>
        </p:txBody>
      </p:sp>
      <p:sp>
        <p:nvSpPr>
          <p:cNvPr id="3" name="Slide Number Placeholder 2"/>
          <p:cNvSpPr>
            <a:spLocks noGrp="1"/>
          </p:cNvSpPr>
          <p:nvPr>
            <p:ph type="sldNum" sz="quarter" idx="12"/>
          </p:nvPr>
        </p:nvSpPr>
        <p:spPr/>
        <p:txBody>
          <a:bodyPr/>
          <a:lstStyle/>
          <a:p>
            <a:fld id="{B6F15528-21DE-4FAA-801E-634DDDAF4B2B}" type="slidenum">
              <a:rPr lang="en-IN" smtClean="0"/>
              <a:t>85</a:t>
            </a:fld>
            <a:endParaRPr lang="en-IN"/>
          </a:p>
        </p:txBody>
      </p:sp>
      <p:sp>
        <p:nvSpPr>
          <p:cNvPr id="7" name="TextBox 6">
            <a:extLst>
              <a:ext uri="{FF2B5EF4-FFF2-40B4-BE49-F238E27FC236}">
                <a16:creationId xmlns:a16="http://schemas.microsoft.com/office/drawing/2014/main" id="{257D4567-1EDC-4A66-96D2-DC7C49E0881D}"/>
              </a:ext>
            </a:extLst>
          </p:cNvPr>
          <p:cNvSpPr txBox="1"/>
          <p:nvPr/>
        </p:nvSpPr>
        <p:spPr>
          <a:xfrm>
            <a:off x="504010" y="1435376"/>
            <a:ext cx="10468790" cy="1754326"/>
          </a:xfrm>
          <a:prstGeom prst="rect">
            <a:avLst/>
          </a:prstGeom>
          <a:noFill/>
        </p:spPr>
        <p:txBody>
          <a:bodyPr wrap="square" rtlCol="0">
            <a:spAutoFit/>
          </a:bodyPr>
          <a:lstStyle/>
          <a:p>
            <a:r>
              <a:rPr lang="en-US" dirty="0"/>
              <a:t>Adjusted R-Squared takes into account the number of independent variables you employ in your model and can help indicate if a variable is useless or not. The more variables you add to your model without predictive quality the lower your Adjusted R-Squared will be. </a:t>
            </a:r>
            <a:br>
              <a:rPr lang="en-US" dirty="0"/>
            </a:br>
            <a:br>
              <a:rPr lang="en-US" dirty="0"/>
            </a:br>
            <a:r>
              <a:rPr lang="en-US" dirty="0"/>
              <a:t>You can see that the number of independent variables, k, is included in the Adjusted R-Squared formula below.</a:t>
            </a:r>
          </a:p>
        </p:txBody>
      </p:sp>
      <p:pic>
        <p:nvPicPr>
          <p:cNvPr id="5" name="Picture 4">
            <a:extLst>
              <a:ext uri="{FF2B5EF4-FFF2-40B4-BE49-F238E27FC236}">
                <a16:creationId xmlns:a16="http://schemas.microsoft.com/office/drawing/2014/main" id="{54C21717-E963-4667-87AB-AF1AB5FA23BB}"/>
              </a:ext>
            </a:extLst>
          </p:cNvPr>
          <p:cNvPicPr>
            <a:picLocks noChangeAspect="1"/>
          </p:cNvPicPr>
          <p:nvPr/>
        </p:nvPicPr>
        <p:blipFill rotWithShape="1">
          <a:blip r:embed="rId2"/>
          <a:srcRect b="60026"/>
          <a:stretch/>
        </p:blipFill>
        <p:spPr>
          <a:xfrm>
            <a:off x="3352800" y="3671268"/>
            <a:ext cx="4114800" cy="792730"/>
          </a:xfrm>
          <a:prstGeom prst="rect">
            <a:avLst/>
          </a:prstGeom>
        </p:spPr>
      </p:pic>
      <p:pic>
        <p:nvPicPr>
          <p:cNvPr id="6" name="Picture 5">
            <a:extLst>
              <a:ext uri="{FF2B5EF4-FFF2-40B4-BE49-F238E27FC236}">
                <a16:creationId xmlns:a16="http://schemas.microsoft.com/office/drawing/2014/main" id="{D0DC1F2C-C0CA-413C-BB14-52AB80E9C2D7}"/>
              </a:ext>
            </a:extLst>
          </p:cNvPr>
          <p:cNvPicPr>
            <a:picLocks noChangeAspect="1"/>
          </p:cNvPicPr>
          <p:nvPr/>
        </p:nvPicPr>
        <p:blipFill rotWithShape="1">
          <a:blip r:embed="rId2"/>
          <a:srcRect t="66947"/>
          <a:stretch/>
        </p:blipFill>
        <p:spPr>
          <a:xfrm>
            <a:off x="3224463" y="4783595"/>
            <a:ext cx="5791200" cy="922510"/>
          </a:xfrm>
          <a:prstGeom prst="rect">
            <a:avLst/>
          </a:prstGeom>
        </p:spPr>
      </p:pic>
    </p:spTree>
    <p:extLst>
      <p:ext uri="{BB962C8B-B14F-4D97-AF65-F5344CB8AC3E}">
        <p14:creationId xmlns:p14="http://schemas.microsoft.com/office/powerpoint/2010/main" val="785582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Adjusted R-Square</a:t>
            </a:r>
          </a:p>
        </p:txBody>
      </p:sp>
      <p:sp>
        <p:nvSpPr>
          <p:cNvPr id="3" name="Slide Number Placeholder 2"/>
          <p:cNvSpPr>
            <a:spLocks noGrp="1"/>
          </p:cNvSpPr>
          <p:nvPr>
            <p:ph type="sldNum" sz="quarter" idx="12"/>
          </p:nvPr>
        </p:nvSpPr>
        <p:spPr/>
        <p:txBody>
          <a:bodyPr/>
          <a:lstStyle/>
          <a:p>
            <a:fld id="{B6F15528-21DE-4FAA-801E-634DDDAF4B2B}" type="slidenum">
              <a:rPr lang="en-IN" smtClean="0"/>
              <a:t>86</a:t>
            </a:fld>
            <a:endParaRPr lang="en-IN"/>
          </a:p>
        </p:txBody>
      </p:sp>
      <p:pic>
        <p:nvPicPr>
          <p:cNvPr id="4" name="Picture 3">
            <a:extLst>
              <a:ext uri="{FF2B5EF4-FFF2-40B4-BE49-F238E27FC236}">
                <a16:creationId xmlns:a16="http://schemas.microsoft.com/office/drawing/2014/main" id="{856C27EC-43C0-4EA3-9AA3-520A2329FDEF}"/>
              </a:ext>
            </a:extLst>
          </p:cNvPr>
          <p:cNvPicPr>
            <a:picLocks noChangeAspect="1"/>
          </p:cNvPicPr>
          <p:nvPr/>
        </p:nvPicPr>
        <p:blipFill>
          <a:blip r:embed="rId2"/>
          <a:stretch>
            <a:fillRect/>
          </a:stretch>
        </p:blipFill>
        <p:spPr>
          <a:xfrm>
            <a:off x="1487024" y="1539076"/>
            <a:ext cx="9217951" cy="3779848"/>
          </a:xfrm>
          <a:prstGeom prst="rect">
            <a:avLst/>
          </a:prstGeom>
        </p:spPr>
      </p:pic>
    </p:spTree>
    <p:extLst>
      <p:ext uri="{BB962C8B-B14F-4D97-AF65-F5344CB8AC3E}">
        <p14:creationId xmlns:p14="http://schemas.microsoft.com/office/powerpoint/2010/main" val="6844030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 the Salary Using Experience using Python</a:t>
            </a:r>
          </a:p>
        </p:txBody>
      </p:sp>
      <p:sp>
        <p:nvSpPr>
          <p:cNvPr id="3" name="Slide Number Placeholder 2"/>
          <p:cNvSpPr>
            <a:spLocks noGrp="1"/>
          </p:cNvSpPr>
          <p:nvPr>
            <p:ph type="sldNum" sz="quarter" idx="12"/>
          </p:nvPr>
        </p:nvSpPr>
        <p:spPr/>
        <p:txBody>
          <a:bodyPr/>
          <a:lstStyle/>
          <a:p>
            <a:fld id="{B6F15528-21DE-4FAA-801E-634DDDAF4B2B}" type="slidenum">
              <a:rPr lang="en-IN" smtClean="0"/>
              <a:t>87</a:t>
            </a:fld>
            <a:endParaRPr lang="en-IN"/>
          </a:p>
        </p:txBody>
      </p:sp>
      <p:sp>
        <p:nvSpPr>
          <p:cNvPr id="5" name="TextBox 4">
            <a:extLst>
              <a:ext uri="{FF2B5EF4-FFF2-40B4-BE49-F238E27FC236}">
                <a16:creationId xmlns:a16="http://schemas.microsoft.com/office/drawing/2014/main" id="{620E0EC4-A9B1-4DDC-965A-97B940E72A3B}"/>
              </a:ext>
            </a:extLst>
          </p:cNvPr>
          <p:cNvSpPr txBox="1"/>
          <p:nvPr/>
        </p:nvSpPr>
        <p:spPr>
          <a:xfrm>
            <a:off x="533400" y="1981200"/>
            <a:ext cx="6347059" cy="369332"/>
          </a:xfrm>
          <a:prstGeom prst="rect">
            <a:avLst/>
          </a:prstGeom>
          <a:noFill/>
        </p:spPr>
        <p:txBody>
          <a:bodyPr wrap="none" rtlCol="0">
            <a:spAutoFit/>
          </a:bodyPr>
          <a:lstStyle/>
          <a:p>
            <a:r>
              <a:rPr lang="en-IN" dirty="0"/>
              <a:t>Use the Salary and Income data set and python to build the model</a:t>
            </a:r>
          </a:p>
        </p:txBody>
      </p:sp>
    </p:spTree>
    <p:extLst>
      <p:ext uri="{BB962C8B-B14F-4D97-AF65-F5344CB8AC3E}">
        <p14:creationId xmlns:p14="http://schemas.microsoft.com/office/powerpoint/2010/main" val="12563947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EC55C-2298-4769-8986-C938CAF52CD9}"/>
              </a:ext>
            </a:extLst>
          </p:cNvPr>
          <p:cNvSpPr>
            <a:spLocks noGrp="1"/>
          </p:cNvSpPr>
          <p:nvPr>
            <p:ph type="title"/>
          </p:nvPr>
        </p:nvSpPr>
        <p:spPr/>
        <p:txBody>
          <a:bodyPr/>
          <a:lstStyle/>
          <a:p>
            <a:r>
              <a:rPr lang="en-IN" dirty="0"/>
              <a:t>Homoscedasticity vs Heteroscedasticity</a:t>
            </a:r>
          </a:p>
        </p:txBody>
      </p:sp>
      <p:sp>
        <p:nvSpPr>
          <p:cNvPr id="3" name="Slide Number Placeholder 2">
            <a:extLst>
              <a:ext uri="{FF2B5EF4-FFF2-40B4-BE49-F238E27FC236}">
                <a16:creationId xmlns:a16="http://schemas.microsoft.com/office/drawing/2014/main" id="{E8A43BEF-670F-491B-A34D-6142E8EBEAEA}"/>
              </a:ext>
            </a:extLst>
          </p:cNvPr>
          <p:cNvSpPr>
            <a:spLocks noGrp="1"/>
          </p:cNvSpPr>
          <p:nvPr>
            <p:ph type="sldNum" sz="quarter" idx="12"/>
          </p:nvPr>
        </p:nvSpPr>
        <p:spPr/>
        <p:txBody>
          <a:bodyPr/>
          <a:lstStyle/>
          <a:p>
            <a:fld id="{B6F15528-21DE-4FAA-801E-634DDDAF4B2B}" type="slidenum">
              <a:rPr lang="en-IN" smtClean="0"/>
              <a:t>88</a:t>
            </a:fld>
            <a:endParaRPr lang="en-IN"/>
          </a:p>
        </p:txBody>
      </p:sp>
      <p:pic>
        <p:nvPicPr>
          <p:cNvPr id="4" name="Picture 3">
            <a:extLst>
              <a:ext uri="{FF2B5EF4-FFF2-40B4-BE49-F238E27FC236}">
                <a16:creationId xmlns:a16="http://schemas.microsoft.com/office/drawing/2014/main" id="{59702377-E28F-4ADB-B606-0B238B7C0A57}"/>
              </a:ext>
            </a:extLst>
          </p:cNvPr>
          <p:cNvPicPr>
            <a:picLocks noChangeAspect="1"/>
          </p:cNvPicPr>
          <p:nvPr/>
        </p:nvPicPr>
        <p:blipFill>
          <a:blip r:embed="rId2"/>
          <a:stretch>
            <a:fillRect/>
          </a:stretch>
        </p:blipFill>
        <p:spPr>
          <a:xfrm>
            <a:off x="3062287" y="2000250"/>
            <a:ext cx="6067425" cy="2857500"/>
          </a:xfrm>
          <a:prstGeom prst="rect">
            <a:avLst/>
          </a:prstGeom>
        </p:spPr>
      </p:pic>
    </p:spTree>
    <p:extLst>
      <p:ext uri="{BB962C8B-B14F-4D97-AF65-F5344CB8AC3E}">
        <p14:creationId xmlns:p14="http://schemas.microsoft.com/office/powerpoint/2010/main" val="3976642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01EEA-5276-4734-AF37-DA55AFE5544E}"/>
              </a:ext>
            </a:extLst>
          </p:cNvPr>
          <p:cNvSpPr>
            <a:spLocks noGrp="1"/>
          </p:cNvSpPr>
          <p:nvPr>
            <p:ph type="title"/>
          </p:nvPr>
        </p:nvSpPr>
        <p:spPr/>
        <p:txBody>
          <a:bodyPr/>
          <a:lstStyle/>
          <a:p>
            <a:r>
              <a:rPr lang="en-IN" dirty="0"/>
              <a:t>Homoscedasticity vs Heteroscedasticity:</a:t>
            </a:r>
          </a:p>
        </p:txBody>
      </p:sp>
      <p:sp>
        <p:nvSpPr>
          <p:cNvPr id="3" name="Slide Number Placeholder 2">
            <a:extLst>
              <a:ext uri="{FF2B5EF4-FFF2-40B4-BE49-F238E27FC236}">
                <a16:creationId xmlns:a16="http://schemas.microsoft.com/office/drawing/2014/main" id="{9877BAE1-D0E5-4565-A074-213337912820}"/>
              </a:ext>
            </a:extLst>
          </p:cNvPr>
          <p:cNvSpPr>
            <a:spLocks noGrp="1"/>
          </p:cNvSpPr>
          <p:nvPr>
            <p:ph type="sldNum" sz="quarter" idx="12"/>
          </p:nvPr>
        </p:nvSpPr>
        <p:spPr/>
        <p:txBody>
          <a:bodyPr/>
          <a:lstStyle/>
          <a:p>
            <a:fld id="{B6F15528-21DE-4FAA-801E-634DDDAF4B2B}" type="slidenum">
              <a:rPr lang="en-IN" smtClean="0"/>
              <a:t>89</a:t>
            </a:fld>
            <a:endParaRPr lang="en-IN"/>
          </a:p>
        </p:txBody>
      </p:sp>
      <p:pic>
        <p:nvPicPr>
          <p:cNvPr id="4" name="Picture 3">
            <a:extLst>
              <a:ext uri="{FF2B5EF4-FFF2-40B4-BE49-F238E27FC236}">
                <a16:creationId xmlns:a16="http://schemas.microsoft.com/office/drawing/2014/main" id="{CF05FABF-E84C-4DCE-B80B-CE938E9A0FA3}"/>
              </a:ext>
            </a:extLst>
          </p:cNvPr>
          <p:cNvPicPr>
            <a:picLocks noChangeAspect="1"/>
          </p:cNvPicPr>
          <p:nvPr/>
        </p:nvPicPr>
        <p:blipFill rotWithShape="1">
          <a:blip r:embed="rId2"/>
          <a:srcRect t="28788" b="9062"/>
          <a:stretch/>
        </p:blipFill>
        <p:spPr>
          <a:xfrm>
            <a:off x="1981200" y="1955223"/>
            <a:ext cx="8229600" cy="3835977"/>
          </a:xfrm>
          <a:prstGeom prst="rect">
            <a:avLst/>
          </a:prstGeom>
        </p:spPr>
      </p:pic>
    </p:spTree>
    <p:extLst>
      <p:ext uri="{BB962C8B-B14F-4D97-AF65-F5344CB8AC3E}">
        <p14:creationId xmlns:p14="http://schemas.microsoft.com/office/powerpoint/2010/main" val="1615639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Loan Applications – Let us  Predict “salary” when the input is  “years of experience”</a:t>
            </a:r>
          </a:p>
        </p:txBody>
      </p:sp>
      <p:sp>
        <p:nvSpPr>
          <p:cNvPr id="3" name="Slide Number Placeholder 2"/>
          <p:cNvSpPr>
            <a:spLocks noGrp="1"/>
          </p:cNvSpPr>
          <p:nvPr>
            <p:ph type="sldNum" sz="quarter" idx="12"/>
          </p:nvPr>
        </p:nvSpPr>
        <p:spPr/>
        <p:txBody>
          <a:bodyPr/>
          <a:lstStyle/>
          <a:p>
            <a:fld id="{B6F15528-21DE-4FAA-801E-634DDDAF4B2B}" type="slidenum">
              <a:rPr lang="en-IN" smtClean="0"/>
              <a:t>9</a:t>
            </a:fld>
            <a:endParaRPr lang="en-IN"/>
          </a:p>
        </p:txBody>
      </p:sp>
      <p:sp>
        <p:nvSpPr>
          <p:cNvPr id="4" name="TextBox 3"/>
          <p:cNvSpPr txBox="1"/>
          <p:nvPr/>
        </p:nvSpPr>
        <p:spPr>
          <a:xfrm>
            <a:off x="457200" y="1752600"/>
            <a:ext cx="11623951" cy="1200329"/>
          </a:xfrm>
          <a:prstGeom prst="rect">
            <a:avLst/>
          </a:prstGeom>
          <a:noFill/>
        </p:spPr>
        <p:txBody>
          <a:bodyPr wrap="none" rtlCol="0">
            <a:spAutoFit/>
          </a:bodyPr>
          <a:lstStyle/>
          <a:p>
            <a:r>
              <a:rPr lang="en-IN" dirty="0"/>
              <a:t>You distribute Loans. When you distribute loans, Salary of a person or Income of an employee is an important component.</a:t>
            </a:r>
          </a:p>
          <a:p>
            <a:r>
              <a:rPr lang="en-IN" dirty="0"/>
              <a:t>Applicants will fill in their details of Income , they will also submit tax returns etc. </a:t>
            </a:r>
          </a:p>
          <a:p>
            <a:endParaRPr lang="en-IN" dirty="0"/>
          </a:p>
          <a:p>
            <a:r>
              <a:rPr lang="en-IN" dirty="0"/>
              <a:t>However you want to build a Machine Learning model that will Predict salary for years experience</a:t>
            </a:r>
          </a:p>
        </p:txBody>
      </p:sp>
      <p:pic>
        <p:nvPicPr>
          <p:cNvPr id="6" name="Picture 5">
            <a:extLst>
              <a:ext uri="{FF2B5EF4-FFF2-40B4-BE49-F238E27FC236}">
                <a16:creationId xmlns:a16="http://schemas.microsoft.com/office/drawing/2014/main" id="{3ED5B01A-971D-475A-A829-F42AA8B238F6}"/>
              </a:ext>
            </a:extLst>
          </p:cNvPr>
          <p:cNvPicPr>
            <a:picLocks noChangeAspect="1"/>
          </p:cNvPicPr>
          <p:nvPr/>
        </p:nvPicPr>
        <p:blipFill>
          <a:blip r:embed="rId3"/>
          <a:stretch>
            <a:fillRect/>
          </a:stretch>
        </p:blipFill>
        <p:spPr>
          <a:xfrm>
            <a:off x="5334000" y="3124200"/>
            <a:ext cx="1066800" cy="1860550"/>
          </a:xfrm>
          <a:prstGeom prst="rect">
            <a:avLst/>
          </a:prstGeom>
        </p:spPr>
      </p:pic>
      <p:sp>
        <p:nvSpPr>
          <p:cNvPr id="7" name="Rectangle 6">
            <a:extLst>
              <a:ext uri="{FF2B5EF4-FFF2-40B4-BE49-F238E27FC236}">
                <a16:creationId xmlns:a16="http://schemas.microsoft.com/office/drawing/2014/main" id="{B05779D2-3A7F-4B4E-A270-56473FA0F452}"/>
              </a:ext>
            </a:extLst>
          </p:cNvPr>
          <p:cNvSpPr/>
          <p:nvPr/>
        </p:nvSpPr>
        <p:spPr>
          <a:xfrm>
            <a:off x="838200" y="4984750"/>
            <a:ext cx="6096000" cy="369332"/>
          </a:xfrm>
          <a:prstGeom prst="rect">
            <a:avLst/>
          </a:prstGeom>
        </p:spPr>
        <p:txBody>
          <a:bodyPr>
            <a:spAutoFit/>
          </a:bodyPr>
          <a:lstStyle/>
          <a:p>
            <a:r>
              <a:rPr lang="en-IN" dirty="0"/>
              <a:t>What will be Salary if the Experience is 15?	</a:t>
            </a:r>
          </a:p>
        </p:txBody>
      </p:sp>
    </p:spTree>
    <p:extLst>
      <p:ext uri="{BB962C8B-B14F-4D97-AF65-F5344CB8AC3E}">
        <p14:creationId xmlns:p14="http://schemas.microsoft.com/office/powerpoint/2010/main" val="22750099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B887-52DA-4A15-B918-634CD0245118}"/>
              </a:ext>
            </a:extLst>
          </p:cNvPr>
          <p:cNvSpPr>
            <a:spLocks noGrp="1"/>
          </p:cNvSpPr>
          <p:nvPr>
            <p:ph type="title"/>
          </p:nvPr>
        </p:nvSpPr>
        <p:spPr/>
        <p:txBody>
          <a:bodyPr/>
          <a:lstStyle/>
          <a:p>
            <a:r>
              <a:rPr lang="en-IN" dirty="0"/>
              <a:t>Homoscedasticity vs Heteroscedasticity</a:t>
            </a:r>
          </a:p>
        </p:txBody>
      </p:sp>
      <p:sp>
        <p:nvSpPr>
          <p:cNvPr id="3" name="Slide Number Placeholder 2">
            <a:extLst>
              <a:ext uri="{FF2B5EF4-FFF2-40B4-BE49-F238E27FC236}">
                <a16:creationId xmlns:a16="http://schemas.microsoft.com/office/drawing/2014/main" id="{58148535-6EE8-4BE0-ABC4-F6B940215D0F}"/>
              </a:ext>
            </a:extLst>
          </p:cNvPr>
          <p:cNvSpPr>
            <a:spLocks noGrp="1"/>
          </p:cNvSpPr>
          <p:nvPr>
            <p:ph type="sldNum" sz="quarter" idx="12"/>
          </p:nvPr>
        </p:nvSpPr>
        <p:spPr/>
        <p:txBody>
          <a:bodyPr/>
          <a:lstStyle/>
          <a:p>
            <a:fld id="{B6F15528-21DE-4FAA-801E-634DDDAF4B2B}" type="slidenum">
              <a:rPr lang="en-IN" smtClean="0"/>
              <a:t>90</a:t>
            </a:fld>
            <a:endParaRPr lang="en-IN"/>
          </a:p>
        </p:txBody>
      </p:sp>
      <p:sp>
        <p:nvSpPr>
          <p:cNvPr id="4" name="TextBox 3">
            <a:extLst>
              <a:ext uri="{FF2B5EF4-FFF2-40B4-BE49-F238E27FC236}">
                <a16:creationId xmlns:a16="http://schemas.microsoft.com/office/drawing/2014/main" id="{5D1E3BAC-9372-421F-B251-08223271D633}"/>
              </a:ext>
            </a:extLst>
          </p:cNvPr>
          <p:cNvSpPr txBox="1"/>
          <p:nvPr/>
        </p:nvSpPr>
        <p:spPr>
          <a:xfrm>
            <a:off x="1066800" y="2286000"/>
            <a:ext cx="9672456" cy="1200329"/>
          </a:xfrm>
          <a:prstGeom prst="rect">
            <a:avLst/>
          </a:prstGeom>
          <a:noFill/>
        </p:spPr>
        <p:txBody>
          <a:bodyPr wrap="none" rtlCol="0">
            <a:spAutoFit/>
          </a:bodyPr>
          <a:lstStyle/>
          <a:p>
            <a:r>
              <a:rPr lang="en-US" dirty="0"/>
              <a:t>1. Error has zero mean</a:t>
            </a:r>
          </a:p>
          <a:p>
            <a:r>
              <a:rPr lang="en-US" dirty="0"/>
              <a:t>2. Error has constant variance(</a:t>
            </a:r>
            <a:r>
              <a:rPr lang="en-IN" b="1" dirty="0"/>
              <a:t>Homoscedasticity , the violation of this rule is Heteroscedasticity</a:t>
            </a:r>
            <a:r>
              <a:rPr lang="en-IN" dirty="0"/>
              <a:t>. )</a:t>
            </a:r>
            <a:endParaRPr lang="en-US" dirty="0"/>
          </a:p>
          <a:p>
            <a:r>
              <a:rPr lang="en-US" dirty="0"/>
              <a:t>3. Errors are uncorrelated</a:t>
            </a:r>
          </a:p>
          <a:p>
            <a:r>
              <a:rPr lang="en-US" dirty="0"/>
              <a:t>4. Errors are normally distributed</a:t>
            </a:r>
            <a:endParaRPr lang="en-IN" dirty="0"/>
          </a:p>
        </p:txBody>
      </p:sp>
    </p:spTree>
    <p:extLst>
      <p:ext uri="{BB962C8B-B14F-4D97-AF65-F5344CB8AC3E}">
        <p14:creationId xmlns:p14="http://schemas.microsoft.com/office/powerpoint/2010/main" val="18308299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ubtitle 10"/>
          <p:cNvSpPr>
            <a:spLocks noGrp="1"/>
          </p:cNvSpPr>
          <p:nvPr>
            <p:ph type="subTitle" idx="1"/>
          </p:nvPr>
        </p:nvSpPr>
        <p:spPr/>
        <p:txBody>
          <a:bodyPr/>
          <a:lstStyle/>
          <a:p>
            <a:r>
              <a:rPr lang="en-IN" dirty="0">
                <a:hlinkClick r:id="rId2"/>
              </a:rPr>
              <a:t>arunkg99@gmail.com</a:t>
            </a:r>
            <a:r>
              <a:rPr lang="en-IN" dirty="0"/>
              <a:t>	</a:t>
            </a:r>
          </a:p>
        </p:txBody>
      </p:sp>
      <p:sp>
        <p:nvSpPr>
          <p:cNvPr id="12" name="Picture Placeholder 11"/>
          <p:cNvSpPr>
            <a:spLocks noGrp="1"/>
          </p:cNvSpPr>
          <p:nvPr>
            <p:ph type="pic" sz="quarter" idx="10"/>
          </p:nvPr>
        </p:nvSpPr>
        <p:spPr/>
      </p:sp>
      <p:sp>
        <p:nvSpPr>
          <p:cNvPr id="13" name="Text Placeholder 12"/>
          <p:cNvSpPr>
            <a:spLocks noGrp="1"/>
          </p:cNvSpPr>
          <p:nvPr>
            <p:ph type="body" sz="quarter" idx="11"/>
          </p:nvPr>
        </p:nvSpPr>
        <p:spPr/>
        <p:txBody>
          <a:bodyPr/>
          <a:lstStyle/>
          <a:p>
            <a:r>
              <a:rPr lang="en-IN" dirty="0"/>
              <a:t>www.doitskills.com</a:t>
            </a:r>
          </a:p>
        </p:txBody>
      </p:sp>
      <p:sp>
        <p:nvSpPr>
          <p:cNvPr id="10" name="Title 9"/>
          <p:cNvSpPr>
            <a:spLocks noGrp="1"/>
          </p:cNvSpPr>
          <p:nvPr>
            <p:ph type="title"/>
          </p:nvPr>
        </p:nvSpPr>
        <p:spPr/>
        <p:txBody>
          <a:bodyPr/>
          <a:lstStyle/>
          <a:p>
            <a:r>
              <a:rPr lang="en-IN" dirty="0"/>
              <a:t>Thank you</a:t>
            </a:r>
          </a:p>
        </p:txBody>
      </p:sp>
      <p:sp>
        <p:nvSpPr>
          <p:cNvPr id="2" name="Slide Number Placeholder 1"/>
          <p:cNvSpPr>
            <a:spLocks noGrp="1"/>
          </p:cNvSpPr>
          <p:nvPr>
            <p:ph type="sldNum" sz="quarter" idx="12"/>
          </p:nvPr>
        </p:nvSpPr>
        <p:spPr/>
        <p:txBody>
          <a:bodyPr/>
          <a:lstStyle/>
          <a:p>
            <a:fld id="{B6F15528-21DE-4FAA-801E-634DDDAF4B2B}" type="slidenum">
              <a:rPr lang="en-IN" smtClean="0"/>
              <a:t>91</a:t>
            </a:fld>
            <a:endParaRPr lang="en-IN"/>
          </a:p>
        </p:txBody>
      </p:sp>
      <p:pic>
        <p:nvPicPr>
          <p:cNvPr id="14" name="Picture Placeholder 10" descr="city skyline">
            <a:extLst>
              <a:ext uri="{FF2B5EF4-FFF2-40B4-BE49-F238E27FC236}">
                <a16:creationId xmlns:a16="http://schemas.microsoft.com/office/drawing/2014/main" id="{9D82A855-CCB0-4075-B5EE-5CC6FD176DB4}"/>
              </a:ext>
            </a:extLst>
          </p:cNvPr>
          <p:cNvPicPr>
            <a:picLocks noChangeAspect="1"/>
          </p:cNvPicPr>
          <p:nvPr/>
        </p:nvPicPr>
        <p:blipFill>
          <a:blip r:embed="rId3" cstate="print">
            <a:extLst>
              <a:ext uri="{28A0092B-C50C-407E-A947-70E740481C1C}">
                <a14:useLocalDpi xmlns:a14="http://schemas.microsoft.com/office/drawing/2010/main"/>
              </a:ext>
            </a:extLst>
          </a:blip>
          <a:srcRect l="13061" r="13061"/>
          <a:stretch>
            <a:fillRect/>
          </a:stretch>
        </p:blipFill>
        <p:spPr>
          <a:xfrm>
            <a:off x="724662" y="742395"/>
            <a:ext cx="5305661" cy="5305661"/>
          </a:xfrm>
          <a:prstGeom prst="ellipse">
            <a:avLst/>
          </a:prstGeom>
          <a:solidFill>
            <a:schemeClr val="bg2"/>
          </a:solidFill>
        </p:spPr>
      </p:pic>
    </p:spTree>
    <p:extLst>
      <p:ext uri="{BB962C8B-B14F-4D97-AF65-F5344CB8AC3E}">
        <p14:creationId xmlns:p14="http://schemas.microsoft.com/office/powerpoint/2010/main" val="3903137558"/>
      </p:ext>
    </p:extLst>
  </p:cSld>
  <p:clrMapOvr>
    <a:masterClrMapping/>
  </p:clrMapOvr>
</p:sld>
</file>

<file path=ppt/theme/theme1.xml><?xml version="1.0" encoding="utf-8"?>
<a:theme xmlns:a="http://schemas.openxmlformats.org/drawingml/2006/main" name="TF34076243">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AgendaSlides">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6411242_Colorful product roadmap timeline_SL_V1.pptx" id="{6D8823AB-3E34-4E8D-AE3C-7D7916AE70B3}" vid="{BC540765-6631-455E-9814-9685D6B351E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DoItSkillsPythonMicrosoftTemplate</Template>
  <TotalTime>17103</TotalTime>
  <Words>4022</Words>
  <Application>Microsoft Office PowerPoint</Application>
  <PresentationFormat>Widescreen</PresentationFormat>
  <Paragraphs>587</Paragraphs>
  <Slides>91</Slides>
  <Notes>19</Notes>
  <HiddenSlides>13</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91</vt:i4>
      </vt:variant>
    </vt:vector>
  </HeadingPairs>
  <TitlesOfParts>
    <vt:vector size="107" baseType="lpstr">
      <vt:lpstr>Arial</vt:lpstr>
      <vt:lpstr>Arial</vt:lpstr>
      <vt:lpstr>Arial Black</vt:lpstr>
      <vt:lpstr>Calibri</vt:lpstr>
      <vt:lpstr>Calibri Light</vt:lpstr>
      <vt:lpstr>Cambria Math</vt:lpstr>
      <vt:lpstr>Corbel</vt:lpstr>
      <vt:lpstr>Courier New</vt:lpstr>
      <vt:lpstr>Franklin Gothic Demi</vt:lpstr>
      <vt:lpstr>Segoe UI</vt:lpstr>
      <vt:lpstr>Symbol</vt:lpstr>
      <vt:lpstr>Times New Roman</vt:lpstr>
      <vt:lpstr>Wingdings</vt:lpstr>
      <vt:lpstr>TF34076243</vt:lpstr>
      <vt:lpstr>AgendaSlides</vt:lpstr>
      <vt:lpstr>1_Custom Design</vt:lpstr>
      <vt:lpstr>Gen AI</vt:lpstr>
      <vt:lpstr>Gen AI</vt:lpstr>
      <vt:lpstr>Gen AI</vt:lpstr>
      <vt:lpstr>Gen AI</vt:lpstr>
      <vt:lpstr>Gen AI</vt:lpstr>
      <vt:lpstr>9 pm EST, Monday 11 November 2024  Salary Experience Machine Learning Slides </vt:lpstr>
      <vt:lpstr>Linear Regression</vt:lpstr>
      <vt:lpstr>Predict Applicants  Salary -   </vt:lpstr>
      <vt:lpstr>Loan Applications – Let us  Predict “salary” when the input is  “years of experience”</vt:lpstr>
      <vt:lpstr>Linear Regression</vt:lpstr>
      <vt:lpstr>Linear Regression - equation</vt:lpstr>
      <vt:lpstr>PowerPoint Presentation</vt:lpstr>
      <vt:lpstr>PowerPoint Presentation</vt:lpstr>
      <vt:lpstr>PowerPoint Presentation</vt:lpstr>
      <vt:lpstr>Linear Regression – Independent  and Dependent Variables</vt:lpstr>
      <vt:lpstr>Linear Regression – Independent  and Dependent Variables</vt:lpstr>
      <vt:lpstr>Positive Relation</vt:lpstr>
      <vt:lpstr>Negative Relation</vt:lpstr>
      <vt:lpstr>Linear Regression</vt:lpstr>
      <vt:lpstr>DatA Points - Observations</vt:lpstr>
      <vt:lpstr>Plotting the best Fit Line – Using the Least Square Method (ordinary least squares)</vt:lpstr>
      <vt:lpstr>Error: Estimated Value  - Predicted Value</vt:lpstr>
      <vt:lpstr>Minimize the error</vt:lpstr>
      <vt:lpstr>How to Create Linear Regression – equation to Predict Salary</vt:lpstr>
      <vt:lpstr>Calculating THE Slope</vt:lpstr>
      <vt:lpstr>How a Slope will Draw the Line</vt:lpstr>
      <vt:lpstr>Least Squares Regression Line </vt:lpstr>
      <vt:lpstr>Predict Salary</vt:lpstr>
      <vt:lpstr>Predict  the Salary when input is Experience</vt:lpstr>
      <vt:lpstr>Predict  the Salary when input is Experience</vt:lpstr>
      <vt:lpstr>Sum of Squared Errors</vt:lpstr>
      <vt:lpstr>Mean Line or the worst Fit Line</vt:lpstr>
      <vt:lpstr>PowerPoint Presentation</vt:lpstr>
      <vt:lpstr>PowerPoint Presentation</vt:lpstr>
      <vt:lpstr>PowerPoint Presentation</vt:lpstr>
      <vt:lpstr>Sum of Squared Errors</vt:lpstr>
      <vt:lpstr>Find ThE BesT fit of Line</vt:lpstr>
      <vt:lpstr>PowerPoint Presentation</vt:lpstr>
      <vt:lpstr> 2 Methods to find the BesT fit of Line</vt:lpstr>
      <vt:lpstr>Ordinary Least Squares (OLS) Method</vt:lpstr>
      <vt:lpstr>Mean of the Data Points</vt:lpstr>
      <vt:lpstr>Ordinary Least Squares (OLS) Method</vt:lpstr>
      <vt:lpstr>Ordinary Least Squares (OLS) Method</vt:lpstr>
      <vt:lpstr>Best Fit Line using (OLS) Method</vt:lpstr>
      <vt:lpstr>Best Fit Line using (OLS) Method</vt:lpstr>
      <vt:lpstr>Sum of Squared Errors – Predicted Output</vt:lpstr>
      <vt:lpstr>Gradient Descent</vt:lpstr>
      <vt:lpstr>Finding the best fit line: using Gradient Descent, Minimizing the error</vt:lpstr>
      <vt:lpstr>Finding the best fit line: using Gradient Descent, Minimizing the error</vt:lpstr>
      <vt:lpstr>How Gradient Descent works</vt:lpstr>
      <vt:lpstr>R Square</vt:lpstr>
      <vt:lpstr>PowerPoint Presentation</vt:lpstr>
      <vt:lpstr>PowerPoint Presentation</vt:lpstr>
      <vt:lpstr>Goodness of Fit – R Square (how good is our Model)</vt:lpstr>
      <vt:lpstr>Goodness of Fit – R Square (how good is our Model)</vt:lpstr>
      <vt:lpstr>Goodness of Fit – R Square (how good is our Model)</vt:lpstr>
      <vt:lpstr>Goodness of Fit – R Square (how good is our Model)</vt:lpstr>
      <vt:lpstr>Examples of Better Regression – Better R Square </vt:lpstr>
      <vt:lpstr>Examples of Better Regression – Better R Square </vt:lpstr>
      <vt:lpstr>Examples of Better Regression – Better R Square </vt:lpstr>
      <vt:lpstr>9 pm EST, Tuesday 12 November 2024 Big Data, Hadoop Ecosystem, Analytics,  Boston Housing Price </vt:lpstr>
      <vt:lpstr>PowerPoint Presentation</vt:lpstr>
      <vt:lpstr>PowerPoint Presentation</vt:lpstr>
      <vt:lpstr>PowerPoint Presentation</vt:lpstr>
      <vt:lpstr>9 pm EST, Wednesday 13 November 2024  Boston Housing Price </vt:lpstr>
      <vt:lpstr>PowerPoint Presentation</vt:lpstr>
      <vt:lpstr>PowerPoint Presentation</vt:lpstr>
      <vt:lpstr>PowerPoint Presentation</vt:lpstr>
      <vt:lpstr>PowerPoint Presentation</vt:lpstr>
      <vt:lpstr>9 pm EST, Thursday 14 November 2024 </vt:lpstr>
      <vt:lpstr>Assignment for 14 November: 1)Run the BOSTON HOUSING PRICING and Explain 2)How to improve the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Adjusted R-Square</vt:lpstr>
      <vt:lpstr>Adjusted R-Square</vt:lpstr>
      <vt:lpstr>Adjusted R-Square</vt:lpstr>
      <vt:lpstr>Predict the Salary Using Experience using Python</vt:lpstr>
      <vt:lpstr>Homoscedasticity vs Heteroscedasticity</vt:lpstr>
      <vt:lpstr>Homoscedasticity vs Heteroscedasticity:</vt:lpstr>
      <vt:lpstr>Homoscedasticity vs Heteroscedasticity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Iliya Valchanov</dc:creator>
  <cp:lastModifiedBy>Arun kumar Nair</cp:lastModifiedBy>
  <cp:revision>312</cp:revision>
  <dcterms:created xsi:type="dcterms:W3CDTF">2019-08-05T10:51:59Z</dcterms:created>
  <dcterms:modified xsi:type="dcterms:W3CDTF">2024-11-15T18:35:53Z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2018-08-14T00:00:00Z</vt:filetime>
  </property>
  <property fmtid="{D5CDD505-2E9C-101B-9397-08002B2CF9AE}" pid="3" name="Creator">
    <vt:lpwstr>Microsoft® PowerPoint® 2016</vt:lpwstr>
  </property>
  <property fmtid="{D5CDD505-2E9C-101B-9397-08002B2CF9AE}" pid="4" name="LastSaved">
    <vt:filetime>2019-08-05T00:00:00Z</vt:filetime>
  </property>
</Properties>
</file>